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chitects Daughter"/>
      <p:regular r:id="rId17"/>
    </p:embeddedFont>
    <p:embeddedFont>
      <p:font typeface="Amatic SC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chitectsDaugh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632d0f945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632d0f945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632d0f945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632d0f945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632d0f945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632d0f945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632d0f945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632d0f945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632d0f945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632d0f945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632d0f945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632d0f945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632d0f945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632d0f945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632d0f945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632d0f945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632d0f945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632d0f945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632d0f945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632d0f945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632d0f945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632d0f945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9" name="Google Shape;18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0" name="Google Shape;18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3" name="Google Shape;189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4" name="Google Shape;18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7" name="Google Shape;189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8" name="Google Shape;18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1" name="Google Shape;190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2" name="Google Shape;19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5" name="Google Shape;190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6" name="Google Shape;19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18"/>
          <p:cNvSpPr txBox="1"/>
          <p:nvPr>
            <p:ph type="ctrTitle"/>
          </p:nvPr>
        </p:nvSpPr>
        <p:spPr>
          <a:xfrm>
            <a:off x="685800" y="1090750"/>
            <a:ext cx="57993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AP* Computer Science A?</a:t>
            </a:r>
            <a:endParaRPr/>
          </a:p>
        </p:txBody>
      </p:sp>
      <p:sp>
        <p:nvSpPr>
          <p:cNvPr id="1912" name="Google Shape;1912;p18"/>
          <p:cNvSpPr txBox="1"/>
          <p:nvPr/>
        </p:nvSpPr>
        <p:spPr>
          <a:xfrm>
            <a:off x="6814800" y="4581300"/>
            <a:ext cx="23292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Acetlinx</a:t>
            </a:r>
            <a:endParaRPr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2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to Help</a:t>
            </a:r>
            <a:endParaRPr/>
          </a:p>
        </p:txBody>
      </p:sp>
      <p:sp>
        <p:nvSpPr>
          <p:cNvPr id="1974" name="Google Shape;1974;p2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The College Board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Barron’s AP Computer Science 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Albert.io </a:t>
            </a:r>
            <a:endParaRPr/>
          </a:p>
        </p:txBody>
      </p:sp>
      <p:sp>
        <p:nvSpPr>
          <p:cNvPr id="1975" name="Google Shape;1975;p2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Take this Course? </a:t>
            </a:r>
            <a:endParaRPr/>
          </a:p>
        </p:txBody>
      </p:sp>
      <p:sp>
        <p:nvSpPr>
          <p:cNvPr id="1981" name="Google Shape;1981;p2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Introductory programming class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Many </a:t>
            </a:r>
            <a:r>
              <a:rPr lang="en"/>
              <a:t>career</a:t>
            </a:r>
            <a:r>
              <a:rPr lang="en"/>
              <a:t> paths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Many basic items need programming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Advances critical thinking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Technology is the future</a:t>
            </a:r>
            <a:endParaRPr/>
          </a:p>
        </p:txBody>
      </p:sp>
      <p:sp>
        <p:nvSpPr>
          <p:cNvPr id="1982" name="Google Shape;1982;p2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 Exam?</a:t>
            </a:r>
            <a:endParaRPr/>
          </a:p>
        </p:txBody>
      </p:sp>
      <p:sp>
        <p:nvSpPr>
          <p:cNvPr id="1918" name="Google Shape;1918;p1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Exams offered by the College Board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 exams in a variety of subjects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Equivalent to a college class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you pass, there is potential to get college credit.  </a:t>
            </a:r>
            <a:endParaRPr/>
          </a:p>
        </p:txBody>
      </p:sp>
      <p:sp>
        <p:nvSpPr>
          <p:cNvPr id="1919" name="Google Shape;1919;p1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2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Grading </a:t>
            </a:r>
            <a:endParaRPr/>
          </a:p>
        </p:txBody>
      </p:sp>
      <p:sp>
        <p:nvSpPr>
          <p:cNvPr id="1925" name="Google Shape;1925;p2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5 - Highly Qualified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4 - Pretty Qualified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3 - Qualified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2 - Maybe Qualified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1 - No Recommendation</a:t>
            </a:r>
            <a:endParaRPr/>
          </a:p>
        </p:txBody>
      </p:sp>
      <p:sp>
        <p:nvSpPr>
          <p:cNvPr id="1926" name="Google Shape;1926;p2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2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 Computer Science A? </a:t>
            </a:r>
            <a:endParaRPr/>
          </a:p>
        </p:txBody>
      </p:sp>
      <p:sp>
        <p:nvSpPr>
          <p:cNvPr id="1932" name="Google Shape;1932;p2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College-Level Programming Class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Object - Oriented </a:t>
            </a:r>
            <a:r>
              <a:rPr lang="en"/>
              <a:t>Programming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Algorithm Development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Abstraction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Computational Thinking</a:t>
            </a:r>
            <a:endParaRPr/>
          </a:p>
        </p:txBody>
      </p:sp>
      <p:sp>
        <p:nvSpPr>
          <p:cNvPr id="1933" name="Google Shape;1933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2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Details</a:t>
            </a:r>
            <a:endParaRPr/>
          </a:p>
        </p:txBody>
      </p:sp>
      <p:sp>
        <p:nvSpPr>
          <p:cNvPr id="1939" name="Google Shape;1939;p2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Two Sections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40 Multiple Choice Questions 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 hour &amp; 15 minutes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4 Free Response Questions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 hour and 45 minutes</a:t>
            </a:r>
            <a:endParaRPr/>
          </a:p>
        </p:txBody>
      </p:sp>
      <p:sp>
        <p:nvSpPr>
          <p:cNvPr id="1940" name="Google Shape;1940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2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 Section</a:t>
            </a:r>
            <a:endParaRPr/>
          </a:p>
        </p:txBody>
      </p:sp>
      <p:sp>
        <p:nvSpPr>
          <p:cNvPr id="1946" name="Google Shape;1946;p2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No guessing penalty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Encouraged to answer every question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Don’t waste your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Scantron graded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Erase properly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Bubble in correctly</a:t>
            </a:r>
            <a:endParaRPr/>
          </a:p>
        </p:txBody>
      </p:sp>
      <p:sp>
        <p:nvSpPr>
          <p:cNvPr id="1947" name="Google Shape;1947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2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Response Questions</a:t>
            </a:r>
            <a:endParaRPr/>
          </a:p>
        </p:txBody>
      </p:sp>
      <p:sp>
        <p:nvSpPr>
          <p:cNvPr id="1953" name="Google Shape;1953;p2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9 points per FRQ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Partial credit is given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AP Java Subset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Comments don’t give extra points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Human graded section</a:t>
            </a:r>
            <a:endParaRPr/>
          </a:p>
        </p:txBody>
      </p:sp>
      <p:sp>
        <p:nvSpPr>
          <p:cNvPr id="1954" name="Google Shape;1954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25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Source: The College Board</a:t>
            </a:r>
            <a:endParaRPr/>
          </a:p>
        </p:txBody>
      </p:sp>
      <p:sp>
        <p:nvSpPr>
          <p:cNvPr id="1960" name="Google Shape;1960;p2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61" name="Google Shape;19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642800"/>
            <a:ext cx="58959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2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Materials</a:t>
            </a:r>
            <a:endParaRPr/>
          </a:p>
        </p:txBody>
      </p:sp>
      <p:sp>
        <p:nvSpPr>
          <p:cNvPr id="1967" name="Google Shape;1967;p2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A working computer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An Integrated Development Environment (IDE)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A determined mindset</a:t>
            </a:r>
            <a:endParaRPr/>
          </a:p>
        </p:txBody>
      </p:sp>
      <p:sp>
        <p:nvSpPr>
          <p:cNvPr id="1968" name="Google Shape;1968;p2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‹#›</a:t>
            </a:fld>
            <a:endParaRPr b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