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Arvo"/>
      <p:regular r:id="rId7"/>
      <p:bold r:id="rId8"/>
      <p:italic r:id="rId9"/>
      <p:boldItalic r:id="rId10"/>
    </p:embeddedFont>
    <p:embeddedFont>
      <p:font typeface="Roboto Condensed"/>
      <p:regular r:id="rId11"/>
      <p:bold r:id="rId12"/>
      <p:italic r:id="rId13"/>
      <p:boldItalic r:id="rId14"/>
    </p:embeddedFont>
    <p:embeddedFont>
      <p:font typeface="Roboto Condensed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Condensed-regular.fntdata"/><Relationship Id="rId10" Type="http://schemas.openxmlformats.org/officeDocument/2006/relationships/font" Target="fonts/Arvo-boldItalic.fntdata"/><Relationship Id="rId13" Type="http://schemas.openxmlformats.org/officeDocument/2006/relationships/font" Target="fonts/RobotoCondensed-italic.fntdata"/><Relationship Id="rId12" Type="http://schemas.openxmlformats.org/officeDocument/2006/relationships/font" Target="fonts/RobotoCondense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rvo-italic.fntdata"/><Relationship Id="rId15" Type="http://schemas.openxmlformats.org/officeDocument/2006/relationships/font" Target="fonts/RobotoCondensedLight-regular.fntdata"/><Relationship Id="rId14" Type="http://schemas.openxmlformats.org/officeDocument/2006/relationships/font" Target="fonts/RobotoCondensed-boldItalic.fntdata"/><Relationship Id="rId17" Type="http://schemas.openxmlformats.org/officeDocument/2006/relationships/font" Target="fonts/RobotoCondensedLight-italic.fntdata"/><Relationship Id="rId16" Type="http://schemas.openxmlformats.org/officeDocument/2006/relationships/font" Target="fonts/RobotoCondensed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CondensedLight-boldItalic.fntdata"/><Relationship Id="rId7" Type="http://schemas.openxmlformats.org/officeDocument/2006/relationships/font" Target="fonts/Arvo-regular.fntdata"/><Relationship Id="rId8" Type="http://schemas.openxmlformats.org/officeDocument/2006/relationships/font" Target="fonts/Arv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5a7b79ef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5a7b79ef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2" name="Google Shape;182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3" name="Google Shape;18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5"/>
                </a:solidFill>
              </a:rPr>
              <a:t>“</a:t>
            </a:r>
            <a:endParaRPr b="1" sz="7200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" name="Google Shape;179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Object-Oriented Programming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