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Amatic SC"/>
      <p:regular r:id="rId46"/>
      <p:bold r:id="rId47"/>
    </p:embeddedFont>
    <p:embeddedFont>
      <p:font typeface="Merriweather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AE263F-E189-4B31-BCC3-27D0A664B258}">
  <a:tblStyle styleId="{BAAE263F-E189-4B31-BCC3-27D0A664B2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AmaticSC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erriweather-regular.fntdata"/><Relationship Id="rId47" Type="http://schemas.openxmlformats.org/officeDocument/2006/relationships/font" Target="fonts/AmaticSC-bold.fntdata"/><Relationship Id="rId49" Type="http://schemas.openxmlformats.org/officeDocument/2006/relationships/font" Target="fonts/Merriweather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erriweather-boldItalic.fntdata"/><Relationship Id="rId50" Type="http://schemas.openxmlformats.org/officeDocument/2006/relationships/font" Target="fonts/Merriweather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b64a9197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b64a9197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g8e6362ae11_0_2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7" name="Google Shape;1997;g8e6362ae11_0_2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g8e6362ae11_0_2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g8e6362ae11_0_2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8e6362ae11_0_2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8e6362ae11_0_2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8e6362ae11_0_2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8e6362ae11_0_2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g8e6362ae11_0_1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0" name="Google Shape;2020;g8e6362ae11_0_1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8e6362ae11_0_2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6" name="Google Shape;2026;g8e6362ae11_0_2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8e6362ae11_0_2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2" name="Google Shape;2032;g8e6362ae11_0_2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8e6362ae11_0_2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8e6362ae11_0_2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8e6362ae11_0_2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8e6362ae11_0_2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8e6362ae11_0_1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8e6362ae11_0_1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8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g8e6362ae11_0_1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0" name="Google Shape;2050;g8e6362ae11_0_1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g8c9f4a12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6" name="Google Shape;2056;g8c9f4a12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c9f4a12c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c9f4a12c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g8c9f4a12c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8" name="Google Shape;2068;g8c9f4a12c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8c9f4a12c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8c9f4a12c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8c9f4a12c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8c9f4a12c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gc62cb161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0" name="Google Shape;2090;gc62cb161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8c9f4a12c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8c9f4a12c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8e6362ae11_0_1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8e6362ae11_0_1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8c9f4a12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9" name="Google Shape;2109;g8c9f4a12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g8e6362ae11_0_1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9" name="Google Shape;1929;g8e6362ae11_0_1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8e6362ae11_0_1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8e6362ae11_0_1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8c9f4a12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8c9f4a12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8e6362ae11_0_1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8e6362ae11_0_1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8c9f4a12c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3" name="Google Shape;2133;g8c9f4a12c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7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8c9f4a12c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8c9f4a12c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8c9f4a12c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8c9f4a12c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g8c9f4a12c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1" name="Google Shape;2151;g8c9f4a12c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g8c9f4a12c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7" name="Google Shape;2157;g8c9f4a12c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8c9f4a12c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3" name="Google Shape;2163;g8c9f4a12c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g868467b8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Google Shape;2169;g868467b8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8e6362ae11_0_1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Google Shape;1935;g8e6362ae11_0_1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8e6362ae11_0_1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8e6362ae11_0_1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8e6362ae11_0_1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8e6362ae11_0_1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8e6362ae11_0_1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g8e6362ae11_0_1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8e6362ae11_0_1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8e6362ae11_0_1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8e6362ae11_0_1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8e6362ae11_0_1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4" name="Google Shape;1774;p1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_1">
    <p:bg>
      <p:bgPr>
        <a:solidFill>
          <a:schemeClr val="accent1"/>
        </a:solidFill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6" name="Google Shape;1886;p1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89" name="Google Shape;1889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0" name="Google Shape;189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93" name="Google Shape;189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4" name="Google Shape;189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97" name="Google Shape;189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8" name="Google Shape;18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01" name="Google Shape;190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02" name="Google Shape;190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6">
  <p:cSld name="TITLE_6"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05" name="Google Shape;1905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06" name="Google Shape;190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7">
  <p:cSld name="TITLE_7"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09" name="Google Shape;1909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10" name="Google Shape;19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8">
  <p:cSld name="TITLE_8"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13" name="Google Shape;191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14" name="Google Shape;19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5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rect b="b" l="l" r="r" t="t"/>
            <a:pathLst>
              <a:path extrusionOk="0" h="33669" w="21212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rect b="b" l="l" r="r" t="t"/>
              <a:pathLst>
                <a:path extrusionOk="0" h="25689" w="38989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rect b="b" l="l" r="r" t="t"/>
              <a:pathLst>
                <a:path extrusionOk="0" h="2021" w="2156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rect b="b" l="l" r="r" t="t"/>
              <a:pathLst>
                <a:path extrusionOk="0" h="809" w="1045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rect b="b" l="l" r="r" t="t"/>
              <a:pathLst>
                <a:path extrusionOk="0" h="22524" w="32423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rect b="b" l="l" r="r" t="t"/>
              <a:pathLst>
                <a:path extrusionOk="0" h="2795" w="4479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rect b="b" l="l" r="r" t="t"/>
              <a:pathLst>
                <a:path extrusionOk="0" h="24714" w="20808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rect b="b" l="l" r="r" t="t"/>
              <a:pathLst>
                <a:path extrusionOk="0" h="4445" w="2997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rect b="b" l="l" r="r" t="t"/>
              <a:pathLst>
                <a:path extrusionOk="0" h="3537" w="13266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rect b="b" l="l" r="r" t="t"/>
              <a:pathLst>
                <a:path extrusionOk="0" h="338" w="64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rect b="b" l="l" r="r" t="t"/>
              <a:pathLst>
                <a:path extrusionOk="0" h="304" w="472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rect b="b" l="l" r="r" t="t"/>
              <a:pathLst>
                <a:path extrusionOk="0" h="4714" w="1448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rect b="b" l="l" r="r" t="t"/>
              <a:pathLst>
                <a:path extrusionOk="0" h="1786" w="6701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rect b="b" l="l" r="r" t="t"/>
              <a:pathLst>
                <a:path extrusionOk="0" h="5287" w="11313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rect b="b" l="l" r="r" t="t"/>
              <a:pathLst>
                <a:path extrusionOk="0" h="4849" w="1246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rect b="b" l="l" r="r" t="t"/>
              <a:pathLst>
                <a:path extrusionOk="0" h="3536" w="13367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rect b="b" l="l" r="r" t="t"/>
              <a:pathLst>
                <a:path extrusionOk="0" h="237" w="304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rect b="b" l="l" r="r" t="t"/>
              <a:pathLst>
                <a:path extrusionOk="0" h="1112" w="607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rect b="b" l="l" r="r" t="t"/>
              <a:pathLst>
                <a:path extrusionOk="0" h="2291" w="2358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rect b="b" l="l" r="r" t="t"/>
              <a:pathLst>
                <a:path extrusionOk="0" h="2189" w="2526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rect b="b" l="l" r="r" t="t"/>
              <a:pathLst>
                <a:path extrusionOk="0" h="2325" w="2527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rect b="b" l="l" r="r" t="t"/>
              <a:pathLst>
                <a:path extrusionOk="0" h="1247" w="506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rect b="b" l="l" r="r" t="t"/>
              <a:pathLst>
                <a:path extrusionOk="0" h="1112" w="641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rect b="b" l="l" r="r" t="t"/>
              <a:pathLst>
                <a:path extrusionOk="0" h="2223" w="2526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rect b="b" l="l" r="r" t="t"/>
              <a:pathLst>
                <a:path extrusionOk="0" h="270" w="23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rect b="b" l="l" r="r" t="t"/>
              <a:pathLst>
                <a:path extrusionOk="0" h="338" w="574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rect b="b" l="l" r="r" t="t"/>
              <a:pathLst>
                <a:path extrusionOk="0" h="2156" w="2594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rect b="b" l="l" r="r" t="t"/>
              <a:pathLst>
                <a:path extrusionOk="0" h="2324" w="2324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rect b="b" l="l" r="r" t="t"/>
              <a:pathLst>
                <a:path extrusionOk="0" h="978" w="473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rect b="b" l="l" r="r" t="t"/>
              <a:pathLst>
                <a:path extrusionOk="0" h="2324" w="2492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rect b="b" l="l" r="r" t="t"/>
              <a:pathLst>
                <a:path extrusionOk="0" h="2324" w="2593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rect b="b" l="l" r="r" t="t"/>
              <a:pathLst>
                <a:path extrusionOk="0" h="2257" w="2256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rect b="b" l="l" r="r" t="t"/>
              <a:pathLst>
                <a:path extrusionOk="0" h="943" w="675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rect b="b" l="l" r="r" t="t"/>
              <a:pathLst>
                <a:path extrusionOk="0" h="2155" w="2391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rect b="b" l="l" r="r" t="t"/>
              <a:pathLst>
                <a:path extrusionOk="0" h="1180" w="607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rect b="b" l="l" r="r" t="t"/>
              <a:pathLst>
                <a:path extrusionOk="0" h="910" w="1112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rect b="b" l="l" r="r" t="t"/>
              <a:pathLst>
                <a:path extrusionOk="0" h="2223" w="2223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rect b="b" l="l" r="r" t="t"/>
              <a:pathLst>
                <a:path extrusionOk="0" h="2392" w="2661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rect b="b" l="l" r="r" t="t"/>
              <a:pathLst>
                <a:path extrusionOk="0" h="876" w="977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rect b="b" l="l" r="r" t="t"/>
              <a:pathLst>
                <a:path extrusionOk="0" h="2122" w="2661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rect b="b" l="l" r="r" t="t"/>
              <a:pathLst>
                <a:path extrusionOk="0" h="1953" w="2324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rect b="b" l="l" r="r" t="t"/>
              <a:pathLst>
                <a:path extrusionOk="0" h="978" w="775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rect b="b" l="l" r="r" t="t"/>
              <a:pathLst>
                <a:path extrusionOk="0" h="2290" w="2492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rect b="b" l="l" r="r" t="t"/>
              <a:pathLst>
                <a:path extrusionOk="0" h="944" w="573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rect b="b" l="l" r="r" t="t"/>
              <a:pathLst>
                <a:path extrusionOk="0" h="203" w="237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rect b="b" l="l" r="r" t="t"/>
              <a:pathLst>
                <a:path extrusionOk="0" h="2155" w="2357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rect b="b" l="l" r="r" t="t"/>
              <a:pathLst>
                <a:path extrusionOk="0" h="2224" w="256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rect b="b" l="l" r="r" t="t"/>
              <a:pathLst>
                <a:path extrusionOk="0" h="2223" w="2257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rect b="b" l="l" r="r" t="t"/>
              <a:pathLst>
                <a:path extrusionOk="0" h="1179" w="1045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rect b="b" l="l" r="r" t="t"/>
              <a:pathLst>
                <a:path extrusionOk="0" h="1684" w="2526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rect b="b" l="l" r="r" t="t"/>
              <a:pathLst>
                <a:path extrusionOk="0" h="2324" w="2459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rect b="b" l="l" r="r" t="t"/>
              <a:pathLst>
                <a:path extrusionOk="0" h="1583" w="2425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rect b="b" l="l" r="r" t="t"/>
              <a:pathLst>
                <a:path extrusionOk="0" h="1752" w="3502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rect b="b" l="l" r="r" t="t"/>
              <a:pathLst>
                <a:path extrusionOk="0" h="2021" w="2728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rect b="b" l="l" r="r" t="t"/>
              <a:pathLst>
                <a:path extrusionOk="0" h="2088" w="2425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rect b="b" l="l" r="r" t="t"/>
              <a:pathLst>
                <a:path extrusionOk="0" h="1886" w="2458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rect b="b" l="l" r="r" t="t"/>
              <a:pathLst>
                <a:path extrusionOk="0" h="6735" w="458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rect b="b" l="l" r="r" t="t"/>
              <a:pathLst>
                <a:path extrusionOk="0" h="8754" w="2795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rect b="b" l="l" r="r" t="t"/>
              <a:pathLst>
                <a:path extrusionOk="0" h="7947" w="6297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rect b="b" l="l" r="r" t="t"/>
              <a:pathLst>
                <a:path extrusionOk="0" h="23468" w="1936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rect b="b" l="l" r="r" t="t"/>
              <a:pathLst>
                <a:path extrusionOk="0" h="10438" w="7946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rect b="b" l="l" r="r" t="t"/>
              <a:pathLst>
                <a:path extrusionOk="0" h="10573" w="23165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rect b="b" l="l" r="r" t="t"/>
              <a:pathLst>
                <a:path extrusionOk="0" h="8048" w="8553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rect b="b" l="l" r="r" t="t"/>
              <a:pathLst>
                <a:path extrusionOk="0" h="20000" w="21178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rect b="b" l="l" r="r" t="t"/>
              <a:pathLst>
                <a:path extrusionOk="0" h="11650" w="11448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rect b="b" l="l" r="r" t="t"/>
              <a:pathLst>
                <a:path extrusionOk="0" h="21010" w="17206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rect b="b" l="l" r="r" t="t"/>
              <a:pathLst>
                <a:path extrusionOk="0" h="13771" w="16196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rect b="b" l="l" r="r" t="t"/>
              <a:pathLst>
                <a:path extrusionOk="0" h="574" w="27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rect b="b" l="l" r="r" t="t"/>
              <a:pathLst>
                <a:path extrusionOk="0" h="539" w="338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rect b="b" l="l" r="r" t="t"/>
              <a:pathLst>
                <a:path extrusionOk="0" h="472" w="304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rect b="b" l="l" r="r" t="t"/>
              <a:pathLst>
                <a:path extrusionOk="0" h="17441" w="20774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rect b="b" l="l" r="r" t="t"/>
              <a:pathLst>
                <a:path extrusionOk="0" h="540" w="338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rect b="b" l="l" r="r" t="t"/>
              <a:pathLst>
                <a:path extrusionOk="0" h="304" w="741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rect b="b" l="l" r="r" t="t"/>
              <a:pathLst>
                <a:path extrusionOk="0" h="304" w="843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rect b="b" l="l" r="r" t="t"/>
              <a:pathLst>
                <a:path extrusionOk="0" h="574" w="371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rect b="b" l="l" r="r" t="t"/>
              <a:pathLst>
                <a:path extrusionOk="0" h="607" w="237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rect b="b" l="l" r="r" t="t"/>
              <a:pathLst>
                <a:path extrusionOk="0" h="641" w="338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rect b="b" l="l" r="r" t="t"/>
              <a:pathLst>
                <a:path extrusionOk="0" h="270" w="674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rect b="b" l="l" r="r" t="t"/>
              <a:pathLst>
                <a:path extrusionOk="0" h="607" w="27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rect b="b" l="l" r="r" t="t"/>
              <a:pathLst>
                <a:path extrusionOk="0" h="472" w="337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rect b="b" l="l" r="r" t="t"/>
              <a:pathLst>
                <a:path extrusionOk="0" h="203" w="674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rect b="b" l="l" r="r" t="t"/>
              <a:pathLst>
                <a:path extrusionOk="0" h="270" w="473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rect b="b" l="l" r="r" t="t"/>
              <a:pathLst>
                <a:path extrusionOk="0" h="203" w="607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rect b="b" l="l" r="r" t="t"/>
              <a:pathLst>
                <a:path extrusionOk="0" h="506" w="271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rect b="b" l="l" r="r" t="t"/>
              <a:pathLst>
                <a:path extrusionOk="0" h="574" w="304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rect b="b" l="l" r="r" t="t"/>
              <a:pathLst>
                <a:path extrusionOk="0" h="203" w="641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rect b="b" l="l" r="r" t="t"/>
              <a:pathLst>
                <a:path extrusionOk="0" h="607" w="338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rect b="b" l="l" r="r" t="t"/>
              <a:pathLst>
                <a:path extrusionOk="0" h="203" w="573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rect b="b" l="l" r="r" t="t"/>
              <a:pathLst>
                <a:path extrusionOk="0" h="573" w="169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rect b="b" l="l" r="r" t="t"/>
              <a:pathLst>
                <a:path extrusionOk="0" h="372" w="641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rect b="b" l="l" r="r" t="t"/>
              <a:pathLst>
                <a:path extrusionOk="0" h="910" w="337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rect b="b" l="l" r="r" t="t"/>
              <a:pathLst>
                <a:path extrusionOk="0" h="169" w="607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rect b="b" l="l" r="r" t="t"/>
              <a:pathLst>
                <a:path extrusionOk="0" h="708" w="405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rect b="b" l="l" r="r" t="t"/>
              <a:pathLst>
                <a:path extrusionOk="0" h="337" w="843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rect b="b" l="l" r="r" t="t"/>
              <a:pathLst>
                <a:path extrusionOk="0" h="270" w="607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rect b="b" l="l" r="r" t="t"/>
              <a:pathLst>
                <a:path extrusionOk="0" h="270" w="876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rect b="b" l="l" r="r" t="t"/>
              <a:pathLst>
                <a:path extrusionOk="0" h="271" w="708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rect b="b" l="l" r="r" t="t"/>
              <a:pathLst>
                <a:path extrusionOk="0" h="271" w="741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rect b="b" l="l" r="r" t="t"/>
              <a:pathLst>
                <a:path extrusionOk="0" h="12660" w="53095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rect b="b" l="l" r="r" t="t"/>
              <a:pathLst>
                <a:path extrusionOk="0" h="607" w="607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rect b="b" l="l" r="r" t="t"/>
              <a:pathLst>
                <a:path extrusionOk="0" h="304" w="3350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rect b="b" l="l" r="r" t="t"/>
              <a:pathLst>
                <a:path extrusionOk="0" h="1718" w="17239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rect b="b" l="l" r="r" t="t"/>
              <a:pathLst>
                <a:path extrusionOk="0" h="18788" w="13065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rect b="b" l="l" r="r" t="t"/>
              <a:pathLst>
                <a:path extrusionOk="0" h="607" w="58852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rect b="b" l="l" r="r" t="t"/>
              <a:pathLst>
                <a:path extrusionOk="0" h="2762" w="5186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rect b="b" l="l" r="r" t="t"/>
              <a:pathLst>
                <a:path extrusionOk="0" h="708" w="842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rect b="b" l="l" r="r" t="t"/>
              <a:pathLst>
                <a:path extrusionOk="0" h="674" w="775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rect b="b" l="l" r="r" t="t"/>
              <a:pathLst>
                <a:path extrusionOk="0" h="809" w="573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rect b="b" l="l" r="r" t="t"/>
              <a:pathLst>
                <a:path extrusionOk="0" h="775" w="809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rect b="b" l="l" r="r" t="t"/>
              <a:pathLst>
                <a:path extrusionOk="0" h="978" w="1011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rect b="b" l="l" r="r" t="t"/>
              <a:pathLst>
                <a:path extrusionOk="0" h="742" w="473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rect b="b" l="l" r="r" t="t"/>
              <a:pathLst>
                <a:path extrusionOk="0" h="742" w="573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rect b="b" l="l" r="r" t="t"/>
              <a:pathLst>
                <a:path extrusionOk="0" h="1887" w="2761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rect b="b" l="l" r="r" t="t"/>
              <a:pathLst>
                <a:path extrusionOk="0" h="809" w="472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rect b="b" l="l" r="r" t="t"/>
              <a:pathLst>
                <a:path extrusionOk="0" h="708" w="237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rect b="b" l="l" r="r" t="t"/>
              <a:pathLst>
                <a:path extrusionOk="0" h="708" w="641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rect b="b" l="l" r="r" t="t"/>
              <a:pathLst>
                <a:path extrusionOk="0" h="674" w="742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rect b="b" l="l" r="r" t="t"/>
              <a:pathLst>
                <a:path extrusionOk="0" h="338" w="2796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rect b="b" l="l" r="r" t="t"/>
              <a:pathLst>
                <a:path extrusionOk="0" h="2492" w="2324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rect b="b" l="l" r="r" t="t"/>
              <a:pathLst>
                <a:path extrusionOk="0" h="708" w="877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rect b="b" l="l" r="r" t="t"/>
              <a:pathLst>
                <a:path extrusionOk="0" h="641" w="674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rect b="b" l="l" r="r" t="t"/>
              <a:pathLst>
                <a:path extrusionOk="0" h="843" w="943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rect b="b" l="l" r="r" t="t"/>
              <a:pathLst>
                <a:path extrusionOk="0" h="1078" w="775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rect b="b" l="l" r="r" t="t"/>
              <a:pathLst>
                <a:path extrusionOk="0" h="2695" w="3266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rect b="b" l="l" r="r" t="t"/>
              <a:pathLst>
                <a:path extrusionOk="0" h="2627" w="4681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rect b="b" l="l" r="r" t="t"/>
              <a:pathLst>
                <a:path extrusionOk="0" h="2863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rect b="b" l="l" r="r" t="t"/>
              <a:pathLst>
                <a:path extrusionOk="0" h="2728" w="304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rect b="b" l="l" r="r" t="t"/>
              <a:pathLst>
                <a:path extrusionOk="0" h="708" w="473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rect b="b" l="l" r="r" t="t"/>
              <a:pathLst>
                <a:path extrusionOk="0" h="1751" w="2593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rect b="b" l="l" r="r" t="t"/>
              <a:pathLst>
                <a:path extrusionOk="0" h="910" w="843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rect b="b" l="l" r="r" t="t"/>
              <a:pathLst>
                <a:path extrusionOk="0" h="37709" w="11886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rect b="b" l="l" r="r" t="t"/>
              <a:pathLst>
                <a:path extrusionOk="0" h="675" w="675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rect b="b" l="l" r="r" t="t"/>
              <a:pathLst>
                <a:path extrusionOk="0" h="708" w="977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rect b="b" l="l" r="r" t="t"/>
              <a:pathLst>
                <a:path extrusionOk="0" h="2459" w="2559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rect b="b" l="l" r="r" t="t"/>
              <a:pathLst>
                <a:path extrusionOk="0" h="944" w="607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rect b="b" l="l" r="r" t="t"/>
              <a:pathLst>
                <a:path extrusionOk="0" h="876" w="641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rect b="b" l="l" r="r" t="t"/>
              <a:pathLst>
                <a:path extrusionOk="0" h="776" w="809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rect b="b" l="l" r="r" t="t"/>
              <a:pathLst>
                <a:path extrusionOk="0" h="2729" w="2527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rect b="b" l="l" r="r" t="t"/>
              <a:pathLst>
                <a:path extrusionOk="0" h="910" w="776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rect b="b" l="l" r="r" t="t"/>
              <a:pathLst>
                <a:path extrusionOk="0" h="1045" w="809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rect b="b" l="l" r="r" t="t"/>
              <a:pathLst>
                <a:path extrusionOk="0" h="169" w="574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rect b="b" l="l" r="r" t="t"/>
              <a:pathLst>
                <a:path extrusionOk="0" h="809" w="674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rect b="b" l="l" r="r" t="t"/>
              <a:pathLst>
                <a:path extrusionOk="0" h="910" w="809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rect b="b" l="l" r="r" t="t"/>
              <a:pathLst>
                <a:path extrusionOk="0" h="977" w="742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rect b="b" l="l" r="r" t="t"/>
              <a:pathLst>
                <a:path extrusionOk="0" h="37878" w="4717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rect b="b" l="l" r="r" t="t"/>
              <a:pathLst>
                <a:path extrusionOk="0" h="371" w="271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rect b="b" l="l" r="r" t="t"/>
              <a:pathLst>
                <a:path extrusionOk="0" h="15522" w="5759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rect b="b" l="l" r="r" t="t"/>
              <a:pathLst>
                <a:path extrusionOk="0" h="2324" w="708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rect b="b" l="l" r="r" t="t"/>
              <a:pathLst>
                <a:path extrusionOk="0" h="2055" w="641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rect b="b" l="l" r="r" t="t"/>
              <a:pathLst>
                <a:path extrusionOk="0" h="1785" w="256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rect b="b" l="l" r="r" t="t"/>
              <a:pathLst>
                <a:path extrusionOk="0" h="1617" w="2694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rect b="b" l="l" r="r" t="t"/>
              <a:pathLst>
                <a:path extrusionOk="0" h="809" w="775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rect b="b" l="l" r="r" t="t"/>
              <a:pathLst>
                <a:path extrusionOk="0" h="876" w="741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rect b="b" l="l" r="r" t="t"/>
              <a:pathLst>
                <a:path extrusionOk="0" h="2492" w="2325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rect b="b" l="l" r="r" t="t"/>
              <a:pathLst>
                <a:path extrusionOk="0" h="742" w="91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rect b="b" l="l" r="r" t="t"/>
              <a:pathLst>
                <a:path extrusionOk="0" h="607" w="91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rect b="b" l="l" r="r" t="t"/>
              <a:pathLst>
                <a:path extrusionOk="0" h="809" w="1146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rect b="b" l="l" r="r" t="t"/>
              <a:pathLst>
                <a:path extrusionOk="0" h="2796" w="623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rect b="b" l="l" r="r" t="t"/>
              <a:pathLst>
                <a:path extrusionOk="0" h="540" w="91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rect b="b" l="l" r="r" t="t"/>
              <a:pathLst>
                <a:path extrusionOk="0" h="1650" w="256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rect b="b" l="l" r="r" t="t"/>
              <a:pathLst>
                <a:path extrusionOk="0" h="2998" w="2493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rect b="b" l="l" r="r" t="t"/>
              <a:pathLst>
                <a:path extrusionOk="0" h="1415" w="17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rect b="b" l="l" r="r" t="t"/>
              <a:pathLst>
                <a:path extrusionOk="0" h="776" w="574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rect b="b" l="l" r="r" t="t"/>
              <a:pathLst>
                <a:path extrusionOk="0" h="910" w="1113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rect b="b" l="l" r="r" t="t"/>
              <a:pathLst>
                <a:path extrusionOk="0" h="2526" w="4075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rect b="b" l="l" r="r" t="t"/>
              <a:pathLst>
                <a:path extrusionOk="0" h="5287" w="2661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rect b="b" l="l" r="r" t="t"/>
              <a:pathLst>
                <a:path extrusionOk="0" h="506" w="842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rect b="b" l="l" r="r" t="t"/>
              <a:pathLst>
                <a:path extrusionOk="0" h="943" w="1145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rect b="b" l="l" r="r" t="t"/>
              <a:pathLst>
                <a:path extrusionOk="0" h="3132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rect b="b" l="l" r="r" t="t"/>
              <a:pathLst>
                <a:path extrusionOk="0" h="2627" w="4142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rect b="b" l="l" r="r" t="t"/>
              <a:pathLst>
                <a:path extrusionOk="0" h="2896" w="2594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rect b="b" l="l" r="r" t="t"/>
              <a:pathLst>
                <a:path extrusionOk="0" h="2896" w="3233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rect b="b" l="l" r="r" t="t"/>
              <a:pathLst>
                <a:path extrusionOk="0" h="3031" w="2627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rect b="b" l="l" r="r" t="t"/>
              <a:pathLst>
                <a:path extrusionOk="0" h="3132" w="1404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rect b="b" l="l" r="r" t="t"/>
              <a:pathLst>
                <a:path extrusionOk="0" h="3165" w="3402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3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8" name="Google Shape;478;p3"/>
          <p:cNvSpPr txBox="1"/>
          <p:nvPr>
            <p:ph idx="1" type="subTitle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9" name="Google Shape;479;p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✖"/>
              <a:defRPr i="1" sz="2000">
                <a:solidFill>
                  <a:schemeClr val="accent1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 sz="2000">
                <a:solidFill>
                  <a:schemeClr val="accent1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 sz="2000">
                <a:solidFill>
                  <a:schemeClr val="accent1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8pPr>
            <a:lvl9pPr indent="-355600" lvl="8" marL="4114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2" name="Google Shape;482;p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55D4B"/>
                </a:solidFill>
              </a:defRPr>
            </a:lvl1pPr>
            <a:lvl2pPr lvl="1" rtl="0">
              <a:buNone/>
              <a:defRPr>
                <a:solidFill>
                  <a:srgbClr val="F55D4B"/>
                </a:solidFill>
              </a:defRPr>
            </a:lvl2pPr>
            <a:lvl3pPr lvl="2" rtl="0">
              <a:buNone/>
              <a:defRPr>
                <a:solidFill>
                  <a:srgbClr val="F55D4B"/>
                </a:solidFill>
              </a:defRPr>
            </a:lvl3pPr>
            <a:lvl4pPr lvl="3" rtl="0">
              <a:buNone/>
              <a:defRPr>
                <a:solidFill>
                  <a:srgbClr val="F55D4B"/>
                </a:solidFill>
              </a:defRPr>
            </a:lvl4pPr>
            <a:lvl5pPr lvl="4" rtl="0">
              <a:buNone/>
              <a:defRPr>
                <a:solidFill>
                  <a:srgbClr val="F55D4B"/>
                </a:solidFill>
              </a:defRPr>
            </a:lvl5pPr>
            <a:lvl6pPr lvl="5" rtl="0">
              <a:buNone/>
              <a:defRPr>
                <a:solidFill>
                  <a:srgbClr val="F55D4B"/>
                </a:solidFill>
              </a:defRPr>
            </a:lvl6pPr>
            <a:lvl7pPr lvl="6" rtl="0">
              <a:buNone/>
              <a:defRPr>
                <a:solidFill>
                  <a:srgbClr val="F55D4B"/>
                </a:solidFill>
              </a:defRPr>
            </a:lvl7pPr>
            <a:lvl8pPr lvl="7" rtl="0">
              <a:buNone/>
              <a:defRPr>
                <a:solidFill>
                  <a:srgbClr val="F55D4B"/>
                </a:solidFill>
              </a:defRPr>
            </a:lvl8pPr>
            <a:lvl9pPr lvl="8" rtl="0">
              <a:buNone/>
              <a:defRPr>
                <a:solidFill>
                  <a:srgbClr val="F55D4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70" name="Google Shape;870;p5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71" name="Google Shape;871;p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7" name="Google Shape;1057;p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58" name="Google Shape;1058;p6"/>
          <p:cNvSpPr txBox="1"/>
          <p:nvPr>
            <p:ph idx="1" type="body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9" name="Google Shape;1059;p6"/>
          <p:cNvSpPr txBox="1"/>
          <p:nvPr>
            <p:ph idx="2" type="body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60" name="Google Shape;1060;p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6" name="Google Shape;1246;p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47" name="Google Shape;1247;p7"/>
          <p:cNvSpPr txBox="1"/>
          <p:nvPr>
            <p:ph idx="1" type="body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8" name="Google Shape;1248;p7"/>
          <p:cNvSpPr txBox="1"/>
          <p:nvPr>
            <p:ph idx="2" type="body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9" name="Google Shape;1249;p7"/>
          <p:cNvSpPr txBox="1"/>
          <p:nvPr>
            <p:ph idx="3" type="body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0" name="Google Shape;1250;p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6" name="Google Shape;1436;p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37" name="Google Shape;1437;p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9" name="Google Shape;1549;p9"/>
          <p:cNvSpPr txBox="1"/>
          <p:nvPr>
            <p:ph idx="1" type="body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1550" name="Google Shape;1550;p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Inheritance &amp; Polymorphism</a:t>
            </a:r>
            <a:endParaRPr u="sng"/>
          </a:p>
        </p:txBody>
      </p:sp>
      <p:sp>
        <p:nvSpPr>
          <p:cNvPr id="1920" name="Google Shape;192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2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Rules of Public and Private Remain the Same</a:t>
            </a:r>
            <a:endParaRPr/>
          </a:p>
        </p:txBody>
      </p:sp>
      <p:sp>
        <p:nvSpPr>
          <p:cNvPr id="1994" name="Google Shape;1994;p29"/>
          <p:cNvSpPr txBox="1"/>
          <p:nvPr>
            <p:ph idx="1" type="body"/>
          </p:nvPr>
        </p:nvSpPr>
        <p:spPr>
          <a:xfrm>
            <a:off x="1131750" y="125445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there are private instance variables inside the superclass, the subclass CANNOT directly access them.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Instead, the subclass would use an accessor method to get those instance variables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3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Superclasses and Subclasses</a:t>
            </a:r>
            <a:endParaRPr/>
          </a:p>
        </p:txBody>
      </p:sp>
      <p:sp>
        <p:nvSpPr>
          <p:cNvPr id="2000" name="Google Shape;2000;p30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ublic class Superclass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//instance variables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//methods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ublic class Subclass extends Superclass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//instance variables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//methods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31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Superclasses and Subclasses</a:t>
            </a:r>
            <a:endParaRPr/>
          </a:p>
        </p:txBody>
      </p:sp>
      <p:sp>
        <p:nvSpPr>
          <p:cNvPr id="2006" name="Google Shape;2006;p31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public class Person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//instance variables (name, age)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//methods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public class Student extends Person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//instance variables (GPA)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//methods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32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Superclasses and Subclasses</a:t>
            </a:r>
            <a:endParaRPr/>
          </a:p>
        </p:txBody>
      </p:sp>
      <p:sp>
        <p:nvSpPr>
          <p:cNvPr id="2012" name="Google Shape;2012;p32"/>
          <p:cNvSpPr txBox="1"/>
          <p:nvPr>
            <p:ph idx="1" type="body"/>
          </p:nvPr>
        </p:nvSpPr>
        <p:spPr>
          <a:xfrm>
            <a:off x="1131750" y="1121375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public class Person {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//instance variables (name, age)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//methods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}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public class Student extends Person {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//instance variables (GPA)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//methods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}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public class HighSchoolStudent extends Student {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//instance variables (class rank)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//methods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}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33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code...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Constructors for Subclasses</a:t>
            </a:r>
            <a:endParaRPr/>
          </a:p>
        </p:txBody>
      </p:sp>
      <p:sp>
        <p:nvSpPr>
          <p:cNvPr id="2023" name="Google Shape;2023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3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2029" name="Google Shape;2029;p35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how to utilize the super keyword to create constructors for our subclasses and trace its roots back to the superclass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3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Constructors for Subclasses</a:t>
            </a:r>
            <a:endParaRPr/>
          </a:p>
        </p:txBody>
      </p:sp>
      <p:sp>
        <p:nvSpPr>
          <p:cNvPr id="2035" name="Google Shape;2035;p36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Subclasses do not inherit the constructor from the superclass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You have to create a constructor for the subclass that also accesses the superclass’s constructor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utilize the keyword super to pass the arguments from the subclass to the constructor of the superclass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37"/>
          <p:cNvSpPr txBox="1"/>
          <p:nvPr>
            <p:ph type="title"/>
          </p:nvPr>
        </p:nvSpPr>
        <p:spPr>
          <a:xfrm>
            <a:off x="1131750" y="198050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Superclasses and Subclasses</a:t>
            </a:r>
            <a:endParaRPr/>
          </a:p>
        </p:txBody>
      </p:sp>
      <p:sp>
        <p:nvSpPr>
          <p:cNvPr id="2041" name="Google Shape;2041;p37"/>
          <p:cNvSpPr txBox="1"/>
          <p:nvPr>
            <p:ph idx="1" type="body"/>
          </p:nvPr>
        </p:nvSpPr>
        <p:spPr>
          <a:xfrm>
            <a:off x="454275" y="78095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</a:t>
            </a:r>
            <a:r>
              <a:rPr lang="en" sz="1200"/>
              <a:t>ublic class Person{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/>
              <a:t>p</a:t>
            </a:r>
            <a:r>
              <a:rPr lang="en" sz="1200"/>
              <a:t>rivate String name;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/>
              <a:t>p</a:t>
            </a:r>
            <a:r>
              <a:rPr lang="en" sz="1200"/>
              <a:t>rivate int age;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/>
              <a:t>p</a:t>
            </a:r>
            <a:r>
              <a:rPr lang="en" sz="1200"/>
              <a:t>ublic Person(String n, int a){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	</a:t>
            </a:r>
            <a:r>
              <a:rPr lang="en" sz="1200"/>
              <a:t>n</a:t>
            </a:r>
            <a:r>
              <a:rPr lang="en" sz="1200"/>
              <a:t>ame = n;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	</a:t>
            </a:r>
            <a:r>
              <a:rPr lang="en" sz="1200"/>
              <a:t>a</a:t>
            </a:r>
            <a:r>
              <a:rPr lang="en" sz="1200"/>
              <a:t>ge = a;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/>
              <a:t>p</a:t>
            </a:r>
            <a:r>
              <a:rPr lang="en" sz="1200"/>
              <a:t>ublic Person(){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	</a:t>
            </a:r>
            <a:r>
              <a:rPr lang="en" sz="1200"/>
              <a:t>n</a:t>
            </a:r>
            <a:r>
              <a:rPr lang="en" sz="1200"/>
              <a:t>ame = “No Name”;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	</a:t>
            </a:r>
            <a:r>
              <a:rPr lang="en" sz="1200"/>
              <a:t>a</a:t>
            </a:r>
            <a:r>
              <a:rPr lang="en" sz="1200"/>
              <a:t>ge = -1;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//accessor and mutator methods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  <p:sp>
        <p:nvSpPr>
          <p:cNvPr id="2042" name="Google Shape;2042;p37"/>
          <p:cNvSpPr txBox="1"/>
          <p:nvPr>
            <p:ph idx="1" type="body"/>
          </p:nvPr>
        </p:nvSpPr>
        <p:spPr>
          <a:xfrm>
            <a:off x="5021125" y="915700"/>
            <a:ext cx="41229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public class Student extends Person{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private double GPA;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public Student(String n, int a, double g){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	</a:t>
            </a:r>
            <a:r>
              <a:rPr lang="en" sz="1200"/>
              <a:t>super(n, a)</a:t>
            </a:r>
            <a:endParaRPr sz="12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GPA = g;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public Student(){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	GPA = -1.0;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	super();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//accessor and mutator methods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38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to the compiler...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21"/>
          <p:cNvSpPr txBox="1"/>
          <p:nvPr>
            <p:ph type="title"/>
          </p:nvPr>
        </p:nvSpPr>
        <p:spPr>
          <a:xfrm>
            <a:off x="1170675" y="3662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Objectives</a:t>
            </a:r>
            <a:endParaRPr/>
          </a:p>
        </p:txBody>
      </p:sp>
      <p:sp>
        <p:nvSpPr>
          <p:cNvPr id="1926" name="Google Shape;1926;p21"/>
          <p:cNvSpPr txBox="1"/>
          <p:nvPr>
            <p:ph idx="1" type="body"/>
          </p:nvPr>
        </p:nvSpPr>
        <p:spPr>
          <a:xfrm>
            <a:off x="779650" y="822450"/>
            <a:ext cx="78309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how to create superclasses and subclasses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how to make </a:t>
            </a:r>
            <a:r>
              <a:rPr lang="en"/>
              <a:t>constructors</a:t>
            </a:r>
            <a:r>
              <a:rPr lang="en"/>
              <a:t> for subclasses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how to override methods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the super keyword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how to create references using inheritance hierarchy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polymorphism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how to create abstract classes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what interfaces are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 Methods</a:t>
            </a:r>
            <a:endParaRPr/>
          </a:p>
        </p:txBody>
      </p:sp>
      <p:sp>
        <p:nvSpPr>
          <p:cNvPr id="2053" name="Google Shape;2053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p4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2059" name="Google Shape;2059;p40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what method overriding is and how we can implement it into our subclasses.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41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Remember...</a:t>
            </a:r>
            <a:endParaRPr/>
          </a:p>
        </p:txBody>
      </p:sp>
      <p:sp>
        <p:nvSpPr>
          <p:cNvPr id="2065" name="Google Shape;2065;p41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you create an object with the subclass, the subclass will inherit all the public methods from the superclass.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Our subclass is designed to also include more instance variables and additional methods.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42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</a:t>
            </a:r>
            <a:r>
              <a:rPr lang="en"/>
              <a:t>Overriding</a:t>
            </a:r>
            <a:endParaRPr/>
          </a:p>
        </p:txBody>
      </p:sp>
      <p:sp>
        <p:nvSpPr>
          <p:cNvPr id="2071" name="Google Shape;2071;p42"/>
          <p:cNvSpPr txBox="1"/>
          <p:nvPr>
            <p:ph idx="1" type="body"/>
          </p:nvPr>
        </p:nvSpPr>
        <p:spPr>
          <a:xfrm>
            <a:off x="1131750" y="1205925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Method overriding occurs when a public method in the </a:t>
            </a:r>
            <a:r>
              <a:rPr lang="en" sz="2100"/>
              <a:t>subclass</a:t>
            </a:r>
            <a:r>
              <a:rPr lang="en" sz="2100"/>
              <a:t> has the same signature (access, return type, name, arguments) as a public method in the superclass.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If we create an object with the subclass, the </a:t>
            </a:r>
            <a:r>
              <a:rPr lang="en" sz="2100"/>
              <a:t>subclass’s</a:t>
            </a:r>
            <a:r>
              <a:rPr lang="en" sz="2100"/>
              <a:t> method overrides the superclass’s method. 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We use @Override to indicate we’re overriding a method. </a:t>
            </a:r>
            <a:endParaRPr sz="2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43"/>
          <p:cNvSpPr txBox="1"/>
          <p:nvPr>
            <p:ph type="title"/>
          </p:nvPr>
        </p:nvSpPr>
        <p:spPr>
          <a:xfrm>
            <a:off x="1131750" y="10347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2077" name="Google Shape;2077;p43"/>
          <p:cNvSpPr txBox="1"/>
          <p:nvPr>
            <p:ph idx="1" type="body"/>
          </p:nvPr>
        </p:nvSpPr>
        <p:spPr>
          <a:xfrm>
            <a:off x="326800" y="822450"/>
            <a:ext cx="43809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public class TestOne {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private String name = “Fauzan”;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public String getName (){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	return name; 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}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}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public class TestTwo extends TestOne{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</a:t>
            </a:r>
            <a:endParaRPr sz="15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private String anothaName = “Umar”;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}</a:t>
            </a:r>
            <a:endParaRPr sz="1500"/>
          </a:p>
        </p:txBody>
      </p:sp>
      <p:sp>
        <p:nvSpPr>
          <p:cNvPr id="2078" name="Google Shape;2078;p43"/>
          <p:cNvSpPr txBox="1"/>
          <p:nvPr>
            <p:ph idx="1" type="body"/>
          </p:nvPr>
        </p:nvSpPr>
        <p:spPr>
          <a:xfrm>
            <a:off x="4621275" y="686375"/>
            <a:ext cx="4380900" cy="20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public class Demo{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	public static void main(String[] args){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		TestOne myTest = new TestOne();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		System.out.println(myTest.getName());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	}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}	</a:t>
            </a:r>
            <a:endParaRPr sz="1300"/>
          </a:p>
        </p:txBody>
      </p:sp>
      <p:sp>
        <p:nvSpPr>
          <p:cNvPr id="2079" name="Google Shape;2079;p43"/>
          <p:cNvSpPr txBox="1"/>
          <p:nvPr/>
        </p:nvSpPr>
        <p:spPr>
          <a:xfrm>
            <a:off x="5805725" y="3270200"/>
            <a:ext cx="1708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Fauzan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44"/>
          <p:cNvSpPr txBox="1"/>
          <p:nvPr>
            <p:ph type="title"/>
          </p:nvPr>
        </p:nvSpPr>
        <p:spPr>
          <a:xfrm>
            <a:off x="1131750" y="10347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2085" name="Google Shape;2085;p44"/>
          <p:cNvSpPr txBox="1"/>
          <p:nvPr>
            <p:ph idx="1" type="body"/>
          </p:nvPr>
        </p:nvSpPr>
        <p:spPr>
          <a:xfrm>
            <a:off x="696925" y="822450"/>
            <a:ext cx="43809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</a:t>
            </a:r>
            <a:r>
              <a:rPr lang="en" sz="1200"/>
              <a:t>ublic class TestOne {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/>
              <a:t>p</a:t>
            </a:r>
            <a:r>
              <a:rPr lang="en" sz="1200"/>
              <a:t>rivate String name = “Fauzan”;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/>
              <a:t>p</a:t>
            </a:r>
            <a:r>
              <a:rPr lang="en" sz="1200"/>
              <a:t>ublic String getName (){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	</a:t>
            </a:r>
            <a:r>
              <a:rPr lang="en" sz="1200"/>
              <a:t>r</a:t>
            </a:r>
            <a:r>
              <a:rPr lang="en" sz="1200"/>
              <a:t>eturn name;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</a:t>
            </a:r>
            <a:r>
              <a:rPr lang="en" sz="1200"/>
              <a:t>ublic class TestTwo extends TestOne{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endParaRPr sz="12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</a:t>
            </a:r>
            <a:r>
              <a:rPr lang="en" sz="1200"/>
              <a:t>rivate String anothaName = “Umar”;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  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  <p:sp>
        <p:nvSpPr>
          <p:cNvPr id="2086" name="Google Shape;2086;p44"/>
          <p:cNvSpPr txBox="1"/>
          <p:nvPr>
            <p:ph idx="1" type="body"/>
          </p:nvPr>
        </p:nvSpPr>
        <p:spPr>
          <a:xfrm>
            <a:off x="4633425" y="951838"/>
            <a:ext cx="4380900" cy="20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p</a:t>
            </a:r>
            <a:r>
              <a:rPr lang="en" sz="1100"/>
              <a:t>ublic class Demo{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	</a:t>
            </a:r>
            <a:r>
              <a:rPr lang="en" sz="1100"/>
              <a:t>p</a:t>
            </a:r>
            <a:r>
              <a:rPr lang="en" sz="1100"/>
              <a:t>ublic static void main(String[] args){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		TestTwo myTest = new TestTwo();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		System.out.println(myTest.getName());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	}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}	</a:t>
            </a:r>
            <a:endParaRPr sz="1100"/>
          </a:p>
        </p:txBody>
      </p:sp>
      <p:sp>
        <p:nvSpPr>
          <p:cNvPr id="2087" name="Google Shape;2087;p44"/>
          <p:cNvSpPr txBox="1"/>
          <p:nvPr/>
        </p:nvSpPr>
        <p:spPr>
          <a:xfrm>
            <a:off x="5805725" y="3270200"/>
            <a:ext cx="1708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Fauzan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45"/>
          <p:cNvSpPr txBox="1"/>
          <p:nvPr>
            <p:ph type="title"/>
          </p:nvPr>
        </p:nvSpPr>
        <p:spPr>
          <a:xfrm>
            <a:off x="1131750" y="10347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</a:t>
            </a:r>
            <a:endParaRPr/>
          </a:p>
        </p:txBody>
      </p:sp>
      <p:sp>
        <p:nvSpPr>
          <p:cNvPr id="2093" name="Google Shape;2093;p45"/>
          <p:cNvSpPr txBox="1"/>
          <p:nvPr>
            <p:ph idx="1" type="body"/>
          </p:nvPr>
        </p:nvSpPr>
        <p:spPr>
          <a:xfrm>
            <a:off x="642300" y="640450"/>
            <a:ext cx="43809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public class TestOne {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private String name = “Fauzan”;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public String getName (){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	return name;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public class TestTwo extends TestOne{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private String anothaName = “Umar”;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@Override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/>
              <a:t>public String getName (){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	return anothaName;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  <p:sp>
        <p:nvSpPr>
          <p:cNvPr id="2094" name="Google Shape;2094;p45"/>
          <p:cNvSpPr txBox="1"/>
          <p:nvPr>
            <p:ph idx="1" type="body"/>
          </p:nvPr>
        </p:nvSpPr>
        <p:spPr>
          <a:xfrm>
            <a:off x="4427125" y="686375"/>
            <a:ext cx="4380900" cy="20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public class Demo{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	public static void main(String[] args){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		TestTwo myTest = new TestTwo();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		System.out.println(myTest.getName());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	}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}	</a:t>
            </a:r>
            <a:endParaRPr sz="1100"/>
          </a:p>
        </p:txBody>
      </p:sp>
      <p:sp>
        <p:nvSpPr>
          <p:cNvPr id="2095" name="Google Shape;2095;p45"/>
          <p:cNvSpPr txBox="1"/>
          <p:nvPr/>
        </p:nvSpPr>
        <p:spPr>
          <a:xfrm>
            <a:off x="5805725" y="3270200"/>
            <a:ext cx="1708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Umar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46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code...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uper Keyword</a:t>
            </a:r>
            <a:endParaRPr/>
          </a:p>
        </p:txBody>
      </p:sp>
      <p:sp>
        <p:nvSpPr>
          <p:cNvPr id="2106" name="Google Shape;2106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4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2112" name="Google Shape;2112;p48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Relook how we utilized the super keyword in the construction of constructors.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Apply the super keyword in other methods of the subclass to call the superclass.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Utilize the super keyword in conjunction with overriding methods.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Superclasses and Subclasses</a:t>
            </a:r>
            <a:endParaRPr/>
          </a:p>
        </p:txBody>
      </p:sp>
      <p:sp>
        <p:nvSpPr>
          <p:cNvPr id="1932" name="Google Shape;1932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References Using Inheritance Hierarchies</a:t>
            </a:r>
            <a:endParaRPr/>
          </a:p>
        </p:txBody>
      </p:sp>
      <p:sp>
        <p:nvSpPr>
          <p:cNvPr id="2118" name="Google Shape;2118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5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2124" name="Google Shape;2124;p50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  <p:sp>
        <p:nvSpPr>
          <p:cNvPr id="2130" name="Google Shape;2130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52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2136" name="Google Shape;2136;p52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Classes</a:t>
            </a:r>
            <a:endParaRPr/>
          </a:p>
        </p:txBody>
      </p:sp>
      <p:sp>
        <p:nvSpPr>
          <p:cNvPr id="2142" name="Google Shape;2142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54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2148" name="Google Shape;2148;p54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2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2154" name="Google Shape;2154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5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2160" name="Google Shape;2160;p56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what interfaces are and implement them into our programs.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5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2166" name="Google Shape;2166;p57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Java, interfaces are a special type of </a:t>
            </a:r>
            <a:r>
              <a:rPr lang="en"/>
              <a:t>abstract</a:t>
            </a:r>
            <a:r>
              <a:rPr lang="en"/>
              <a:t> class that enable us to gather methods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Within our interface, there will be no constructors, no instance variables, and no implementations for our methods.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method is assumed to be both public and abstract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58"/>
          <p:cNvSpPr txBox="1"/>
          <p:nvPr>
            <p:ph type="title"/>
          </p:nvPr>
        </p:nvSpPr>
        <p:spPr>
          <a:xfrm>
            <a:off x="1131750" y="137950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2172" name="Google Shape;2172;p58"/>
          <p:cNvSpPr txBox="1"/>
          <p:nvPr>
            <p:ph idx="1" type="body"/>
          </p:nvPr>
        </p:nvSpPr>
        <p:spPr>
          <a:xfrm>
            <a:off x="81950" y="59605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23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1938" name="Google Shape;1938;p23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what </a:t>
            </a:r>
            <a:r>
              <a:rPr lang="en"/>
              <a:t>inheritance</a:t>
            </a:r>
            <a:r>
              <a:rPr lang="en"/>
              <a:t> is and how it applies to computer science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how the inheritance hierarchy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how to construct superclasses and subclasses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4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1944" name="Google Shape;1944;p24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Inheritance illustrates the relationship between objects that share certain characteristics.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Inheritance allows us to create a new subclass that has the variables and methods of a superclass, but also adds its own variables and methods.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2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Hierarchy</a:t>
            </a:r>
            <a:endParaRPr/>
          </a:p>
        </p:txBody>
      </p:sp>
      <p:sp>
        <p:nvSpPr>
          <p:cNvPr id="1950" name="Google Shape;1950;p25"/>
          <p:cNvSpPr txBox="1"/>
          <p:nvPr/>
        </p:nvSpPr>
        <p:spPr>
          <a:xfrm>
            <a:off x="3622250" y="1222150"/>
            <a:ext cx="1855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erriweather"/>
                <a:ea typeface="Merriweather"/>
                <a:cs typeface="Merriweather"/>
                <a:sym typeface="Merriweather"/>
              </a:rPr>
              <a:t>Person</a:t>
            </a:r>
            <a:endParaRPr b="1"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51" name="Google Shape;1951;p25"/>
          <p:cNvSpPr txBox="1"/>
          <p:nvPr/>
        </p:nvSpPr>
        <p:spPr>
          <a:xfrm>
            <a:off x="1315600" y="2280300"/>
            <a:ext cx="1855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erriweather"/>
                <a:ea typeface="Merriweather"/>
                <a:cs typeface="Merriweather"/>
                <a:sym typeface="Merriweather"/>
              </a:rPr>
              <a:t>Student</a:t>
            </a:r>
            <a:endParaRPr b="1"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52" name="Google Shape;1952;p25"/>
          <p:cNvSpPr txBox="1"/>
          <p:nvPr/>
        </p:nvSpPr>
        <p:spPr>
          <a:xfrm>
            <a:off x="3622250" y="2280300"/>
            <a:ext cx="1855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erriweather"/>
                <a:ea typeface="Merriweather"/>
                <a:cs typeface="Merriweather"/>
                <a:sym typeface="Merriweather"/>
              </a:rPr>
              <a:t>Worker</a:t>
            </a:r>
            <a:endParaRPr b="1"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53" name="Google Shape;1953;p25"/>
          <p:cNvSpPr txBox="1"/>
          <p:nvPr/>
        </p:nvSpPr>
        <p:spPr>
          <a:xfrm>
            <a:off x="6157050" y="2280300"/>
            <a:ext cx="1855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erriweather"/>
                <a:ea typeface="Merriweather"/>
                <a:cs typeface="Merriweather"/>
                <a:sym typeface="Merriweather"/>
              </a:rPr>
              <a:t>Service Members</a:t>
            </a:r>
            <a:endParaRPr b="1"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54" name="Google Shape;1954;p25"/>
          <p:cNvSpPr txBox="1"/>
          <p:nvPr/>
        </p:nvSpPr>
        <p:spPr>
          <a:xfrm>
            <a:off x="182575" y="3533725"/>
            <a:ext cx="1855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erriweather"/>
                <a:ea typeface="Merriweather"/>
                <a:cs typeface="Merriweather"/>
                <a:sym typeface="Merriweather"/>
              </a:rPr>
              <a:t>College Student</a:t>
            </a:r>
            <a:endParaRPr b="1"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55" name="Google Shape;1955;p25"/>
          <p:cNvSpPr txBox="1"/>
          <p:nvPr/>
        </p:nvSpPr>
        <p:spPr>
          <a:xfrm>
            <a:off x="2514225" y="3533725"/>
            <a:ext cx="1855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erriweather"/>
                <a:ea typeface="Merriweather"/>
                <a:cs typeface="Merriweather"/>
                <a:sym typeface="Merriweather"/>
              </a:rPr>
              <a:t>HS Student</a:t>
            </a:r>
            <a:endParaRPr b="1"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956" name="Google Shape;1956;p25"/>
          <p:cNvCxnSpPr>
            <a:stCxn id="1954" idx="0"/>
            <a:endCxn id="1951" idx="2"/>
          </p:cNvCxnSpPr>
          <p:nvPr/>
        </p:nvCxnSpPr>
        <p:spPr>
          <a:xfrm flipH="1" rot="10800000">
            <a:off x="1110175" y="2863225"/>
            <a:ext cx="1133100" cy="6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7" name="Google Shape;1957;p25"/>
          <p:cNvCxnSpPr>
            <a:stCxn id="1955" idx="0"/>
            <a:endCxn id="1951" idx="2"/>
          </p:cNvCxnSpPr>
          <p:nvPr/>
        </p:nvCxnSpPr>
        <p:spPr>
          <a:xfrm rot="10800000">
            <a:off x="2243325" y="2863225"/>
            <a:ext cx="1198500" cy="6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8" name="Google Shape;1958;p25"/>
          <p:cNvCxnSpPr>
            <a:stCxn id="1952" idx="0"/>
            <a:endCxn id="1950" idx="2"/>
          </p:cNvCxnSpPr>
          <p:nvPr/>
        </p:nvCxnSpPr>
        <p:spPr>
          <a:xfrm rot="10800000">
            <a:off x="4549850" y="1805100"/>
            <a:ext cx="0" cy="4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9" name="Google Shape;1959;p25"/>
          <p:cNvCxnSpPr>
            <a:stCxn id="1953" idx="0"/>
            <a:endCxn id="1950" idx="2"/>
          </p:cNvCxnSpPr>
          <p:nvPr/>
        </p:nvCxnSpPr>
        <p:spPr>
          <a:xfrm rot="10800000">
            <a:off x="4549950" y="1805100"/>
            <a:ext cx="2534700" cy="4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0" name="Google Shape;1960;p25"/>
          <p:cNvCxnSpPr>
            <a:stCxn id="1951" idx="0"/>
            <a:endCxn id="1950" idx="2"/>
          </p:cNvCxnSpPr>
          <p:nvPr/>
        </p:nvCxnSpPr>
        <p:spPr>
          <a:xfrm flipH="1" rot="10800000">
            <a:off x="2243200" y="1805100"/>
            <a:ext cx="2306700" cy="4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2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</a:t>
            </a:r>
            <a:r>
              <a:rPr lang="en"/>
              <a:t> Behind Superclasses and Subclasses</a:t>
            </a:r>
            <a:endParaRPr/>
          </a:p>
        </p:txBody>
      </p:sp>
      <p:sp>
        <p:nvSpPr>
          <p:cNvPr id="1966" name="Google Shape;1966;p26"/>
          <p:cNvSpPr txBox="1"/>
          <p:nvPr>
            <p:ph idx="1" type="body"/>
          </p:nvPr>
        </p:nvSpPr>
        <p:spPr>
          <a:xfrm>
            <a:off x="1131750" y="1312800"/>
            <a:ext cx="68805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Superclass: Find similarities between a Person and a Student</a:t>
            </a:r>
            <a:endParaRPr sz="1700"/>
          </a:p>
        </p:txBody>
      </p:sp>
      <p:sp>
        <p:nvSpPr>
          <p:cNvPr id="1967" name="Google Shape;1967;p26"/>
          <p:cNvSpPr txBox="1"/>
          <p:nvPr>
            <p:ph idx="1" type="body"/>
          </p:nvPr>
        </p:nvSpPr>
        <p:spPr>
          <a:xfrm>
            <a:off x="1225250" y="1823100"/>
            <a:ext cx="68805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Name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Date of Birth/Age</a:t>
            </a:r>
            <a:endParaRPr sz="1700"/>
          </a:p>
        </p:txBody>
      </p:sp>
      <p:sp>
        <p:nvSpPr>
          <p:cNvPr id="1968" name="Google Shape;1968;p26"/>
          <p:cNvSpPr txBox="1"/>
          <p:nvPr>
            <p:ph idx="1" type="body"/>
          </p:nvPr>
        </p:nvSpPr>
        <p:spPr>
          <a:xfrm>
            <a:off x="1131750" y="2805150"/>
            <a:ext cx="68805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Subclass: Find characteristics specific to Student</a:t>
            </a:r>
            <a:endParaRPr sz="1700"/>
          </a:p>
        </p:txBody>
      </p:sp>
      <p:sp>
        <p:nvSpPr>
          <p:cNvPr id="1969" name="Google Shape;1969;p26"/>
          <p:cNvSpPr txBox="1"/>
          <p:nvPr>
            <p:ph idx="1" type="body"/>
          </p:nvPr>
        </p:nvSpPr>
        <p:spPr>
          <a:xfrm>
            <a:off x="1225250" y="3380350"/>
            <a:ext cx="68805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Grade Level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GPA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2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 Behind Superclasses and Subclasses</a:t>
            </a:r>
            <a:endParaRPr/>
          </a:p>
        </p:txBody>
      </p:sp>
      <p:sp>
        <p:nvSpPr>
          <p:cNvPr id="1975" name="Google Shape;1975;p27"/>
          <p:cNvSpPr txBox="1"/>
          <p:nvPr>
            <p:ph idx="1" type="body"/>
          </p:nvPr>
        </p:nvSpPr>
        <p:spPr>
          <a:xfrm>
            <a:off x="1131750" y="1312800"/>
            <a:ext cx="68805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Superclass: Find similarities between a Person and a Worker</a:t>
            </a:r>
            <a:endParaRPr sz="1700"/>
          </a:p>
        </p:txBody>
      </p:sp>
      <p:sp>
        <p:nvSpPr>
          <p:cNvPr id="1976" name="Google Shape;1976;p27"/>
          <p:cNvSpPr txBox="1"/>
          <p:nvPr>
            <p:ph idx="1" type="body"/>
          </p:nvPr>
        </p:nvSpPr>
        <p:spPr>
          <a:xfrm>
            <a:off x="1225250" y="1823100"/>
            <a:ext cx="68805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Name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Date of Birth/Age</a:t>
            </a:r>
            <a:endParaRPr sz="1700"/>
          </a:p>
        </p:txBody>
      </p:sp>
      <p:sp>
        <p:nvSpPr>
          <p:cNvPr id="1977" name="Google Shape;1977;p27"/>
          <p:cNvSpPr txBox="1"/>
          <p:nvPr>
            <p:ph idx="1" type="body"/>
          </p:nvPr>
        </p:nvSpPr>
        <p:spPr>
          <a:xfrm>
            <a:off x="1131750" y="2805150"/>
            <a:ext cx="68805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Subclass: Find characteristics specific to Worker</a:t>
            </a:r>
            <a:endParaRPr sz="1700"/>
          </a:p>
        </p:txBody>
      </p:sp>
      <p:sp>
        <p:nvSpPr>
          <p:cNvPr id="1978" name="Google Shape;1978;p27"/>
          <p:cNvSpPr txBox="1"/>
          <p:nvPr>
            <p:ph idx="1" type="body"/>
          </p:nvPr>
        </p:nvSpPr>
        <p:spPr>
          <a:xfrm>
            <a:off x="1225250" y="3380350"/>
            <a:ext cx="68805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Industry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Title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Salary/Wage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2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GET TRICKED!!!!</a:t>
            </a:r>
            <a:endParaRPr/>
          </a:p>
        </p:txBody>
      </p:sp>
      <p:sp>
        <p:nvSpPr>
          <p:cNvPr id="1984" name="Google Shape;1984;p28"/>
          <p:cNvSpPr txBox="1"/>
          <p:nvPr>
            <p:ph idx="1" type="body"/>
          </p:nvPr>
        </p:nvSpPr>
        <p:spPr>
          <a:xfrm>
            <a:off x="863575" y="1112675"/>
            <a:ext cx="76569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SUBCLASSES ARE BIGGER THAN SUPERCLASSES!</a:t>
            </a:r>
            <a:endParaRPr/>
          </a:p>
        </p:txBody>
      </p:sp>
      <p:graphicFrame>
        <p:nvGraphicFramePr>
          <p:cNvPr id="1985" name="Google Shape;1985;p28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{BAAE263F-E189-4B31-BCC3-27D0A664B258}</a:tableStyleId>
              </a:tblPr>
              <a:tblGrid>
                <a:gridCol w="3256000"/>
              </a:tblGrid>
              <a:tr h="1753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 u="sng"/>
                        <a:t>Person Class</a:t>
                      </a:r>
                      <a:endParaRPr b="1" sz="2200"/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Name </a:t>
                      </a:r>
                      <a:endParaRPr sz="2200"/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Age</a:t>
                      </a:r>
                      <a:endParaRPr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86" name="Google Shape;1986;p28"/>
          <p:cNvGraphicFramePr/>
          <p:nvPr/>
        </p:nvGraphicFramePr>
        <p:xfrm>
          <a:off x="4815525" y="1904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{BAAE263F-E189-4B31-BCC3-27D0A664B258}</a:tableStyleId>
              </a:tblPr>
              <a:tblGrid>
                <a:gridCol w="3256000"/>
              </a:tblGrid>
              <a:tr h="1753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 u="sng"/>
                        <a:t>Student</a:t>
                      </a:r>
                      <a:r>
                        <a:rPr b="1" lang="en" sz="2200" u="sng"/>
                        <a:t> Class</a:t>
                      </a:r>
                      <a:endParaRPr b="1" sz="2200"/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Name </a:t>
                      </a:r>
                      <a:endParaRPr sz="2200"/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Age</a:t>
                      </a:r>
                      <a:endParaRPr sz="2200"/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Grade Level</a:t>
                      </a:r>
                      <a:endParaRPr sz="2200"/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GPA</a:t>
                      </a:r>
                      <a:endParaRPr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87" name="Google Shape;1987;p28"/>
          <p:cNvSpPr txBox="1"/>
          <p:nvPr/>
        </p:nvSpPr>
        <p:spPr>
          <a:xfrm>
            <a:off x="1726400" y="4225975"/>
            <a:ext cx="1708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Superclass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88" name="Google Shape;1988;p28"/>
          <p:cNvSpPr txBox="1"/>
          <p:nvPr/>
        </p:nvSpPr>
        <p:spPr>
          <a:xfrm>
            <a:off x="5589425" y="4682575"/>
            <a:ext cx="1708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Subclass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