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matic SC"/>
      <p:regular r:id="rId27"/>
      <p:bold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C5C5DB-35C3-417D-BCD1-B01A74E0D71C}">
  <a:tblStyle styleId="{ABC5C5DB-35C3-417D-BCD1-B01A74E0D7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8ae2ef94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8ae2ef94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8a570f815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8a570f815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8ae2ef94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8ae2ef94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8ad9ebe15e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8ad9ebe15e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8ae2ef94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8ae2ef94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8ae2ef94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8ae2ef94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8a570f81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8a570f81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8a570f81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8a570f81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8a570f815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8a570f815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8a570f815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8a570f815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8ad9ebe15e_0_1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8ad9ebe15e_0_1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g8a570f815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5" name="Google Shape;2105;g8a570f815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8ad9ebe15e_0_1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8ad9ebe15e_0_1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8ad9ebe15e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8ad9ebe15e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8ad9ebe15e_0_1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8ad9ebe15e_0_1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8ad9ebe15e_0_1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8ad9ebe15e_0_1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8ad9ebe15e_0_1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8ad9ebe15e_0_1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8a570f815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8a570f815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8ae2ef94f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8ae2ef94f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5" name="Google Shape;205;p2"/>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6" name="Google Shape;206;p2"/>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7" name="Google Shape;207;p2"/>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8" name="Google Shape;208;p2"/>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2"/>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2"/>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11" name="Google Shape;211;p2"/>
          <p:cNvSpPr txBox="1"/>
          <p:nvPr>
            <p:ph type="ctrTitle"/>
          </p:nvPr>
        </p:nvSpPr>
        <p:spPr>
          <a:xfrm>
            <a:off x="1574375" y="1820375"/>
            <a:ext cx="5995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800"/>
              <a:buNone/>
              <a:defRPr b="0" sz="6800">
                <a:solidFill>
                  <a:schemeClr val="lt1"/>
                </a:solidFill>
              </a:defRPr>
            </a:lvl1pPr>
            <a:lvl2pPr lvl="1" algn="ctr">
              <a:spcBef>
                <a:spcPts val="0"/>
              </a:spcBef>
              <a:spcAft>
                <a:spcPts val="0"/>
              </a:spcAft>
              <a:buClr>
                <a:schemeClr val="lt1"/>
              </a:buClr>
              <a:buSzPts val="6800"/>
              <a:buNone/>
              <a:defRPr b="0" sz="6800">
                <a:solidFill>
                  <a:schemeClr val="lt1"/>
                </a:solidFill>
              </a:defRPr>
            </a:lvl2pPr>
            <a:lvl3pPr lvl="2" algn="ctr">
              <a:spcBef>
                <a:spcPts val="0"/>
              </a:spcBef>
              <a:spcAft>
                <a:spcPts val="0"/>
              </a:spcAft>
              <a:buClr>
                <a:schemeClr val="lt1"/>
              </a:buClr>
              <a:buSzPts val="6800"/>
              <a:buNone/>
              <a:defRPr b="0" sz="6800">
                <a:solidFill>
                  <a:schemeClr val="lt1"/>
                </a:solidFill>
              </a:defRPr>
            </a:lvl3pPr>
            <a:lvl4pPr lvl="3" algn="ctr">
              <a:spcBef>
                <a:spcPts val="0"/>
              </a:spcBef>
              <a:spcAft>
                <a:spcPts val="0"/>
              </a:spcAft>
              <a:buClr>
                <a:schemeClr val="lt1"/>
              </a:buClr>
              <a:buSzPts val="6800"/>
              <a:buNone/>
              <a:defRPr b="0" sz="6800">
                <a:solidFill>
                  <a:schemeClr val="lt1"/>
                </a:solidFill>
              </a:defRPr>
            </a:lvl4pPr>
            <a:lvl5pPr lvl="4" algn="ctr">
              <a:spcBef>
                <a:spcPts val="0"/>
              </a:spcBef>
              <a:spcAft>
                <a:spcPts val="0"/>
              </a:spcAft>
              <a:buClr>
                <a:schemeClr val="lt1"/>
              </a:buClr>
              <a:buSzPts val="6800"/>
              <a:buNone/>
              <a:defRPr b="0" sz="6800">
                <a:solidFill>
                  <a:schemeClr val="lt1"/>
                </a:solidFill>
              </a:defRPr>
            </a:lvl5pPr>
            <a:lvl6pPr lvl="5" algn="ctr">
              <a:spcBef>
                <a:spcPts val="0"/>
              </a:spcBef>
              <a:spcAft>
                <a:spcPts val="0"/>
              </a:spcAft>
              <a:buClr>
                <a:schemeClr val="lt1"/>
              </a:buClr>
              <a:buSzPts val="6800"/>
              <a:buNone/>
              <a:defRPr b="0" sz="6800">
                <a:solidFill>
                  <a:schemeClr val="lt1"/>
                </a:solidFill>
              </a:defRPr>
            </a:lvl6pPr>
            <a:lvl7pPr lvl="6" algn="ctr">
              <a:spcBef>
                <a:spcPts val="0"/>
              </a:spcBef>
              <a:spcAft>
                <a:spcPts val="0"/>
              </a:spcAft>
              <a:buClr>
                <a:schemeClr val="lt1"/>
              </a:buClr>
              <a:buSzPts val="6800"/>
              <a:buNone/>
              <a:defRPr b="0" sz="6800">
                <a:solidFill>
                  <a:schemeClr val="lt1"/>
                </a:solidFill>
              </a:defRPr>
            </a:lvl7pPr>
            <a:lvl8pPr lvl="7" algn="ctr">
              <a:spcBef>
                <a:spcPts val="0"/>
              </a:spcBef>
              <a:spcAft>
                <a:spcPts val="0"/>
              </a:spcAft>
              <a:buClr>
                <a:schemeClr val="lt1"/>
              </a:buClr>
              <a:buSzPts val="6800"/>
              <a:buNone/>
              <a:defRPr b="0" sz="6800">
                <a:solidFill>
                  <a:schemeClr val="lt1"/>
                </a:solidFill>
              </a:defRPr>
            </a:lvl8pPr>
            <a:lvl9pPr lvl="8" algn="ctr">
              <a:spcBef>
                <a:spcPts val="0"/>
              </a:spcBef>
              <a:spcAft>
                <a:spcPts val="0"/>
              </a:spcAft>
              <a:buClr>
                <a:schemeClr val="lt1"/>
              </a:buClr>
              <a:buSzPts val="6800"/>
              <a:buNone/>
              <a:defRPr b="0"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668" name="Google Shape;1668;p11"/>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0" name="Google Shape;1700;p11"/>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1"/>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1"/>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1"/>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1"/>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1"/>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1"/>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1"/>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1"/>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1"/>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1"/>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1"/>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1"/>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1"/>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1"/>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1"/>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1"/>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1"/>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1"/>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1"/>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1"/>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1"/>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1"/>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1"/>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1"/>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1"/>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1"/>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1"/>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1"/>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1"/>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1"/>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1"/>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1"/>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1"/>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1"/>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1"/>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1"/>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1"/>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1"/>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1"/>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1"/>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1"/>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1"/>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1"/>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1"/>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1"/>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1"/>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1"/>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1"/>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1"/>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1"/>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1"/>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1"/>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1"/>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1"/>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1"/>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1"/>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1"/>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1"/>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1"/>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1"/>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1"/>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1"/>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1"/>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1"/>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1"/>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1"/>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1"/>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1"/>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1"/>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1"/>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1"/>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74" name="Google Shape;1774;p1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_1">
    <p:bg>
      <p:bgPr>
        <a:solidFill>
          <a:schemeClr val="accent1"/>
        </a:solidFill>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80" name="Google Shape;1780;p12"/>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4" name="Google Shape;1804;p12"/>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5" name="Google Shape;1805;p12"/>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8" name="Google Shape;1808;p12"/>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9" name="Google Shape;1809;p12"/>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2" name="Google Shape;1812;p12"/>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3" name="Google Shape;1813;p12"/>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4" name="Google Shape;1814;p12"/>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5" name="Google Shape;1815;p12"/>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6" name="Google Shape;1816;p12"/>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7" name="Google Shape;1817;p12"/>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8" name="Google Shape;1818;p12"/>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9" name="Google Shape;1819;p12"/>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0" name="Google Shape;1820;p12"/>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1" name="Google Shape;1821;p12"/>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2" name="Google Shape;1822;p12"/>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3" name="Google Shape;1823;p12"/>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4" name="Google Shape;1824;p12"/>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5" name="Google Shape;1825;p12"/>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6" name="Google Shape;1826;p12"/>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7" name="Google Shape;1827;p12"/>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8" name="Google Shape;1828;p12"/>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9" name="Google Shape;1829;p12"/>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0" name="Google Shape;1830;p12"/>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1" name="Google Shape;1831;p12"/>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2" name="Google Shape;1832;p12"/>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3" name="Google Shape;1833;p12"/>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4" name="Google Shape;1834;p12"/>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5" name="Google Shape;1835;p12"/>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6" name="Google Shape;1836;p12"/>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7" name="Google Shape;1837;p12"/>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8" name="Google Shape;1838;p12"/>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9" name="Google Shape;1839;p12"/>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0" name="Google Shape;1840;p12"/>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1" name="Google Shape;1841;p12"/>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2" name="Google Shape;1842;p12"/>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3" name="Google Shape;1843;p12"/>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4" name="Google Shape;1844;p12"/>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5" name="Google Shape;1845;p12"/>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6" name="Google Shape;1846;p12"/>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7" name="Google Shape;1847;p12"/>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8" name="Google Shape;1848;p12"/>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9" name="Google Shape;1849;p12"/>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0" name="Google Shape;1850;p12"/>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1" name="Google Shape;1851;p12"/>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2" name="Google Shape;1852;p12"/>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3" name="Google Shape;1853;p12"/>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4" name="Google Shape;1854;p12"/>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5" name="Google Shape;1855;p12"/>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6" name="Google Shape;1856;p12"/>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7" name="Google Shape;1857;p12"/>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8" name="Google Shape;1858;p12"/>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9" name="Google Shape;1859;p12"/>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0" name="Google Shape;1860;p12"/>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1" name="Google Shape;1861;p12"/>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2" name="Google Shape;1862;p12"/>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3" name="Google Shape;1863;p12"/>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4" name="Google Shape;1864;p12"/>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5" name="Google Shape;1865;p12"/>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6" name="Google Shape;1866;p12"/>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7" name="Google Shape;1867;p12"/>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8" name="Google Shape;1868;p12"/>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9" name="Google Shape;1869;p12"/>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2" name="Google Shape;1872;p12"/>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3" name="Google Shape;1873;p12"/>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4" name="Google Shape;1874;p12"/>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5" name="Google Shape;1875;p12"/>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6" name="Google Shape;1876;p12"/>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7" name="Google Shape;1877;p12"/>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8" name="Google Shape;1878;p12"/>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9" name="Google Shape;1879;p12"/>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0" name="Google Shape;1880;p12"/>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1" name="Google Shape;1881;p12"/>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2" name="Google Shape;1882;p12"/>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3" name="Google Shape;1883;p12"/>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4" name="Google Shape;1884;p12"/>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5" name="Google Shape;1885;p12"/>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886" name="Google Shape;1886;p1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887" name="Shape 1887"/>
        <p:cNvGrpSpPr/>
        <p:nvPr/>
      </p:nvGrpSpPr>
      <p:grpSpPr>
        <a:xfrm>
          <a:off x="0" y="0"/>
          <a:ext cx="0" cy="0"/>
          <a:chOff x="0" y="0"/>
          <a:chExt cx="0" cy="0"/>
        </a:xfrm>
      </p:grpSpPr>
      <p:sp>
        <p:nvSpPr>
          <p:cNvPr id="1888" name="Google Shape;188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89" name="Google Shape;1889;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90" name="Google Shape;1890;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891" name="Shape 1891"/>
        <p:cNvGrpSpPr/>
        <p:nvPr/>
      </p:nvGrpSpPr>
      <p:grpSpPr>
        <a:xfrm>
          <a:off x="0" y="0"/>
          <a:ext cx="0" cy="0"/>
          <a:chOff x="0" y="0"/>
          <a:chExt cx="0" cy="0"/>
        </a:xfrm>
      </p:grpSpPr>
      <p:sp>
        <p:nvSpPr>
          <p:cNvPr id="1892" name="Google Shape;189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93" name="Google Shape;189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94" name="Google Shape;1894;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895" name="Shape 1895"/>
        <p:cNvGrpSpPr/>
        <p:nvPr/>
      </p:nvGrpSpPr>
      <p:grpSpPr>
        <a:xfrm>
          <a:off x="0" y="0"/>
          <a:ext cx="0" cy="0"/>
          <a:chOff x="0" y="0"/>
          <a:chExt cx="0" cy="0"/>
        </a:xfrm>
      </p:grpSpPr>
      <p:sp>
        <p:nvSpPr>
          <p:cNvPr id="1896" name="Google Shape;189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97" name="Google Shape;189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98" name="Google Shape;1898;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899" name="Shape 1899"/>
        <p:cNvGrpSpPr/>
        <p:nvPr/>
      </p:nvGrpSpPr>
      <p:grpSpPr>
        <a:xfrm>
          <a:off x="0" y="0"/>
          <a:ext cx="0" cy="0"/>
          <a:chOff x="0" y="0"/>
          <a:chExt cx="0" cy="0"/>
        </a:xfrm>
      </p:grpSpPr>
      <p:sp>
        <p:nvSpPr>
          <p:cNvPr id="1900" name="Google Shape;1900;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01" name="Google Shape;1901;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02" name="Google Shape;190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5"/>
        </a:solidFill>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45142" y="860231"/>
              <a:ext cx="107175" cy="100464"/>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071936" y="890355"/>
              <a:ext cx="51947" cy="4021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4974041" y="-1"/>
              <a:ext cx="1611747" cy="1119668"/>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5482823" y="3737197"/>
              <a:ext cx="1034366" cy="1228533"/>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189103" y="4557312"/>
              <a:ext cx="148981" cy="220961"/>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5571506" y="3882797"/>
              <a:ext cx="659453" cy="175824"/>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6379890" y="4691181"/>
              <a:ext cx="31814" cy="16802"/>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6378199" y="4674429"/>
              <a:ext cx="23463" cy="15112"/>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6327992" y="4632623"/>
              <a:ext cx="120547" cy="10881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6229268" y="3896219"/>
              <a:ext cx="71980" cy="234333"/>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5559774" y="3927984"/>
              <a:ext cx="333107" cy="88782"/>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5650197" y="3956468"/>
              <a:ext cx="562369" cy="262817"/>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5568175" y="4056882"/>
              <a:ext cx="61939" cy="241044"/>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5625093" y="4127172"/>
              <a:ext cx="664474" cy="175775"/>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5804148" y="4471960"/>
              <a:ext cx="30174" cy="48567"/>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302889" y="4356434"/>
              <a:ext cx="15112" cy="11781"/>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6329683" y="4455208"/>
              <a:ext cx="30174" cy="55278"/>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6287827" y="4418373"/>
              <a:ext cx="117216" cy="113886"/>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6130495" y="4349773"/>
              <a:ext cx="125567" cy="10881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013328" y="4376517"/>
              <a:ext cx="125617" cy="115576"/>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311240" y="4351414"/>
              <a:ext cx="25153" cy="61988"/>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6080287" y="4512126"/>
              <a:ext cx="31864" cy="55278"/>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035101" y="4478621"/>
              <a:ext cx="125567" cy="11050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341364" y="4378207"/>
              <a:ext cx="11781" cy="13422"/>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6205805" y="4490353"/>
              <a:ext cx="28534" cy="16802"/>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304579" y="4530519"/>
              <a:ext cx="120547" cy="10881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5787396" y="4540560"/>
              <a:ext cx="128948" cy="107175"/>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5772334" y="4428414"/>
              <a:ext cx="115526" cy="115526"/>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5867727" y="4679450"/>
              <a:ext cx="23513" cy="48616"/>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5819211" y="4644305"/>
              <a:ext cx="123877" cy="115526"/>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252682" y="4322979"/>
              <a:ext cx="128898" cy="115526"/>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063585" y="4589077"/>
              <a:ext cx="112146" cy="11219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5837603" y="4572375"/>
              <a:ext cx="33554" cy="46877"/>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5916294" y="4512126"/>
              <a:ext cx="118857" cy="10712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5932997" y="4433435"/>
              <a:ext cx="30174" cy="58658"/>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244330" y="4645995"/>
              <a:ext cx="55278" cy="45236"/>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5896211" y="4405001"/>
              <a:ext cx="110505" cy="11050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105391" y="4620892"/>
              <a:ext cx="30174" cy="48567"/>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5961481" y="4545581"/>
              <a:ext cx="28484" cy="43546"/>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5712085" y="4771513"/>
              <a:ext cx="132278" cy="118906"/>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5979873" y="4640974"/>
              <a:ext cx="48567" cy="43546"/>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5829252" y="4748099"/>
              <a:ext cx="132278" cy="105485"/>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5676941" y="4572375"/>
              <a:ext cx="115526" cy="97084"/>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5760652" y="4811678"/>
              <a:ext cx="38525" cy="48616"/>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5690362" y="4667768"/>
              <a:ext cx="123877" cy="113836"/>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5891191" y="4783244"/>
              <a:ext cx="28484" cy="46926"/>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142226" y="4756451"/>
              <a:ext cx="11781" cy="10091"/>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083668" y="4687851"/>
              <a:ext cx="117166" cy="10712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5966501" y="4714595"/>
              <a:ext cx="127258" cy="110555"/>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5948059" y="4619201"/>
              <a:ext cx="112195" cy="11050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003287" y="4741389"/>
              <a:ext cx="51947" cy="58608"/>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235929" y="4237627"/>
              <a:ext cx="125567" cy="83712"/>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162309" y="4450187"/>
              <a:ext cx="122237" cy="115526"/>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113792" y="4267752"/>
              <a:ext cx="120547" cy="78691"/>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5658548" y="4369856"/>
              <a:ext cx="174084" cy="87092"/>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5986584" y="4289525"/>
              <a:ext cx="135609" cy="100464"/>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5645176" y="4466940"/>
              <a:ext cx="120547" cy="103794"/>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5866087" y="4324670"/>
              <a:ext cx="122187" cy="93753"/>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123833" y="2363163"/>
              <a:ext cx="138939" cy="435161"/>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354786" y="2451845"/>
              <a:ext cx="313024" cy="39504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5892831" y="1685317"/>
              <a:ext cx="962386" cy="1166594"/>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5968142" y="2078623"/>
              <a:ext cx="50" cy="50"/>
            </a:xfrm>
            <a:custGeom>
              <a:rect b="b" l="l" r="r" t="t"/>
              <a:pathLst>
                <a:path extrusionOk="0" h="1" w="1">
                  <a:moveTo>
                    <a:pt x="1" y="1"/>
                  </a:moveTo>
                  <a:lnTo>
                    <a:pt x="1" y="1"/>
                  </a:lnTo>
                  <a:lnTo>
                    <a:pt x="1" y="1"/>
                  </a:lnTo>
                  <a:lnTo>
                    <a:pt x="1" y="1"/>
                  </a:lnTo>
                  <a:lnTo>
                    <a:pt x="1" y="1"/>
                  </a:lnTo>
                  <a:lnTo>
                    <a:pt x="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460221" y="2456866"/>
              <a:ext cx="394996" cy="518873"/>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28824" y="133868"/>
              <a:ext cx="425170" cy="400066"/>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498700" y="102054"/>
              <a:ext cx="1052758" cy="9942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41" y="2235955"/>
              <a:ext cx="855310" cy="1044407"/>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41" y="2426742"/>
              <a:ext cx="805103" cy="684556"/>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4331341" y="830106"/>
              <a:ext cx="16802" cy="33505"/>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4363155" y="741374"/>
              <a:ext cx="15112" cy="26843"/>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4376527" y="699568"/>
              <a:ext cx="16802" cy="26794"/>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4394920" y="662733"/>
              <a:ext cx="15112" cy="23463"/>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3626751" y="592443"/>
              <a:ext cx="11781" cy="28484"/>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3645144" y="537215"/>
              <a:ext cx="16802" cy="33505"/>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3554771" y="56867"/>
              <a:ext cx="1032676" cy="866992"/>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3661896" y="492029"/>
              <a:ext cx="15112" cy="26843"/>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3606668" y="635939"/>
              <a:ext cx="16802" cy="26843"/>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3799145" y="306262"/>
              <a:ext cx="36835" cy="15112"/>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3857704" y="322965"/>
              <a:ext cx="41906" cy="15112"/>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3683669" y="399966"/>
              <a:ext cx="18442" cy="28534"/>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3676958" y="446842"/>
              <a:ext cx="11781" cy="30174"/>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3697041" y="354779"/>
              <a:ext cx="16802" cy="31864"/>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3752269" y="294531"/>
              <a:ext cx="33505" cy="13422"/>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4423403" y="572360"/>
              <a:ext cx="11781" cy="28484"/>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4455218" y="451863"/>
              <a:ext cx="13422" cy="30174"/>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4470280" y="411697"/>
              <a:ext cx="16752" cy="23463"/>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4425094" y="488698"/>
              <a:ext cx="33505" cy="10091"/>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4344713" y="458574"/>
              <a:ext cx="23513" cy="13422"/>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4381548" y="471946"/>
              <a:ext cx="30174" cy="10091"/>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4486983" y="333006"/>
              <a:ext cx="13471" cy="25153"/>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4408341" y="615856"/>
              <a:ext cx="15112" cy="28534"/>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4294505" y="445152"/>
              <a:ext cx="31864" cy="10091"/>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4478631" y="366511"/>
              <a:ext cx="16802" cy="30174"/>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3958118" y="348068"/>
              <a:ext cx="28484" cy="10091"/>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3747248" y="240993"/>
              <a:ext cx="8401" cy="28484"/>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3912931" y="333006"/>
              <a:ext cx="31864" cy="18492"/>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3753959" y="184075"/>
              <a:ext cx="16752" cy="45236"/>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3999974" y="359800"/>
              <a:ext cx="30174" cy="8401"/>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3770661" y="125517"/>
              <a:ext cx="20133" cy="35195"/>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4043470" y="371532"/>
              <a:ext cx="41906" cy="16752"/>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4190761" y="413387"/>
              <a:ext cx="30174" cy="13422"/>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4230926" y="426759"/>
              <a:ext cx="43546" cy="13422"/>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4143884" y="398276"/>
              <a:ext cx="35195" cy="13471"/>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4097057" y="383213"/>
              <a:ext cx="36835" cy="13471"/>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3417522" y="3312127"/>
              <a:ext cx="30174" cy="30174"/>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2599146" y="4053551"/>
              <a:ext cx="1665285" cy="15112"/>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3020885" y="5056053"/>
              <a:ext cx="856951" cy="85402"/>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1456015" y="4207503"/>
              <a:ext cx="649461" cy="933951"/>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1979908" y="3236816"/>
              <a:ext cx="2925533" cy="30174"/>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1410828" y="5004156"/>
              <a:ext cx="257796" cy="137299"/>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3536378" y="4478621"/>
              <a:ext cx="41856" cy="35195"/>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3492832"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3559792"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3499543" y="4756451"/>
              <a:ext cx="38525" cy="33505"/>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3452667"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3566502" y="4614181"/>
              <a:ext cx="28484" cy="4021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3345591"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3350612"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3375715" y="4568994"/>
              <a:ext cx="128898" cy="123927"/>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3429253" y="4620892"/>
              <a:ext cx="40215" cy="3852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3278632" y="4614181"/>
              <a:ext cx="50257" cy="48616"/>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3415881"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3467729" y="4358124"/>
              <a:ext cx="23513" cy="36885"/>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3402459" y="4476981"/>
              <a:ext cx="31864" cy="3683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3325508" y="4358124"/>
              <a:ext cx="28484" cy="36885"/>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3307066" y="4195772"/>
              <a:ext cx="135609" cy="83761"/>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3521316"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3451026" y="4190751"/>
              <a:ext cx="137249" cy="93803"/>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3616710" y="4358124"/>
              <a:ext cx="23463" cy="4021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3686999" y="4476981"/>
              <a:ext cx="11781" cy="35195"/>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3757289" y="4356434"/>
              <a:ext cx="31864" cy="35195"/>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3569833"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3024216" y="4714595"/>
              <a:ext cx="15112" cy="120596"/>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3636792"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3350612" y="4749740"/>
              <a:ext cx="38525" cy="45236"/>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3702062" y="4287835"/>
              <a:ext cx="128898" cy="123877"/>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3310446" y="4707934"/>
              <a:ext cx="125567" cy="135609"/>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3166486" y="4709574"/>
              <a:ext cx="128948" cy="123927"/>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3216693" y="4751430"/>
              <a:ext cx="36885" cy="33505"/>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3745558" y="4851844"/>
              <a:ext cx="138989" cy="16802"/>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4061912"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3235136" y="4570684"/>
              <a:ext cx="115526" cy="123877"/>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3988242"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3845972" y="4286144"/>
              <a:ext cx="125567" cy="135659"/>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3064382" y="4433435"/>
              <a:ext cx="15112" cy="120547"/>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3206652"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3089485"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3251838" y="4476981"/>
              <a:ext cx="43596" cy="35195"/>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3034257" y="4711264"/>
              <a:ext cx="113886" cy="123927"/>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3139692" y="4614181"/>
              <a:ext cx="36885" cy="53637"/>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3271921"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3072783" y="4754761"/>
              <a:ext cx="33505" cy="31864"/>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3074423"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3116279" y="4475291"/>
              <a:ext cx="28484" cy="43546"/>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3633462" y="4751430"/>
              <a:ext cx="46877" cy="41906"/>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2990761" y="4610850"/>
              <a:ext cx="38525" cy="53587"/>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2736345"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3596627"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2948905" y="4567354"/>
              <a:ext cx="125567" cy="135609"/>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2784912" y="4751430"/>
              <a:ext cx="38525" cy="45236"/>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2413380" y="4709574"/>
              <a:ext cx="162353" cy="133968"/>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2415020" y="4568994"/>
              <a:ext cx="232693" cy="130588"/>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2555600" y="4289525"/>
              <a:ext cx="127258" cy="122187"/>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2594125" y="4707934"/>
              <a:ext cx="125567" cy="135609"/>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2696180" y="4851844"/>
              <a:ext cx="127258" cy="142320"/>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3740537" y="4714595"/>
              <a:ext cx="15112" cy="120596"/>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3902890" y="4863576"/>
              <a:ext cx="15112" cy="135609"/>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4113760" y="4942217"/>
              <a:ext cx="23513" cy="35195"/>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4065243" y="4915473"/>
              <a:ext cx="128898" cy="87042"/>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189070" y="4190751"/>
              <a:ext cx="137299" cy="93803"/>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712103" y="4615871"/>
              <a:ext cx="41906" cy="45236"/>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4307927" y="3266940"/>
              <a:ext cx="590853" cy="1874514"/>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2634291"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3665227" y="4567354"/>
              <a:ext cx="125567" cy="135609"/>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3882807" y="4709574"/>
              <a:ext cx="128898" cy="123927"/>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3926303" y="4734678"/>
              <a:ext cx="33554" cy="33554"/>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2856892" y="4195772"/>
              <a:ext cx="135609" cy="83761"/>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2821747" y="4478621"/>
              <a:ext cx="48567" cy="35195"/>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2776561" y="4430105"/>
              <a:ext cx="127208" cy="122237"/>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2716263" y="4609160"/>
              <a:ext cx="30174" cy="46926"/>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2804995"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2853512" y="4617561"/>
              <a:ext cx="31864" cy="43546"/>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2659394" y="4568994"/>
              <a:ext cx="128898" cy="123927"/>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2927182" y="4754761"/>
              <a:ext cx="40215" cy="38575"/>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2985741" y="4287835"/>
              <a:ext cx="128898" cy="123877"/>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3129651" y="4286144"/>
              <a:ext cx="125617" cy="135659"/>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2880306"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2751408" y="4346393"/>
              <a:ext cx="38575" cy="45236"/>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2853512"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2893678" y="4346393"/>
              <a:ext cx="36885" cy="53637"/>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2843471"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2709601" y="4190751"/>
              <a:ext cx="137299" cy="93803"/>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2677787" y="4468580"/>
              <a:ext cx="40215" cy="51947"/>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2979030" y="4476981"/>
              <a:ext cx="28534" cy="8401"/>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2920471"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2970678" y="4478621"/>
              <a:ext cx="33505" cy="4021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3029237" y="4349773"/>
              <a:ext cx="40215" cy="45236"/>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3176528" y="4354794"/>
              <a:ext cx="36885" cy="48567"/>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3896179" y="4359815"/>
              <a:ext cx="31864" cy="3683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1973198" y="3258539"/>
              <a:ext cx="2344821" cy="1882915"/>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2021714" y="4870287"/>
              <a:ext cx="13471" cy="18442"/>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1112916" y="4369856"/>
              <a:ext cx="286280" cy="771599"/>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1151442" y="4383228"/>
              <a:ext cx="35195" cy="115526"/>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2031756" y="4922134"/>
              <a:ext cx="31864" cy="102154"/>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4336361" y="4195772"/>
              <a:ext cx="135609" cy="83761"/>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2413380" y="4286144"/>
              <a:ext cx="125567" cy="135659"/>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4132202"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4041829" y="4192441"/>
              <a:ext cx="127208" cy="88732"/>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4209153"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4237637"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3896179" y="4195772"/>
              <a:ext cx="132278" cy="80381"/>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2699560"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3005823" y="4195772"/>
              <a:ext cx="137299" cy="80381"/>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4092037" y="4568994"/>
              <a:ext cx="128898" cy="123927"/>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3608358" y="4192441"/>
              <a:ext cx="127208" cy="88732"/>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3154755" y="4195772"/>
              <a:ext cx="137299" cy="80381"/>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2562311" y="4192441"/>
              <a:ext cx="127258" cy="88732"/>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3748938" y="4195772"/>
              <a:ext cx="133919" cy="80381"/>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3790744"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3822559" y="4476981"/>
              <a:ext cx="38525" cy="4021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3750579" y="4711264"/>
              <a:ext cx="113886" cy="123927"/>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3859394" y="4615871"/>
              <a:ext cx="36835" cy="43546"/>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3780703" y="443343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3805806"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4066933" y="4426774"/>
              <a:ext cx="125567" cy="135609"/>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3951407" y="4570684"/>
              <a:ext cx="115576" cy="123877"/>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3961448" y="4473601"/>
              <a:ext cx="45236" cy="36885"/>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3922973"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4247679" y="4873617"/>
              <a:ext cx="45236" cy="30174"/>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4386568" y="4353104"/>
              <a:ext cx="56968" cy="4021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4165657" y="4704553"/>
              <a:ext cx="309693" cy="138989"/>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3779062" y="4736368"/>
              <a:ext cx="45236" cy="26843"/>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4348093" y="4920494"/>
              <a:ext cx="127258" cy="82021"/>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4204133" y="4851844"/>
              <a:ext cx="123927" cy="149031"/>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4344713" y="4932176"/>
              <a:ext cx="8451" cy="70340"/>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4394920" y="4942217"/>
              <a:ext cx="28534" cy="38575"/>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4399940" y="4500394"/>
              <a:ext cx="55327" cy="45236"/>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4269402" y="4289525"/>
              <a:ext cx="202568" cy="125567"/>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5" name="Google Shape;465;p3"/>
            <p:cNvSpPr/>
            <p:nvPr/>
          </p:nvSpPr>
          <p:spPr>
            <a:xfrm>
              <a:off x="4348093" y="4430105"/>
              <a:ext cx="132278" cy="262817"/>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6" name="Google Shape;466;p3"/>
            <p:cNvSpPr/>
            <p:nvPr/>
          </p:nvSpPr>
          <p:spPr>
            <a:xfrm>
              <a:off x="4252699" y="4947238"/>
              <a:ext cx="41856" cy="25153"/>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7" name="Google Shape;467;p3"/>
            <p:cNvSpPr/>
            <p:nvPr/>
          </p:nvSpPr>
          <p:spPr>
            <a:xfrm>
              <a:off x="2443504" y="4492043"/>
              <a:ext cx="56918" cy="46877"/>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8" name="Google Shape;468;p3"/>
            <p:cNvSpPr/>
            <p:nvPr/>
          </p:nvSpPr>
          <p:spPr>
            <a:xfrm>
              <a:off x="4026767" y="4707934"/>
              <a:ext cx="125567" cy="135609"/>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9" name="Google Shape;469;p3"/>
            <p:cNvSpPr/>
            <p:nvPr/>
          </p:nvSpPr>
          <p:spPr>
            <a:xfrm>
              <a:off x="2553959" y="4848514"/>
              <a:ext cx="125567" cy="155692"/>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3"/>
            <p:cNvSpPr/>
            <p:nvPr/>
          </p:nvSpPr>
          <p:spPr>
            <a:xfrm>
              <a:off x="2409999" y="4426774"/>
              <a:ext cx="205899" cy="130588"/>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3"/>
            <p:cNvSpPr/>
            <p:nvPr/>
          </p:nvSpPr>
          <p:spPr>
            <a:xfrm>
              <a:off x="2416710" y="4195772"/>
              <a:ext cx="132278" cy="80381"/>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3"/>
            <p:cNvSpPr/>
            <p:nvPr/>
          </p:nvSpPr>
          <p:spPr>
            <a:xfrm>
              <a:off x="2409999" y="4850204"/>
              <a:ext cx="128948" cy="14396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3"/>
            <p:cNvSpPr/>
            <p:nvPr/>
          </p:nvSpPr>
          <p:spPr>
            <a:xfrm>
              <a:off x="3735516" y="4850204"/>
              <a:ext cx="160712" cy="14396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3"/>
            <p:cNvSpPr/>
            <p:nvPr/>
          </p:nvSpPr>
          <p:spPr>
            <a:xfrm>
              <a:off x="3912931" y="4850204"/>
              <a:ext cx="130588" cy="150671"/>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3"/>
            <p:cNvSpPr/>
            <p:nvPr/>
          </p:nvSpPr>
          <p:spPr>
            <a:xfrm>
              <a:off x="3022576" y="4850204"/>
              <a:ext cx="697928" cy="155692"/>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3"/>
            <p:cNvSpPr/>
            <p:nvPr/>
          </p:nvSpPr>
          <p:spPr>
            <a:xfrm>
              <a:off x="2843471" y="4845183"/>
              <a:ext cx="169113" cy="157332"/>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77" name="Google Shape;477;p3"/>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b="0" sz="5200">
                <a:solidFill>
                  <a:schemeClr val="lt1"/>
                </a:solidFill>
              </a:defRPr>
            </a:lvl1pPr>
            <a:lvl2pPr lvl="1" rtl="0" algn="ctr">
              <a:spcBef>
                <a:spcPts val="0"/>
              </a:spcBef>
              <a:spcAft>
                <a:spcPts val="0"/>
              </a:spcAft>
              <a:buClr>
                <a:schemeClr val="lt1"/>
              </a:buClr>
              <a:buSzPts val="5200"/>
              <a:buNone/>
              <a:defRPr b="0" sz="5200">
                <a:solidFill>
                  <a:schemeClr val="lt1"/>
                </a:solidFill>
              </a:defRPr>
            </a:lvl2pPr>
            <a:lvl3pPr lvl="2" rtl="0" algn="ctr">
              <a:spcBef>
                <a:spcPts val="0"/>
              </a:spcBef>
              <a:spcAft>
                <a:spcPts val="0"/>
              </a:spcAft>
              <a:buClr>
                <a:schemeClr val="lt1"/>
              </a:buClr>
              <a:buSzPts val="5200"/>
              <a:buNone/>
              <a:defRPr b="0" sz="5200">
                <a:solidFill>
                  <a:schemeClr val="lt1"/>
                </a:solidFill>
              </a:defRPr>
            </a:lvl3pPr>
            <a:lvl4pPr lvl="3" rtl="0" algn="ctr">
              <a:spcBef>
                <a:spcPts val="0"/>
              </a:spcBef>
              <a:spcAft>
                <a:spcPts val="0"/>
              </a:spcAft>
              <a:buClr>
                <a:schemeClr val="lt1"/>
              </a:buClr>
              <a:buSzPts val="5200"/>
              <a:buNone/>
              <a:defRPr b="0" sz="5200">
                <a:solidFill>
                  <a:schemeClr val="lt1"/>
                </a:solidFill>
              </a:defRPr>
            </a:lvl4pPr>
            <a:lvl5pPr lvl="4" rtl="0" algn="ctr">
              <a:spcBef>
                <a:spcPts val="0"/>
              </a:spcBef>
              <a:spcAft>
                <a:spcPts val="0"/>
              </a:spcAft>
              <a:buClr>
                <a:schemeClr val="lt1"/>
              </a:buClr>
              <a:buSzPts val="5200"/>
              <a:buNone/>
              <a:defRPr b="0" sz="5200">
                <a:solidFill>
                  <a:schemeClr val="lt1"/>
                </a:solidFill>
              </a:defRPr>
            </a:lvl5pPr>
            <a:lvl6pPr lvl="5" rtl="0" algn="ctr">
              <a:spcBef>
                <a:spcPts val="0"/>
              </a:spcBef>
              <a:spcAft>
                <a:spcPts val="0"/>
              </a:spcAft>
              <a:buClr>
                <a:schemeClr val="lt1"/>
              </a:buClr>
              <a:buSzPts val="5200"/>
              <a:buNone/>
              <a:defRPr b="0" sz="5200">
                <a:solidFill>
                  <a:schemeClr val="lt1"/>
                </a:solidFill>
              </a:defRPr>
            </a:lvl6pPr>
            <a:lvl7pPr lvl="6" rtl="0" algn="ctr">
              <a:spcBef>
                <a:spcPts val="0"/>
              </a:spcBef>
              <a:spcAft>
                <a:spcPts val="0"/>
              </a:spcAft>
              <a:buClr>
                <a:schemeClr val="lt1"/>
              </a:buClr>
              <a:buSzPts val="5200"/>
              <a:buNone/>
              <a:defRPr b="0" sz="5200">
                <a:solidFill>
                  <a:schemeClr val="lt1"/>
                </a:solidFill>
              </a:defRPr>
            </a:lvl7pPr>
            <a:lvl8pPr lvl="7" rtl="0" algn="ctr">
              <a:spcBef>
                <a:spcPts val="0"/>
              </a:spcBef>
              <a:spcAft>
                <a:spcPts val="0"/>
              </a:spcAft>
              <a:buClr>
                <a:schemeClr val="lt1"/>
              </a:buClr>
              <a:buSzPts val="5200"/>
              <a:buNone/>
              <a:defRPr b="0" sz="5200">
                <a:solidFill>
                  <a:schemeClr val="lt1"/>
                </a:solidFill>
              </a:defRPr>
            </a:lvl8pPr>
            <a:lvl9pPr lvl="8" rtl="0" algn="ctr">
              <a:spcBef>
                <a:spcPts val="0"/>
              </a:spcBef>
              <a:spcAft>
                <a:spcPts val="0"/>
              </a:spcAft>
              <a:buClr>
                <a:schemeClr val="lt1"/>
              </a:buClr>
              <a:buSzPts val="5200"/>
              <a:buNone/>
              <a:defRPr b="0" sz="5200">
                <a:solidFill>
                  <a:schemeClr val="lt1"/>
                </a:solidFill>
              </a:defRPr>
            </a:lvl9pPr>
          </a:lstStyle>
          <a:p/>
        </p:txBody>
      </p:sp>
      <p:sp>
        <p:nvSpPr>
          <p:cNvPr id="478" name="Google Shape;478;p3"/>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lgn="ctr">
              <a:spcBef>
                <a:spcPts val="0"/>
              </a:spcBef>
              <a:spcAft>
                <a:spcPts val="0"/>
              </a:spcAft>
              <a:buClr>
                <a:schemeClr val="dk1"/>
              </a:buClr>
              <a:buSzPts val="1600"/>
              <a:buNone/>
              <a:defRPr sz="1600"/>
            </a:lvl2pPr>
            <a:lvl3pPr lvl="2" rtl="0" algn="ctr">
              <a:spcBef>
                <a:spcPts val="0"/>
              </a:spcBef>
              <a:spcAft>
                <a:spcPts val="0"/>
              </a:spcAft>
              <a:buClr>
                <a:schemeClr val="dk1"/>
              </a:buClr>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79" name="Google Shape;479;p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80" name="Shape 480"/>
        <p:cNvGrpSpPr/>
        <p:nvPr/>
      </p:nvGrpSpPr>
      <p:grpSpPr>
        <a:xfrm>
          <a:off x="0" y="0"/>
          <a:ext cx="0" cy="0"/>
          <a:chOff x="0" y="0"/>
          <a:chExt cx="0" cy="0"/>
        </a:xfrm>
      </p:grpSpPr>
      <p:sp>
        <p:nvSpPr>
          <p:cNvPr id="481" name="Google Shape;481;p4"/>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SzPts val="2000"/>
              <a:buChar char="✖"/>
              <a:defRPr i="1" sz="2000">
                <a:solidFill>
                  <a:schemeClr val="accent1"/>
                </a:solidFill>
              </a:defRPr>
            </a:lvl1pPr>
            <a:lvl2pPr indent="-355600" lvl="1" marL="914400" rtl="0" algn="ctr">
              <a:spcBef>
                <a:spcPts val="0"/>
              </a:spcBef>
              <a:spcAft>
                <a:spcPts val="0"/>
              </a:spcAft>
              <a:buSzPts val="2000"/>
              <a:buChar char="○"/>
              <a:defRPr i="1" sz="2000">
                <a:solidFill>
                  <a:schemeClr val="accent1"/>
                </a:solidFill>
              </a:defRPr>
            </a:lvl2pPr>
            <a:lvl3pPr indent="-355600" lvl="2" marL="1371600" rtl="0" algn="ctr">
              <a:spcBef>
                <a:spcPts val="0"/>
              </a:spcBef>
              <a:spcAft>
                <a:spcPts val="0"/>
              </a:spcAft>
              <a:buSzPts val="2000"/>
              <a:buChar char="■"/>
              <a:defRPr i="1" sz="2000">
                <a:solidFill>
                  <a:schemeClr val="accent1"/>
                </a:solidFill>
              </a:defRPr>
            </a:lvl3pPr>
            <a:lvl4pPr indent="-355600" lvl="3" marL="1828800" rtl="0" algn="ctr">
              <a:spcBef>
                <a:spcPts val="0"/>
              </a:spcBef>
              <a:spcAft>
                <a:spcPts val="0"/>
              </a:spcAft>
              <a:buClr>
                <a:schemeClr val="accent1"/>
              </a:buClr>
              <a:buSzPts val="2000"/>
              <a:buChar char="●"/>
              <a:defRPr i="1" sz="2000">
                <a:solidFill>
                  <a:schemeClr val="accent1"/>
                </a:solidFill>
              </a:defRPr>
            </a:lvl4pPr>
            <a:lvl5pPr indent="-355600" lvl="4" marL="2286000" rtl="0" algn="ctr">
              <a:spcBef>
                <a:spcPts val="0"/>
              </a:spcBef>
              <a:spcAft>
                <a:spcPts val="0"/>
              </a:spcAft>
              <a:buClr>
                <a:schemeClr val="accent1"/>
              </a:buClr>
              <a:buSzPts val="2000"/>
              <a:buChar char="○"/>
              <a:defRPr i="1" sz="2000">
                <a:solidFill>
                  <a:schemeClr val="accent1"/>
                </a:solidFill>
              </a:defRPr>
            </a:lvl5pPr>
            <a:lvl6pPr indent="-355600" lvl="5" marL="2743200" rtl="0" algn="ctr">
              <a:spcBef>
                <a:spcPts val="0"/>
              </a:spcBef>
              <a:spcAft>
                <a:spcPts val="0"/>
              </a:spcAft>
              <a:buClr>
                <a:schemeClr val="accent1"/>
              </a:buClr>
              <a:buSzPts val="2000"/>
              <a:buChar char="■"/>
              <a:defRPr i="1" sz="2000">
                <a:solidFill>
                  <a:schemeClr val="accent1"/>
                </a:solidFill>
              </a:defRPr>
            </a:lvl6pPr>
            <a:lvl7pPr indent="-355600" lvl="6" marL="3200400" rtl="0" algn="ctr">
              <a:spcBef>
                <a:spcPts val="0"/>
              </a:spcBef>
              <a:spcAft>
                <a:spcPts val="0"/>
              </a:spcAft>
              <a:buClr>
                <a:schemeClr val="accent1"/>
              </a:buClr>
              <a:buSzPts val="2000"/>
              <a:buChar char="●"/>
              <a:defRPr i="1" sz="2000">
                <a:solidFill>
                  <a:schemeClr val="accent1"/>
                </a:solidFill>
              </a:defRPr>
            </a:lvl7pPr>
            <a:lvl8pPr indent="-355600" lvl="7" marL="3657600" rtl="0" algn="ctr">
              <a:spcBef>
                <a:spcPts val="0"/>
              </a:spcBef>
              <a:spcAft>
                <a:spcPts val="0"/>
              </a:spcAft>
              <a:buClr>
                <a:schemeClr val="accent1"/>
              </a:buClr>
              <a:buSzPts val="2000"/>
              <a:buChar char="○"/>
              <a:defRPr i="1" sz="2000">
                <a:solidFill>
                  <a:schemeClr val="accent1"/>
                </a:solidFill>
              </a:defRPr>
            </a:lvl8pPr>
            <a:lvl9pPr indent="-355600" lvl="8" marL="4114800" algn="ctr">
              <a:spcBef>
                <a:spcPts val="0"/>
              </a:spcBef>
              <a:spcAft>
                <a:spcPts val="0"/>
              </a:spcAft>
              <a:buClr>
                <a:schemeClr val="accent1"/>
              </a:buClr>
              <a:buSzPts val="2000"/>
              <a:buChar char="■"/>
              <a:defRPr i="1" sz="2000">
                <a:solidFill>
                  <a:schemeClr val="accent1"/>
                </a:solidFill>
              </a:defRPr>
            </a:lvl9pPr>
          </a:lstStyle>
          <a:p/>
        </p:txBody>
      </p:sp>
      <p:sp>
        <p:nvSpPr>
          <p:cNvPr id="482" name="Google Shape;482;p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indent="0" lvl="0" marL="0" rtl="0" algn="r">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4" name="Google Shape;664;p4"/>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5" name="Google Shape;665;p4"/>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6" name="Google Shape;666;p4"/>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7" name="Google Shape;667;p4"/>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4"/>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4"/>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4"/>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4"/>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4"/>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4"/>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4"/>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4"/>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4"/>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4"/>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4"/>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4"/>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4"/>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4"/>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4"/>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4"/>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1" name="Google Shape;841;p5"/>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2" name="Google Shape;842;p5"/>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3" name="Google Shape;843;p5"/>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4" name="Google Shape;844;p5"/>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5" name="Google Shape;845;p5"/>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5"/>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5"/>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5"/>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5"/>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5"/>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5"/>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5"/>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5"/>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5"/>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5"/>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5"/>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5"/>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5"/>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5"/>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5"/>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5"/>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5"/>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5"/>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5"/>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5"/>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5"/>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5"/>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5"/>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69" name="Google Shape;869;p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871" name="Google Shape;871;p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9" name="Google Shape;1019;p6"/>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0" name="Google Shape;1020;p6"/>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1" name="Google Shape;1021;p6"/>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2" name="Google Shape;1022;p6"/>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3" name="Google Shape;1023;p6"/>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4" name="Google Shape;1024;p6"/>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6"/>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6"/>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6"/>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6"/>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6"/>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6"/>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6"/>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6"/>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6"/>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6"/>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6"/>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6"/>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6"/>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6"/>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6"/>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6"/>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6"/>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6"/>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6"/>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6"/>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6"/>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6"/>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6"/>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6"/>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6"/>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6"/>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6"/>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6"/>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6"/>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6"/>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6"/>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6"/>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57" name="Google Shape;1057;p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59" name="Google Shape;1059;p6"/>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60" name="Google Shape;1060;p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8" name="Google Shape;1198;p7"/>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9" name="Google Shape;1199;p7"/>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0" name="Google Shape;1200;p7"/>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1" name="Google Shape;1201;p7"/>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2" name="Google Shape;1202;p7"/>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3" name="Google Shape;1203;p7"/>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4" name="Google Shape;1204;p7"/>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7"/>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7"/>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7"/>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7"/>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7"/>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7"/>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7"/>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7"/>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7"/>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7"/>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7"/>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7"/>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7"/>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7"/>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7"/>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7"/>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7"/>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7"/>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7"/>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7"/>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7"/>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7"/>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7"/>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7"/>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7"/>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7"/>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7"/>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7"/>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7"/>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7"/>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7"/>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7"/>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7"/>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7"/>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7"/>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7"/>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7"/>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7"/>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7"/>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7"/>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7"/>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246" name="Google Shape;1246;p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idx="1" type="body"/>
          </p:nvPr>
        </p:nvSpPr>
        <p:spPr>
          <a:xfrm>
            <a:off x="977300"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8" name="Google Shape;1248;p7"/>
          <p:cNvSpPr txBox="1"/>
          <p:nvPr>
            <p:ph idx="2" type="body"/>
          </p:nvPr>
        </p:nvSpPr>
        <p:spPr>
          <a:xfrm>
            <a:off x="3391603"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9" name="Google Shape;1249;p7"/>
          <p:cNvSpPr txBox="1"/>
          <p:nvPr>
            <p:ph idx="3" type="body"/>
          </p:nvPr>
        </p:nvSpPr>
        <p:spPr>
          <a:xfrm>
            <a:off x="5805905"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50" name="Google Shape;1250;p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8" name="Google Shape;1378;p8"/>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9" name="Google Shape;1379;p8"/>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0" name="Google Shape;1380;p8"/>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1" name="Google Shape;1381;p8"/>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8"/>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8"/>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8"/>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8"/>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8"/>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8"/>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8"/>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8"/>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8"/>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8"/>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8"/>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8"/>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8"/>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8"/>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8"/>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8"/>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8"/>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8"/>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8"/>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8"/>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8"/>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8"/>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8"/>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8"/>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8"/>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8"/>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8"/>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8"/>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8"/>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8"/>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8"/>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8"/>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8"/>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8"/>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8"/>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8"/>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8"/>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8"/>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8"/>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8"/>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8"/>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8"/>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8"/>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8"/>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8"/>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8"/>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8"/>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8"/>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8"/>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8"/>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8"/>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8"/>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8"/>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8"/>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36" name="Google Shape;1436;p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43" name="Google Shape;1443;p9"/>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5" name="Google Shape;1485;p9"/>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6" name="Google Shape;1486;p9"/>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7" name="Google Shape;1487;p9"/>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8" name="Google Shape;1488;p9"/>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9"/>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9"/>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9"/>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9"/>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9"/>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9"/>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9"/>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9"/>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9"/>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9"/>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9"/>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9"/>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9"/>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9"/>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9"/>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9"/>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9"/>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9"/>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9"/>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9"/>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9"/>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9"/>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9"/>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9"/>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9"/>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9"/>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9"/>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9"/>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9"/>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9"/>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9"/>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9"/>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9"/>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9"/>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9"/>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9"/>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9"/>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9"/>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9"/>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9"/>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9"/>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9"/>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9"/>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9"/>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9"/>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9"/>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9"/>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9"/>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9"/>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9"/>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9"/>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9"/>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9"/>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9"/>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9"/>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9"/>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9"/>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9"/>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49" name="Google Shape;1549;p9"/>
          <p:cNvSpPr txBox="1"/>
          <p:nvPr>
            <p:ph idx="1" type="body"/>
          </p:nvPr>
        </p:nvSpPr>
        <p:spPr>
          <a:xfrm>
            <a:off x="457200" y="4085775"/>
            <a:ext cx="8229600" cy="4281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
        <p:nvSpPr>
          <p:cNvPr id="1550" name="Google Shape;1550;p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1" name="Shape 1551"/>
        <p:cNvGrpSpPr/>
        <p:nvPr/>
      </p:nvGrpSpPr>
      <p:grpSpPr>
        <a:xfrm>
          <a:off x="0" y="0"/>
          <a:ext cx="0" cy="0"/>
          <a:chOff x="0" y="0"/>
          <a:chExt cx="0" cy="0"/>
        </a:xfrm>
      </p:grpSpPr>
      <p:sp>
        <p:nvSpPr>
          <p:cNvPr id="1552" name="Google Shape;1552;p1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57" name="Google Shape;1557;p10"/>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2" name="Google Shape;1592;p10"/>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3" name="Google Shape;1593;p10"/>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4" name="Google Shape;1594;p10"/>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0"/>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0"/>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0"/>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0"/>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0"/>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0"/>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0"/>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0"/>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0"/>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0"/>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0"/>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0"/>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0"/>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0"/>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0"/>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0"/>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0"/>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0"/>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0"/>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0"/>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0"/>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0"/>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0"/>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0"/>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0"/>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0"/>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0"/>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0"/>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0"/>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0"/>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0"/>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0"/>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0"/>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0"/>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0"/>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0"/>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0"/>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0"/>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0"/>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0"/>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0"/>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0"/>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0"/>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0"/>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0"/>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0"/>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0"/>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0"/>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0"/>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0"/>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0"/>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0"/>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0"/>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0"/>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0"/>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0"/>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0"/>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0"/>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0"/>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0"/>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0"/>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0"/>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0"/>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0"/>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0"/>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0"/>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1131750" y="1427100"/>
            <a:ext cx="6880500" cy="34986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indent="-381000" lvl="1" marL="9144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indent="-381000" lvl="2" marL="13716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indent="-381000" lvl="3" marL="1828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indent="-381000" lvl="4" marL="2286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indent="-381000" lvl="5" marL="27432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indent="-381000" lvl="6" marL="32004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indent="-381000" lvl="7" marL="36576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indent="-381000" lvl="8" marL="4114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Searching and Sorting</a:t>
            </a:r>
            <a:endParaRPr u="sng"/>
          </a:p>
        </p:txBody>
      </p:sp>
      <p:sp>
        <p:nvSpPr>
          <p:cNvPr id="1908" name="Google Shape;1908;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By Fauzan 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26"/>
          <p:cNvSpPr/>
          <p:nvPr/>
        </p:nvSpPr>
        <p:spPr>
          <a:xfrm>
            <a:off x="3477300" y="3971050"/>
            <a:ext cx="861600" cy="81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6"/>
          <p:cNvSpPr txBox="1"/>
          <p:nvPr>
            <p:ph type="title"/>
          </p:nvPr>
        </p:nvSpPr>
        <p:spPr>
          <a:xfrm>
            <a:off x="1131750" y="51725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 422 With Binary Search</a:t>
            </a:r>
            <a:endParaRPr/>
          </a:p>
        </p:txBody>
      </p:sp>
      <p:graphicFrame>
        <p:nvGraphicFramePr>
          <p:cNvPr id="1975" name="Google Shape;1975;p26"/>
          <p:cNvGraphicFramePr/>
          <p:nvPr/>
        </p:nvGraphicFramePr>
        <p:xfrm>
          <a:off x="582625" y="1614725"/>
          <a:ext cx="3000000" cy="3000000"/>
        </p:xfrm>
        <a:graphic>
          <a:graphicData uri="http://schemas.openxmlformats.org/drawingml/2006/table">
            <a:tbl>
              <a:tblPr>
                <a:noFill/>
                <a:tableStyleId>{ABC5C5DB-35C3-417D-BCD1-B01A74E0D71C}</a:tableStyleId>
              </a:tblPr>
              <a:tblGrid>
                <a:gridCol w="576600"/>
              </a:tblGrid>
              <a:tr h="381000">
                <a:tc>
                  <a:txBody>
                    <a:bodyPr/>
                    <a:lstStyle/>
                    <a:p>
                      <a:pPr indent="0" lvl="0" marL="0" rtl="0" algn="ctr">
                        <a:spcBef>
                          <a:spcPts val="0"/>
                        </a:spcBef>
                        <a:spcAft>
                          <a:spcPts val="0"/>
                        </a:spcAft>
                        <a:buNone/>
                      </a:pPr>
                      <a:r>
                        <a:rPr lang="en"/>
                        <a:t>68</a:t>
                      </a:r>
                      <a:endParaRPr/>
                    </a:p>
                  </a:txBody>
                  <a:tcPr marT="91425" marB="91425" marR="91425" marL="91425"/>
                </a:tc>
              </a:tr>
            </a:tbl>
          </a:graphicData>
        </a:graphic>
      </p:graphicFrame>
      <p:graphicFrame>
        <p:nvGraphicFramePr>
          <p:cNvPr id="1976" name="Google Shape;1976;p26"/>
          <p:cNvGraphicFramePr/>
          <p:nvPr/>
        </p:nvGraphicFramePr>
        <p:xfrm>
          <a:off x="1428475"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124</a:t>
                      </a:r>
                      <a:endParaRPr/>
                    </a:p>
                  </a:txBody>
                  <a:tcPr marT="91425" marB="91425" marR="91425" marL="91425"/>
                </a:tc>
              </a:tr>
            </a:tbl>
          </a:graphicData>
        </a:graphic>
      </p:graphicFrame>
      <p:graphicFrame>
        <p:nvGraphicFramePr>
          <p:cNvPr id="1977" name="Google Shape;1977;p26"/>
          <p:cNvGraphicFramePr/>
          <p:nvPr/>
        </p:nvGraphicFramePr>
        <p:xfrm>
          <a:off x="2274325"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205</a:t>
                      </a:r>
                      <a:endParaRPr/>
                    </a:p>
                  </a:txBody>
                  <a:tcPr marT="91425" marB="91425" marR="91425" marL="91425"/>
                </a:tc>
              </a:tr>
            </a:tbl>
          </a:graphicData>
        </a:graphic>
      </p:graphicFrame>
      <p:graphicFrame>
        <p:nvGraphicFramePr>
          <p:cNvPr id="1978" name="Google Shape;1978;p26"/>
          <p:cNvGraphicFramePr/>
          <p:nvPr/>
        </p:nvGraphicFramePr>
        <p:xfrm>
          <a:off x="3120175"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354</a:t>
                      </a:r>
                      <a:endParaRPr/>
                    </a:p>
                  </a:txBody>
                  <a:tcPr marT="91425" marB="91425" marR="91425" marL="91425"/>
                </a:tc>
              </a:tr>
            </a:tbl>
          </a:graphicData>
        </a:graphic>
      </p:graphicFrame>
      <p:graphicFrame>
        <p:nvGraphicFramePr>
          <p:cNvPr id="1979" name="Google Shape;1979;p26"/>
          <p:cNvGraphicFramePr/>
          <p:nvPr/>
        </p:nvGraphicFramePr>
        <p:xfrm>
          <a:off x="4018650"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402</a:t>
                      </a:r>
                      <a:endParaRPr/>
                    </a:p>
                  </a:txBody>
                  <a:tcPr marT="91425" marB="91425" marR="91425" marL="91425"/>
                </a:tc>
              </a:tr>
            </a:tbl>
          </a:graphicData>
        </a:graphic>
      </p:graphicFrame>
      <p:graphicFrame>
        <p:nvGraphicFramePr>
          <p:cNvPr id="1980" name="Google Shape;1980;p26"/>
          <p:cNvGraphicFramePr/>
          <p:nvPr/>
        </p:nvGraphicFramePr>
        <p:xfrm>
          <a:off x="4811875"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4</a:t>
                      </a:r>
                      <a:r>
                        <a:rPr lang="en"/>
                        <a:t>22</a:t>
                      </a:r>
                      <a:endParaRPr/>
                    </a:p>
                  </a:txBody>
                  <a:tcPr marT="91425" marB="91425" marR="91425" marL="91425"/>
                </a:tc>
              </a:tr>
            </a:tbl>
          </a:graphicData>
        </a:graphic>
      </p:graphicFrame>
      <p:graphicFrame>
        <p:nvGraphicFramePr>
          <p:cNvPr id="1981" name="Google Shape;1981;p26"/>
          <p:cNvGraphicFramePr/>
          <p:nvPr/>
        </p:nvGraphicFramePr>
        <p:xfrm>
          <a:off x="5605100"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540</a:t>
                      </a:r>
                      <a:endParaRPr/>
                    </a:p>
                  </a:txBody>
                  <a:tcPr marT="91425" marB="91425" marR="91425" marL="91425"/>
                </a:tc>
              </a:tr>
            </a:tbl>
          </a:graphicData>
        </a:graphic>
      </p:graphicFrame>
      <p:graphicFrame>
        <p:nvGraphicFramePr>
          <p:cNvPr id="1982" name="Google Shape;1982;p26"/>
          <p:cNvGraphicFramePr/>
          <p:nvPr/>
        </p:nvGraphicFramePr>
        <p:xfrm>
          <a:off x="6398325"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690</a:t>
                      </a:r>
                      <a:endParaRPr/>
                    </a:p>
                  </a:txBody>
                  <a:tcPr marT="91425" marB="91425" marR="91425" marL="91425"/>
                </a:tc>
              </a:tr>
            </a:tbl>
          </a:graphicData>
        </a:graphic>
      </p:graphicFrame>
      <p:graphicFrame>
        <p:nvGraphicFramePr>
          <p:cNvPr id="1983" name="Google Shape;1983;p26"/>
          <p:cNvGraphicFramePr/>
          <p:nvPr/>
        </p:nvGraphicFramePr>
        <p:xfrm>
          <a:off x="7191550"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739</a:t>
                      </a:r>
                      <a:endParaRPr/>
                    </a:p>
                  </a:txBody>
                  <a:tcPr marT="91425" marB="91425" marR="91425" marL="91425"/>
                </a:tc>
              </a:tr>
            </a:tbl>
          </a:graphicData>
        </a:graphic>
      </p:graphicFrame>
      <p:cxnSp>
        <p:nvCxnSpPr>
          <p:cNvPr id="1984" name="Google Shape;1984;p26"/>
          <p:cNvCxnSpPr/>
          <p:nvPr/>
        </p:nvCxnSpPr>
        <p:spPr>
          <a:xfrm>
            <a:off x="870175" y="1100150"/>
            <a:ext cx="1500" cy="472800"/>
          </a:xfrm>
          <a:prstGeom prst="straightConnector1">
            <a:avLst/>
          </a:prstGeom>
          <a:noFill/>
          <a:ln cap="flat" cmpd="sng" w="9525">
            <a:solidFill>
              <a:schemeClr val="dk2"/>
            </a:solidFill>
            <a:prstDash val="solid"/>
            <a:round/>
            <a:headEnd len="med" w="med" type="none"/>
            <a:tailEnd len="med" w="med" type="triangle"/>
          </a:ln>
        </p:spPr>
      </p:cxnSp>
      <p:cxnSp>
        <p:nvCxnSpPr>
          <p:cNvPr id="1985" name="Google Shape;1985;p26"/>
          <p:cNvCxnSpPr/>
          <p:nvPr/>
        </p:nvCxnSpPr>
        <p:spPr>
          <a:xfrm>
            <a:off x="8272325" y="1100150"/>
            <a:ext cx="1500" cy="472800"/>
          </a:xfrm>
          <a:prstGeom prst="straightConnector1">
            <a:avLst/>
          </a:prstGeom>
          <a:noFill/>
          <a:ln cap="flat" cmpd="sng" w="9525">
            <a:solidFill>
              <a:schemeClr val="dk2"/>
            </a:solidFill>
            <a:prstDash val="solid"/>
            <a:round/>
            <a:headEnd len="med" w="med" type="none"/>
            <a:tailEnd len="med" w="med" type="triangle"/>
          </a:ln>
        </p:spPr>
      </p:cxnSp>
      <p:cxnSp>
        <p:nvCxnSpPr>
          <p:cNvPr id="1986" name="Google Shape;1986;p26"/>
          <p:cNvCxnSpPr/>
          <p:nvPr/>
        </p:nvCxnSpPr>
        <p:spPr>
          <a:xfrm>
            <a:off x="4301700" y="1321025"/>
            <a:ext cx="6000" cy="2520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987" name="Google Shape;1987;p26"/>
          <p:cNvGraphicFramePr/>
          <p:nvPr/>
        </p:nvGraphicFramePr>
        <p:xfrm>
          <a:off x="7984775" y="1614725"/>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739</a:t>
                      </a:r>
                      <a:endParaRPr/>
                    </a:p>
                  </a:txBody>
                  <a:tcPr marT="91425" marB="91425" marR="91425" marL="91425"/>
                </a:tc>
              </a:tr>
            </a:tbl>
          </a:graphicData>
        </a:graphic>
      </p:graphicFrame>
      <p:sp>
        <p:nvSpPr>
          <p:cNvPr id="1988" name="Google Shape;1988;p26"/>
          <p:cNvSpPr txBox="1"/>
          <p:nvPr/>
        </p:nvSpPr>
        <p:spPr>
          <a:xfrm>
            <a:off x="689875" y="702575"/>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0</a:t>
            </a:r>
            <a:endParaRPr>
              <a:latin typeface="Merriweather"/>
              <a:ea typeface="Merriweather"/>
              <a:cs typeface="Merriweather"/>
              <a:sym typeface="Merriweather"/>
            </a:endParaRPr>
          </a:p>
        </p:txBody>
      </p:sp>
      <p:sp>
        <p:nvSpPr>
          <p:cNvPr id="1989" name="Google Shape;1989;p26"/>
          <p:cNvSpPr txBox="1"/>
          <p:nvPr/>
        </p:nvSpPr>
        <p:spPr>
          <a:xfrm>
            <a:off x="4123650" y="979025"/>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4</a:t>
            </a:r>
            <a:endParaRPr>
              <a:latin typeface="Merriweather"/>
              <a:ea typeface="Merriweather"/>
              <a:cs typeface="Merriweather"/>
              <a:sym typeface="Merriweather"/>
            </a:endParaRPr>
          </a:p>
        </p:txBody>
      </p:sp>
      <p:sp>
        <p:nvSpPr>
          <p:cNvPr id="1990" name="Google Shape;1990;p26"/>
          <p:cNvSpPr txBox="1"/>
          <p:nvPr/>
        </p:nvSpPr>
        <p:spPr>
          <a:xfrm>
            <a:off x="8092025" y="702575"/>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9</a:t>
            </a:r>
            <a:endParaRPr>
              <a:latin typeface="Merriweather"/>
              <a:ea typeface="Merriweather"/>
              <a:cs typeface="Merriweather"/>
              <a:sym typeface="Merriweather"/>
            </a:endParaRPr>
          </a:p>
        </p:txBody>
      </p:sp>
      <p:cxnSp>
        <p:nvCxnSpPr>
          <p:cNvPr id="1991" name="Google Shape;1991;p26"/>
          <p:cNvCxnSpPr/>
          <p:nvPr/>
        </p:nvCxnSpPr>
        <p:spPr>
          <a:xfrm>
            <a:off x="273050" y="1833425"/>
            <a:ext cx="4435200" cy="0"/>
          </a:xfrm>
          <a:prstGeom prst="straightConnector1">
            <a:avLst/>
          </a:prstGeom>
          <a:noFill/>
          <a:ln cap="flat" cmpd="sng" w="9525">
            <a:solidFill>
              <a:schemeClr val="dk2"/>
            </a:solidFill>
            <a:prstDash val="solid"/>
            <a:round/>
            <a:headEnd len="med" w="med" type="none"/>
            <a:tailEnd len="med" w="med" type="none"/>
          </a:ln>
        </p:spPr>
      </p:cxnSp>
      <p:graphicFrame>
        <p:nvGraphicFramePr>
          <p:cNvPr id="1992" name="Google Shape;1992;p26"/>
          <p:cNvGraphicFramePr/>
          <p:nvPr/>
        </p:nvGraphicFramePr>
        <p:xfrm>
          <a:off x="2432200" y="29333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4</a:t>
                      </a:r>
                      <a:r>
                        <a:rPr lang="en"/>
                        <a:t>22</a:t>
                      </a:r>
                      <a:endParaRPr/>
                    </a:p>
                  </a:txBody>
                  <a:tcPr marT="91425" marB="91425" marR="91425" marL="91425"/>
                </a:tc>
              </a:tr>
            </a:tbl>
          </a:graphicData>
        </a:graphic>
      </p:graphicFrame>
      <p:graphicFrame>
        <p:nvGraphicFramePr>
          <p:cNvPr id="1993" name="Google Shape;1993;p26"/>
          <p:cNvGraphicFramePr/>
          <p:nvPr/>
        </p:nvGraphicFramePr>
        <p:xfrm>
          <a:off x="3225425" y="29333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540</a:t>
                      </a:r>
                      <a:endParaRPr/>
                    </a:p>
                  </a:txBody>
                  <a:tcPr marT="91425" marB="91425" marR="91425" marL="91425"/>
                </a:tc>
              </a:tr>
            </a:tbl>
          </a:graphicData>
        </a:graphic>
      </p:graphicFrame>
      <p:graphicFrame>
        <p:nvGraphicFramePr>
          <p:cNvPr id="1994" name="Google Shape;1994;p26"/>
          <p:cNvGraphicFramePr/>
          <p:nvPr/>
        </p:nvGraphicFramePr>
        <p:xfrm>
          <a:off x="4018650" y="29333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690</a:t>
                      </a:r>
                      <a:endParaRPr/>
                    </a:p>
                  </a:txBody>
                  <a:tcPr marT="91425" marB="91425" marR="91425" marL="91425"/>
                </a:tc>
              </a:tr>
            </a:tbl>
          </a:graphicData>
        </a:graphic>
      </p:graphicFrame>
      <p:graphicFrame>
        <p:nvGraphicFramePr>
          <p:cNvPr id="1995" name="Google Shape;1995;p26"/>
          <p:cNvGraphicFramePr/>
          <p:nvPr/>
        </p:nvGraphicFramePr>
        <p:xfrm>
          <a:off x="4811875" y="29333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739</a:t>
                      </a:r>
                      <a:endParaRPr/>
                    </a:p>
                  </a:txBody>
                  <a:tcPr marT="91425" marB="91425" marR="91425" marL="91425"/>
                </a:tc>
              </a:tr>
            </a:tbl>
          </a:graphicData>
        </a:graphic>
      </p:graphicFrame>
      <p:graphicFrame>
        <p:nvGraphicFramePr>
          <p:cNvPr id="1996" name="Google Shape;1996;p26"/>
          <p:cNvGraphicFramePr/>
          <p:nvPr/>
        </p:nvGraphicFramePr>
        <p:xfrm>
          <a:off x="5605100" y="29333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739</a:t>
                      </a:r>
                      <a:endParaRPr/>
                    </a:p>
                  </a:txBody>
                  <a:tcPr marT="91425" marB="91425" marR="91425" marL="91425"/>
                </a:tc>
              </a:tr>
            </a:tbl>
          </a:graphicData>
        </a:graphic>
      </p:graphicFrame>
      <p:graphicFrame>
        <p:nvGraphicFramePr>
          <p:cNvPr id="1997" name="Google Shape;1997;p26"/>
          <p:cNvGraphicFramePr/>
          <p:nvPr/>
        </p:nvGraphicFramePr>
        <p:xfrm>
          <a:off x="3619788" y="41812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422</a:t>
                      </a:r>
                      <a:endParaRPr/>
                    </a:p>
                  </a:txBody>
                  <a:tcPr marT="91425" marB="91425" marR="91425" marL="91425"/>
                </a:tc>
              </a:tr>
            </a:tbl>
          </a:graphicData>
        </a:graphic>
      </p:graphicFrame>
      <p:graphicFrame>
        <p:nvGraphicFramePr>
          <p:cNvPr id="1998" name="Google Shape;1998;p26"/>
          <p:cNvGraphicFramePr/>
          <p:nvPr/>
        </p:nvGraphicFramePr>
        <p:xfrm>
          <a:off x="4413013" y="4181200"/>
          <a:ext cx="3000000" cy="3000000"/>
        </p:xfrm>
        <a:graphic>
          <a:graphicData uri="http://schemas.openxmlformats.org/drawingml/2006/table">
            <a:tbl>
              <a:tblPr>
                <a:noFill/>
                <a:tableStyleId>{ABC5C5DB-35C3-417D-BCD1-B01A74E0D71C}</a:tableStyleId>
              </a:tblPr>
              <a:tblGrid>
                <a:gridCol w="576600"/>
              </a:tblGrid>
              <a:tr h="380650">
                <a:tc>
                  <a:txBody>
                    <a:bodyPr/>
                    <a:lstStyle/>
                    <a:p>
                      <a:pPr indent="0" lvl="0" marL="0" rtl="0" algn="ctr">
                        <a:spcBef>
                          <a:spcPts val="0"/>
                        </a:spcBef>
                        <a:spcAft>
                          <a:spcPts val="0"/>
                        </a:spcAft>
                        <a:buNone/>
                      </a:pPr>
                      <a:r>
                        <a:rPr lang="en"/>
                        <a:t>540</a:t>
                      </a:r>
                      <a:endParaRPr/>
                    </a:p>
                  </a:txBody>
                  <a:tcPr marT="91425" marB="91425" marR="91425" marL="91425"/>
                </a:tc>
              </a:tr>
            </a:tbl>
          </a:graphicData>
        </a:graphic>
      </p:graphicFrame>
      <p:cxnSp>
        <p:nvCxnSpPr>
          <p:cNvPr id="1999" name="Google Shape;1999;p26"/>
          <p:cNvCxnSpPr/>
          <p:nvPr/>
        </p:nvCxnSpPr>
        <p:spPr>
          <a:xfrm>
            <a:off x="4303950" y="2566700"/>
            <a:ext cx="6000" cy="252000"/>
          </a:xfrm>
          <a:prstGeom prst="straightConnector1">
            <a:avLst/>
          </a:prstGeom>
          <a:noFill/>
          <a:ln cap="flat" cmpd="sng" w="9525">
            <a:solidFill>
              <a:schemeClr val="dk2"/>
            </a:solidFill>
            <a:prstDash val="solid"/>
            <a:round/>
            <a:headEnd len="med" w="med" type="none"/>
            <a:tailEnd len="med" w="med" type="triangle"/>
          </a:ln>
        </p:spPr>
      </p:cxnSp>
      <p:cxnSp>
        <p:nvCxnSpPr>
          <p:cNvPr id="2000" name="Google Shape;2000;p26"/>
          <p:cNvCxnSpPr/>
          <p:nvPr/>
        </p:nvCxnSpPr>
        <p:spPr>
          <a:xfrm>
            <a:off x="5890400" y="2566700"/>
            <a:ext cx="6000" cy="252000"/>
          </a:xfrm>
          <a:prstGeom prst="straightConnector1">
            <a:avLst/>
          </a:prstGeom>
          <a:noFill/>
          <a:ln cap="flat" cmpd="sng" w="9525">
            <a:solidFill>
              <a:schemeClr val="dk2"/>
            </a:solidFill>
            <a:prstDash val="solid"/>
            <a:round/>
            <a:headEnd len="med" w="med" type="none"/>
            <a:tailEnd len="med" w="med" type="triangle"/>
          </a:ln>
        </p:spPr>
      </p:cxnSp>
      <p:cxnSp>
        <p:nvCxnSpPr>
          <p:cNvPr id="2001" name="Google Shape;2001;p26"/>
          <p:cNvCxnSpPr/>
          <p:nvPr/>
        </p:nvCxnSpPr>
        <p:spPr>
          <a:xfrm>
            <a:off x="2717500" y="2566700"/>
            <a:ext cx="6000" cy="252000"/>
          </a:xfrm>
          <a:prstGeom prst="straightConnector1">
            <a:avLst/>
          </a:prstGeom>
          <a:noFill/>
          <a:ln cap="flat" cmpd="sng" w="9525">
            <a:solidFill>
              <a:schemeClr val="dk2"/>
            </a:solidFill>
            <a:prstDash val="solid"/>
            <a:round/>
            <a:headEnd len="med" w="med" type="none"/>
            <a:tailEnd len="med" w="med" type="triangle"/>
          </a:ln>
        </p:spPr>
      </p:cxnSp>
      <p:cxnSp>
        <p:nvCxnSpPr>
          <p:cNvPr id="2002" name="Google Shape;2002;p26"/>
          <p:cNvCxnSpPr/>
          <p:nvPr/>
        </p:nvCxnSpPr>
        <p:spPr>
          <a:xfrm>
            <a:off x="3905100" y="3891150"/>
            <a:ext cx="6000" cy="252000"/>
          </a:xfrm>
          <a:prstGeom prst="straightConnector1">
            <a:avLst/>
          </a:prstGeom>
          <a:noFill/>
          <a:ln cap="flat" cmpd="sng" w="9525">
            <a:solidFill>
              <a:schemeClr val="dk2"/>
            </a:solidFill>
            <a:prstDash val="solid"/>
            <a:round/>
            <a:headEnd len="med" w="med" type="none"/>
            <a:tailEnd len="med" w="med" type="triangle"/>
          </a:ln>
        </p:spPr>
      </p:cxnSp>
      <p:cxnSp>
        <p:nvCxnSpPr>
          <p:cNvPr id="2003" name="Google Shape;2003;p26"/>
          <p:cNvCxnSpPr/>
          <p:nvPr/>
        </p:nvCxnSpPr>
        <p:spPr>
          <a:xfrm>
            <a:off x="4698325" y="3891150"/>
            <a:ext cx="6000" cy="252000"/>
          </a:xfrm>
          <a:prstGeom prst="straightConnector1">
            <a:avLst/>
          </a:prstGeom>
          <a:noFill/>
          <a:ln cap="flat" cmpd="sng" w="9525">
            <a:solidFill>
              <a:schemeClr val="dk2"/>
            </a:solidFill>
            <a:prstDash val="solid"/>
            <a:round/>
            <a:headEnd len="med" w="med" type="none"/>
            <a:tailEnd len="med" w="med" type="triangle"/>
          </a:ln>
        </p:spPr>
      </p:cxnSp>
      <p:sp>
        <p:nvSpPr>
          <p:cNvPr id="2004" name="Google Shape;2004;p26"/>
          <p:cNvSpPr txBox="1"/>
          <p:nvPr/>
        </p:nvSpPr>
        <p:spPr>
          <a:xfrm>
            <a:off x="2539450" y="2233213"/>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0</a:t>
            </a:r>
            <a:endParaRPr>
              <a:latin typeface="Merriweather"/>
              <a:ea typeface="Merriweather"/>
              <a:cs typeface="Merriweather"/>
              <a:sym typeface="Merriweather"/>
            </a:endParaRPr>
          </a:p>
        </p:txBody>
      </p:sp>
      <p:sp>
        <p:nvSpPr>
          <p:cNvPr id="2005" name="Google Shape;2005;p26"/>
          <p:cNvSpPr txBox="1"/>
          <p:nvPr/>
        </p:nvSpPr>
        <p:spPr>
          <a:xfrm>
            <a:off x="4125900" y="2233213"/>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2006" name="Google Shape;2006;p26"/>
          <p:cNvSpPr txBox="1"/>
          <p:nvPr/>
        </p:nvSpPr>
        <p:spPr>
          <a:xfrm>
            <a:off x="5712350" y="2233225"/>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4</a:t>
            </a:r>
            <a:endParaRPr>
              <a:latin typeface="Merriweather"/>
              <a:ea typeface="Merriweather"/>
              <a:cs typeface="Merriweather"/>
              <a:sym typeface="Merriweather"/>
            </a:endParaRPr>
          </a:p>
        </p:txBody>
      </p:sp>
      <p:cxnSp>
        <p:nvCxnSpPr>
          <p:cNvPr id="2007" name="Google Shape;2007;p26"/>
          <p:cNvCxnSpPr/>
          <p:nvPr/>
        </p:nvCxnSpPr>
        <p:spPr>
          <a:xfrm rot="10800000">
            <a:off x="3912925" y="3149950"/>
            <a:ext cx="2473800" cy="8700"/>
          </a:xfrm>
          <a:prstGeom prst="straightConnector1">
            <a:avLst/>
          </a:prstGeom>
          <a:noFill/>
          <a:ln cap="flat" cmpd="sng" w="9525">
            <a:solidFill>
              <a:schemeClr val="dk2"/>
            </a:solidFill>
            <a:prstDash val="solid"/>
            <a:round/>
            <a:headEnd len="med" w="med" type="none"/>
            <a:tailEnd len="med" w="med" type="none"/>
          </a:ln>
        </p:spPr>
      </p:cxnSp>
      <p:sp>
        <p:nvSpPr>
          <p:cNvPr id="2008" name="Google Shape;2008;p26"/>
          <p:cNvSpPr txBox="1"/>
          <p:nvPr/>
        </p:nvSpPr>
        <p:spPr>
          <a:xfrm>
            <a:off x="3727050" y="3519763"/>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0</a:t>
            </a:r>
            <a:endParaRPr>
              <a:latin typeface="Merriweather"/>
              <a:ea typeface="Merriweather"/>
              <a:cs typeface="Merriweather"/>
              <a:sym typeface="Merriweather"/>
            </a:endParaRPr>
          </a:p>
        </p:txBody>
      </p:sp>
      <p:sp>
        <p:nvSpPr>
          <p:cNvPr id="2009" name="Google Shape;2009;p26"/>
          <p:cNvSpPr txBox="1"/>
          <p:nvPr/>
        </p:nvSpPr>
        <p:spPr>
          <a:xfrm>
            <a:off x="4520275" y="3519763"/>
            <a:ext cx="3621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1</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4"/>
                                        </p:tgtEl>
                                        <p:attrNameLst>
                                          <p:attrName>style.visibility</p:attrName>
                                        </p:attrNameLst>
                                      </p:cBhvr>
                                      <p:to>
                                        <p:strVal val="visible"/>
                                      </p:to>
                                    </p:set>
                                    <p:animEffect filter="fade" transition="in">
                                      <p:cBhvr>
                                        <p:cTn dur="1000"/>
                                        <p:tgtEl>
                                          <p:spTgt spid="19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8"/>
                                        </p:tgtEl>
                                        <p:attrNameLst>
                                          <p:attrName>style.visibility</p:attrName>
                                        </p:attrNameLst>
                                      </p:cBhvr>
                                      <p:to>
                                        <p:strVal val="visible"/>
                                      </p:to>
                                    </p:set>
                                    <p:animEffect filter="fade" transition="in">
                                      <p:cBhvr>
                                        <p:cTn dur="1000"/>
                                        <p:tgtEl>
                                          <p:spTgt spid="19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5"/>
                                        </p:tgtEl>
                                        <p:attrNameLst>
                                          <p:attrName>style.visibility</p:attrName>
                                        </p:attrNameLst>
                                      </p:cBhvr>
                                      <p:to>
                                        <p:strVal val="visible"/>
                                      </p:to>
                                    </p:set>
                                    <p:animEffect filter="fade" transition="in">
                                      <p:cBhvr>
                                        <p:cTn dur="1000"/>
                                        <p:tgtEl>
                                          <p:spTgt spid="19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0"/>
                                        </p:tgtEl>
                                        <p:attrNameLst>
                                          <p:attrName>style.visibility</p:attrName>
                                        </p:attrNameLst>
                                      </p:cBhvr>
                                      <p:to>
                                        <p:strVal val="visible"/>
                                      </p:to>
                                    </p:set>
                                    <p:animEffect filter="fade" transition="in">
                                      <p:cBhvr>
                                        <p:cTn dur="1000"/>
                                        <p:tgtEl>
                                          <p:spTgt spid="19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6"/>
                                        </p:tgtEl>
                                        <p:attrNameLst>
                                          <p:attrName>style.visibility</p:attrName>
                                        </p:attrNameLst>
                                      </p:cBhvr>
                                      <p:to>
                                        <p:strVal val="visible"/>
                                      </p:to>
                                    </p:set>
                                    <p:animEffect filter="fade" transition="in">
                                      <p:cBhvr>
                                        <p:cTn dur="1000"/>
                                        <p:tgtEl>
                                          <p:spTgt spid="1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9"/>
                                        </p:tgtEl>
                                        <p:attrNameLst>
                                          <p:attrName>style.visibility</p:attrName>
                                        </p:attrNameLst>
                                      </p:cBhvr>
                                      <p:to>
                                        <p:strVal val="visible"/>
                                      </p:to>
                                    </p:set>
                                    <p:animEffect filter="fade" transition="in">
                                      <p:cBhvr>
                                        <p:cTn dur="1000"/>
                                        <p:tgtEl>
                                          <p:spTgt spid="19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1"/>
                                        </p:tgtEl>
                                        <p:attrNameLst>
                                          <p:attrName>style.visibility</p:attrName>
                                        </p:attrNameLst>
                                      </p:cBhvr>
                                      <p:to>
                                        <p:strVal val="visible"/>
                                      </p:to>
                                    </p:set>
                                    <p:animEffect filter="fade" transition="in">
                                      <p:cBhvr>
                                        <p:cTn dur="1000"/>
                                        <p:tgtEl>
                                          <p:spTgt spid="19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2"/>
                                        </p:tgtEl>
                                        <p:attrNameLst>
                                          <p:attrName>style.visibility</p:attrName>
                                        </p:attrNameLst>
                                      </p:cBhvr>
                                      <p:to>
                                        <p:strVal val="visible"/>
                                      </p:to>
                                    </p:set>
                                    <p:animEffect filter="fade" transition="in">
                                      <p:cBhvr>
                                        <p:cTn dur="1000"/>
                                        <p:tgtEl>
                                          <p:spTgt spid="1992"/>
                                        </p:tgtEl>
                                      </p:cBhvr>
                                    </p:animEffect>
                                  </p:childTnLst>
                                </p:cTn>
                              </p:par>
                              <p:par>
                                <p:cTn fill="hold" nodeType="withEffect" presetClass="entr" presetID="10" presetSubtype="0">
                                  <p:stCondLst>
                                    <p:cond delay="0"/>
                                  </p:stCondLst>
                                  <p:childTnLst>
                                    <p:set>
                                      <p:cBhvr>
                                        <p:cTn dur="1" fill="hold">
                                          <p:stCondLst>
                                            <p:cond delay="0"/>
                                          </p:stCondLst>
                                        </p:cTn>
                                        <p:tgtEl>
                                          <p:spTgt spid="1993"/>
                                        </p:tgtEl>
                                        <p:attrNameLst>
                                          <p:attrName>style.visibility</p:attrName>
                                        </p:attrNameLst>
                                      </p:cBhvr>
                                      <p:to>
                                        <p:strVal val="visible"/>
                                      </p:to>
                                    </p:set>
                                    <p:animEffect filter="fade" transition="in">
                                      <p:cBhvr>
                                        <p:cTn dur="1000"/>
                                        <p:tgtEl>
                                          <p:spTgt spid="1993"/>
                                        </p:tgtEl>
                                      </p:cBhvr>
                                    </p:animEffect>
                                  </p:childTnLst>
                                </p:cTn>
                              </p:par>
                              <p:par>
                                <p:cTn fill="hold" nodeType="withEffect" presetClass="entr" presetID="10" presetSubtype="0">
                                  <p:stCondLst>
                                    <p:cond delay="0"/>
                                  </p:stCondLst>
                                  <p:childTnLst>
                                    <p:set>
                                      <p:cBhvr>
                                        <p:cTn dur="1" fill="hold">
                                          <p:stCondLst>
                                            <p:cond delay="0"/>
                                          </p:stCondLst>
                                        </p:cTn>
                                        <p:tgtEl>
                                          <p:spTgt spid="1994"/>
                                        </p:tgtEl>
                                        <p:attrNameLst>
                                          <p:attrName>style.visibility</p:attrName>
                                        </p:attrNameLst>
                                      </p:cBhvr>
                                      <p:to>
                                        <p:strVal val="visible"/>
                                      </p:to>
                                    </p:set>
                                    <p:animEffect filter="fade" transition="in">
                                      <p:cBhvr>
                                        <p:cTn dur="1000"/>
                                        <p:tgtEl>
                                          <p:spTgt spid="1994"/>
                                        </p:tgtEl>
                                      </p:cBhvr>
                                    </p:animEffect>
                                  </p:childTnLst>
                                </p:cTn>
                              </p:par>
                              <p:par>
                                <p:cTn fill="hold" nodeType="withEffect" presetClass="entr" presetID="10" presetSubtype="0">
                                  <p:stCondLst>
                                    <p:cond delay="0"/>
                                  </p:stCondLst>
                                  <p:childTnLst>
                                    <p:set>
                                      <p:cBhvr>
                                        <p:cTn dur="1" fill="hold">
                                          <p:stCondLst>
                                            <p:cond delay="0"/>
                                          </p:stCondLst>
                                        </p:cTn>
                                        <p:tgtEl>
                                          <p:spTgt spid="1995"/>
                                        </p:tgtEl>
                                        <p:attrNameLst>
                                          <p:attrName>style.visibility</p:attrName>
                                        </p:attrNameLst>
                                      </p:cBhvr>
                                      <p:to>
                                        <p:strVal val="visible"/>
                                      </p:to>
                                    </p:set>
                                    <p:animEffect filter="fade" transition="in">
                                      <p:cBhvr>
                                        <p:cTn dur="1000"/>
                                        <p:tgtEl>
                                          <p:spTgt spid="1995"/>
                                        </p:tgtEl>
                                      </p:cBhvr>
                                    </p:animEffect>
                                  </p:childTnLst>
                                </p:cTn>
                              </p:par>
                              <p:par>
                                <p:cTn fill="hold" nodeType="withEffect" presetClass="entr" presetID="10" presetSubtype="0">
                                  <p:stCondLst>
                                    <p:cond delay="0"/>
                                  </p:stCondLst>
                                  <p:childTnLst>
                                    <p:set>
                                      <p:cBhvr>
                                        <p:cTn dur="1" fill="hold">
                                          <p:stCondLst>
                                            <p:cond delay="0"/>
                                          </p:stCondLst>
                                        </p:cTn>
                                        <p:tgtEl>
                                          <p:spTgt spid="1996"/>
                                        </p:tgtEl>
                                        <p:attrNameLst>
                                          <p:attrName>style.visibility</p:attrName>
                                        </p:attrNameLst>
                                      </p:cBhvr>
                                      <p:to>
                                        <p:strVal val="visible"/>
                                      </p:to>
                                    </p:set>
                                    <p:animEffect filter="fade" transition="in">
                                      <p:cBhvr>
                                        <p:cTn dur="1000"/>
                                        <p:tgtEl>
                                          <p:spTgt spid="1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1"/>
                                        </p:tgtEl>
                                        <p:attrNameLst>
                                          <p:attrName>style.visibility</p:attrName>
                                        </p:attrNameLst>
                                      </p:cBhvr>
                                      <p:to>
                                        <p:strVal val="visible"/>
                                      </p:to>
                                    </p:set>
                                    <p:animEffect filter="fade" transition="in">
                                      <p:cBhvr>
                                        <p:cTn dur="1000"/>
                                        <p:tgtEl>
                                          <p:spTgt spid="2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4"/>
                                        </p:tgtEl>
                                        <p:attrNameLst>
                                          <p:attrName>style.visibility</p:attrName>
                                        </p:attrNameLst>
                                      </p:cBhvr>
                                      <p:to>
                                        <p:strVal val="visible"/>
                                      </p:to>
                                    </p:set>
                                    <p:animEffect filter="fade" transition="in">
                                      <p:cBhvr>
                                        <p:cTn dur="1000"/>
                                        <p:tgtEl>
                                          <p:spTgt spid="20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0"/>
                                        </p:tgtEl>
                                        <p:attrNameLst>
                                          <p:attrName>style.visibility</p:attrName>
                                        </p:attrNameLst>
                                      </p:cBhvr>
                                      <p:to>
                                        <p:strVal val="visible"/>
                                      </p:to>
                                    </p:set>
                                    <p:animEffect filter="fade" transition="in">
                                      <p:cBhvr>
                                        <p:cTn dur="1000"/>
                                        <p:tgtEl>
                                          <p:spTgt spid="2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6"/>
                                        </p:tgtEl>
                                        <p:attrNameLst>
                                          <p:attrName>style.visibility</p:attrName>
                                        </p:attrNameLst>
                                      </p:cBhvr>
                                      <p:to>
                                        <p:strVal val="visible"/>
                                      </p:to>
                                    </p:set>
                                    <p:animEffect filter="fade" transition="in">
                                      <p:cBhvr>
                                        <p:cTn dur="1000"/>
                                        <p:tgtEl>
                                          <p:spTgt spid="2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9"/>
                                        </p:tgtEl>
                                        <p:attrNameLst>
                                          <p:attrName>style.visibility</p:attrName>
                                        </p:attrNameLst>
                                      </p:cBhvr>
                                      <p:to>
                                        <p:strVal val="visible"/>
                                      </p:to>
                                    </p:set>
                                    <p:animEffect filter="fade" transition="in">
                                      <p:cBhvr>
                                        <p:cTn dur="1000"/>
                                        <p:tgtEl>
                                          <p:spTgt spid="1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5"/>
                                        </p:tgtEl>
                                        <p:attrNameLst>
                                          <p:attrName>style.visibility</p:attrName>
                                        </p:attrNameLst>
                                      </p:cBhvr>
                                      <p:to>
                                        <p:strVal val="visible"/>
                                      </p:to>
                                    </p:set>
                                    <p:animEffect filter="fade" transition="in">
                                      <p:cBhvr>
                                        <p:cTn dur="1000"/>
                                        <p:tgtEl>
                                          <p:spTgt spid="20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7"/>
                                        </p:tgtEl>
                                        <p:attrNameLst>
                                          <p:attrName>style.visibility</p:attrName>
                                        </p:attrNameLst>
                                      </p:cBhvr>
                                      <p:to>
                                        <p:strVal val="visible"/>
                                      </p:to>
                                    </p:set>
                                    <p:animEffect filter="fade" transition="in">
                                      <p:cBhvr>
                                        <p:cTn dur="1000"/>
                                        <p:tgtEl>
                                          <p:spTgt spid="2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7"/>
                                        </p:tgtEl>
                                        <p:attrNameLst>
                                          <p:attrName>style.visibility</p:attrName>
                                        </p:attrNameLst>
                                      </p:cBhvr>
                                      <p:to>
                                        <p:strVal val="visible"/>
                                      </p:to>
                                    </p:set>
                                    <p:animEffect filter="fade" transition="in">
                                      <p:cBhvr>
                                        <p:cTn dur="1000"/>
                                        <p:tgtEl>
                                          <p:spTgt spid="1997"/>
                                        </p:tgtEl>
                                      </p:cBhvr>
                                    </p:animEffect>
                                  </p:childTnLst>
                                </p:cTn>
                              </p:par>
                              <p:par>
                                <p:cTn fill="hold" nodeType="withEffect" presetClass="entr" presetID="10" presetSubtype="0">
                                  <p:stCondLst>
                                    <p:cond delay="0"/>
                                  </p:stCondLst>
                                  <p:childTnLst>
                                    <p:set>
                                      <p:cBhvr>
                                        <p:cTn dur="1" fill="hold">
                                          <p:stCondLst>
                                            <p:cond delay="0"/>
                                          </p:stCondLst>
                                        </p:cTn>
                                        <p:tgtEl>
                                          <p:spTgt spid="1998"/>
                                        </p:tgtEl>
                                        <p:attrNameLst>
                                          <p:attrName>style.visibility</p:attrName>
                                        </p:attrNameLst>
                                      </p:cBhvr>
                                      <p:to>
                                        <p:strVal val="visible"/>
                                      </p:to>
                                    </p:set>
                                    <p:animEffect filter="fade" transition="in">
                                      <p:cBhvr>
                                        <p:cTn dur="1000"/>
                                        <p:tgtEl>
                                          <p:spTgt spid="1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2"/>
                                        </p:tgtEl>
                                        <p:attrNameLst>
                                          <p:attrName>style.visibility</p:attrName>
                                        </p:attrNameLst>
                                      </p:cBhvr>
                                      <p:to>
                                        <p:strVal val="visible"/>
                                      </p:to>
                                    </p:set>
                                    <p:animEffect filter="fade" transition="in">
                                      <p:cBhvr>
                                        <p:cTn dur="1000"/>
                                        <p:tgtEl>
                                          <p:spTgt spid="20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8"/>
                                        </p:tgtEl>
                                        <p:attrNameLst>
                                          <p:attrName>style.visibility</p:attrName>
                                        </p:attrNameLst>
                                      </p:cBhvr>
                                      <p:to>
                                        <p:strVal val="visible"/>
                                      </p:to>
                                    </p:set>
                                    <p:animEffect filter="fade" transition="in">
                                      <p:cBhvr>
                                        <p:cTn dur="1000"/>
                                        <p:tgtEl>
                                          <p:spTgt spid="20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3"/>
                                        </p:tgtEl>
                                        <p:attrNameLst>
                                          <p:attrName>style.visibility</p:attrName>
                                        </p:attrNameLst>
                                      </p:cBhvr>
                                      <p:to>
                                        <p:strVal val="visible"/>
                                      </p:to>
                                    </p:set>
                                    <p:animEffect filter="fade" transition="in">
                                      <p:cBhvr>
                                        <p:cTn dur="1000"/>
                                        <p:tgtEl>
                                          <p:spTgt spid="20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9"/>
                                        </p:tgtEl>
                                        <p:attrNameLst>
                                          <p:attrName>style.visibility</p:attrName>
                                        </p:attrNameLst>
                                      </p:cBhvr>
                                      <p:to>
                                        <p:strVal val="visible"/>
                                      </p:to>
                                    </p:set>
                                    <p:animEffect filter="fade" transition="in">
                                      <p:cBhvr>
                                        <p:cTn dur="1000"/>
                                        <p:tgtEl>
                                          <p:spTgt spid="20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3"/>
                                        </p:tgtEl>
                                        <p:attrNameLst>
                                          <p:attrName>style.visibility</p:attrName>
                                        </p:attrNameLst>
                                      </p:cBhvr>
                                      <p:to>
                                        <p:strVal val="visible"/>
                                      </p:to>
                                    </p:set>
                                    <p:animEffect filter="fade" transition="in">
                                      <p:cBhvr>
                                        <p:cTn dur="1000"/>
                                        <p:tgtEl>
                                          <p:spTgt spid="19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2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Best and Worst Case Scenario for Binary Search</a:t>
            </a:r>
            <a:endParaRPr/>
          </a:p>
        </p:txBody>
      </p:sp>
      <p:sp>
        <p:nvSpPr>
          <p:cNvPr id="2015" name="Google Shape;2015;p27"/>
          <p:cNvSpPr txBox="1"/>
          <p:nvPr>
            <p:ph idx="1" type="body"/>
          </p:nvPr>
        </p:nvSpPr>
        <p:spPr>
          <a:xfrm>
            <a:off x="1131750" y="1061800"/>
            <a:ext cx="7099800" cy="34986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Best Case</a:t>
            </a:r>
            <a:endParaRPr sz="1700"/>
          </a:p>
          <a:p>
            <a:pPr indent="-336550" lvl="1" marL="914400" rtl="0" algn="l">
              <a:spcBef>
                <a:spcPts val="0"/>
              </a:spcBef>
              <a:spcAft>
                <a:spcPts val="0"/>
              </a:spcAft>
              <a:buSzPts val="1700"/>
              <a:buChar char="○"/>
            </a:pPr>
            <a:r>
              <a:rPr lang="en" sz="1700"/>
              <a:t>The number is found on the first try</a:t>
            </a:r>
            <a:endParaRPr sz="1700"/>
          </a:p>
          <a:p>
            <a:pPr indent="-336550" lvl="1" marL="914400" rtl="0" algn="l">
              <a:spcBef>
                <a:spcPts val="0"/>
              </a:spcBef>
              <a:spcAft>
                <a:spcPts val="0"/>
              </a:spcAft>
              <a:buSzPts val="1700"/>
              <a:buChar char="○"/>
            </a:pPr>
            <a:r>
              <a:rPr lang="en" sz="1700"/>
              <a:t>(lowestIndex + highestIndex)/2</a:t>
            </a:r>
            <a:endParaRPr sz="1700"/>
          </a:p>
          <a:p>
            <a:pPr indent="-336550" lvl="0" marL="457200" rtl="0" algn="l">
              <a:spcBef>
                <a:spcPts val="0"/>
              </a:spcBef>
              <a:spcAft>
                <a:spcPts val="0"/>
              </a:spcAft>
              <a:buSzPts val="1700"/>
              <a:buChar char="●"/>
            </a:pPr>
            <a:r>
              <a:rPr lang="en" sz="1700"/>
              <a:t>Worst Case Scenario</a:t>
            </a:r>
            <a:endParaRPr sz="1700"/>
          </a:p>
          <a:p>
            <a:pPr indent="-336550" lvl="1" marL="914400" rtl="0" algn="l">
              <a:spcBef>
                <a:spcPts val="0"/>
              </a:spcBef>
              <a:spcAft>
                <a:spcPts val="0"/>
              </a:spcAft>
              <a:buSzPts val="1700"/>
              <a:buChar char="○"/>
            </a:pPr>
            <a:r>
              <a:rPr lang="en" sz="1700"/>
              <a:t>Not even in the list</a:t>
            </a:r>
            <a:endParaRPr sz="1700"/>
          </a:p>
          <a:p>
            <a:pPr indent="-336550" lvl="1" marL="914400" rtl="0" algn="l">
              <a:spcBef>
                <a:spcPts val="0"/>
              </a:spcBef>
              <a:spcAft>
                <a:spcPts val="0"/>
              </a:spcAft>
              <a:buSzPts val="1700"/>
              <a:buChar char="○"/>
            </a:pPr>
            <a:r>
              <a:rPr lang="en" sz="1700"/>
              <a:t>First or last element of the list</a:t>
            </a:r>
            <a:endParaRPr sz="1700"/>
          </a:p>
          <a:p>
            <a:pPr indent="-336550" lvl="0" marL="457200" rtl="0" algn="l">
              <a:spcBef>
                <a:spcPts val="0"/>
              </a:spcBef>
              <a:spcAft>
                <a:spcPts val="0"/>
              </a:spcAft>
              <a:buSzPts val="1700"/>
              <a:buChar char="●"/>
            </a:pPr>
            <a:r>
              <a:rPr lang="en" sz="1700"/>
              <a:t>Worst Case Scenario Calculation</a:t>
            </a:r>
            <a:endParaRPr sz="1700"/>
          </a:p>
          <a:p>
            <a:pPr indent="-336550" lvl="1" marL="914400" rtl="0" algn="l">
              <a:spcBef>
                <a:spcPts val="0"/>
              </a:spcBef>
              <a:spcAft>
                <a:spcPts val="0"/>
              </a:spcAft>
              <a:buSzPts val="1700"/>
              <a:buChar char="○"/>
            </a:pPr>
            <a:r>
              <a:rPr lang="en" sz="1700"/>
              <a:t>Round the number of elements to the nearest power of 2. Then find the exponent. The exponent is the # of comparisons.</a:t>
            </a:r>
            <a:endParaRPr sz="1700"/>
          </a:p>
          <a:p>
            <a:pPr indent="-336550" lvl="1" marL="914400" rtl="0" algn="l">
              <a:spcBef>
                <a:spcPts val="0"/>
              </a:spcBef>
              <a:spcAft>
                <a:spcPts val="0"/>
              </a:spcAft>
              <a:buSzPts val="1700"/>
              <a:buChar char="○"/>
            </a:pPr>
            <a:r>
              <a:rPr lang="en" sz="1700"/>
              <a:t>Number of elements: 12</a:t>
            </a:r>
            <a:endParaRPr sz="1700"/>
          </a:p>
          <a:p>
            <a:pPr indent="-336550" lvl="1" marL="914400" rtl="0" algn="l">
              <a:spcBef>
                <a:spcPts val="0"/>
              </a:spcBef>
              <a:spcAft>
                <a:spcPts val="0"/>
              </a:spcAft>
              <a:buSzPts val="1700"/>
              <a:buChar char="○"/>
            </a:pPr>
            <a:r>
              <a:rPr lang="en" sz="1700"/>
              <a:t>Round to nearest power of 2: 16</a:t>
            </a:r>
            <a:endParaRPr sz="1700"/>
          </a:p>
          <a:p>
            <a:pPr indent="-336550" lvl="1" marL="914400" rtl="0" algn="l">
              <a:spcBef>
                <a:spcPts val="0"/>
              </a:spcBef>
              <a:spcAft>
                <a:spcPts val="0"/>
              </a:spcAft>
              <a:buSzPts val="1700"/>
              <a:buChar char="○"/>
            </a:pPr>
            <a:r>
              <a:rPr lang="en" sz="1700"/>
              <a:t>Rewrite nearest power of 2: 2^4</a:t>
            </a:r>
            <a:endParaRPr sz="1700"/>
          </a:p>
          <a:p>
            <a:pPr indent="-336550" lvl="1" marL="914400" rtl="0" algn="l">
              <a:spcBef>
                <a:spcPts val="0"/>
              </a:spcBef>
              <a:spcAft>
                <a:spcPts val="0"/>
              </a:spcAft>
              <a:buSzPts val="1700"/>
              <a:buChar char="○"/>
            </a:pPr>
            <a:r>
              <a:rPr lang="en" sz="1700"/>
              <a:t>4 is the # of comparisons for the worst case scenario</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28"/>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On to the compiler...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Sorting</a:t>
            </a:r>
            <a:endParaRPr/>
          </a:p>
        </p:txBody>
      </p:sp>
      <p:sp>
        <p:nvSpPr>
          <p:cNvPr id="2026" name="Google Shape;2026;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By Fauzan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30"/>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Objectives</a:t>
            </a:r>
            <a:endParaRPr/>
          </a:p>
        </p:txBody>
      </p:sp>
      <p:sp>
        <p:nvSpPr>
          <p:cNvPr id="2032" name="Google Shape;2032;p30"/>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Learn the standard algorithms for sorting</a:t>
            </a:r>
            <a:endParaRPr/>
          </a:p>
          <a:p>
            <a:pPr indent="-381000" lvl="0" marL="457200" rtl="0" algn="l">
              <a:spcBef>
                <a:spcPts val="0"/>
              </a:spcBef>
              <a:spcAft>
                <a:spcPts val="0"/>
              </a:spcAft>
              <a:buSzPts val="2400"/>
              <a:buChar char="●"/>
            </a:pPr>
            <a:r>
              <a:rPr lang="en"/>
              <a:t>Apply selection sort and insertion sort to element of array of ArrayList objects</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31"/>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Sorting</a:t>
            </a:r>
            <a:endParaRPr/>
          </a:p>
        </p:txBody>
      </p:sp>
      <p:sp>
        <p:nvSpPr>
          <p:cNvPr id="2038" name="Google Shape;2038;p31"/>
          <p:cNvSpPr txBox="1"/>
          <p:nvPr>
            <p:ph idx="1" type="body"/>
          </p:nvPr>
        </p:nvSpPr>
        <p:spPr>
          <a:xfrm>
            <a:off x="1131750" y="1153175"/>
            <a:ext cx="6880500" cy="34986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Sorting algorithms allow the computer to systematically </a:t>
            </a:r>
            <a:r>
              <a:rPr lang="en"/>
              <a:t>arrange</a:t>
            </a:r>
            <a:r>
              <a:rPr lang="en"/>
              <a:t> a group of values based on a certain characteristic.</a:t>
            </a:r>
            <a:endParaRPr/>
          </a:p>
          <a:p>
            <a:pPr indent="-381000" lvl="0" marL="457200" rtl="0" algn="l">
              <a:lnSpc>
                <a:spcPct val="150000"/>
              </a:lnSpc>
              <a:spcBef>
                <a:spcPts val="0"/>
              </a:spcBef>
              <a:spcAft>
                <a:spcPts val="0"/>
              </a:spcAft>
              <a:buSzPts val="2400"/>
              <a:buChar char="●"/>
            </a:pPr>
            <a:r>
              <a:rPr lang="en"/>
              <a:t>Examples of sorting algorithms</a:t>
            </a:r>
            <a:endParaRPr/>
          </a:p>
          <a:p>
            <a:pPr indent="-381000" lvl="1" marL="914400" rtl="0" algn="l">
              <a:lnSpc>
                <a:spcPct val="150000"/>
              </a:lnSpc>
              <a:spcBef>
                <a:spcPts val="0"/>
              </a:spcBef>
              <a:spcAft>
                <a:spcPts val="0"/>
              </a:spcAft>
              <a:buSzPts val="2400"/>
              <a:buChar char="○"/>
            </a:pPr>
            <a:r>
              <a:rPr lang="en"/>
              <a:t>Selection Sort</a:t>
            </a:r>
            <a:endParaRPr/>
          </a:p>
          <a:p>
            <a:pPr indent="-381000" lvl="1" marL="914400" rtl="0" algn="l">
              <a:lnSpc>
                <a:spcPct val="150000"/>
              </a:lnSpc>
              <a:spcBef>
                <a:spcPts val="0"/>
              </a:spcBef>
              <a:spcAft>
                <a:spcPts val="0"/>
              </a:spcAft>
              <a:buSzPts val="2400"/>
              <a:buChar char="○"/>
            </a:pPr>
            <a:r>
              <a:rPr lang="en"/>
              <a:t>Insertion Sort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32"/>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Selection Sort</a:t>
            </a:r>
            <a:endParaRPr/>
          </a:p>
        </p:txBody>
      </p:sp>
      <p:sp>
        <p:nvSpPr>
          <p:cNvPr id="2044" name="Google Shape;2044;p32"/>
          <p:cNvSpPr txBox="1"/>
          <p:nvPr>
            <p:ph idx="1" type="body"/>
          </p:nvPr>
        </p:nvSpPr>
        <p:spPr>
          <a:xfrm>
            <a:off x="1131750" y="1205925"/>
            <a:ext cx="6880500" cy="3498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t>Find the smallest element in the series, and then make it the first number.</a:t>
            </a:r>
            <a:endParaRPr sz="2200"/>
          </a:p>
          <a:p>
            <a:pPr indent="-368300" lvl="1" marL="914400" rtl="0" algn="l">
              <a:lnSpc>
                <a:spcPct val="115000"/>
              </a:lnSpc>
              <a:spcBef>
                <a:spcPts val="0"/>
              </a:spcBef>
              <a:spcAft>
                <a:spcPts val="0"/>
              </a:spcAft>
              <a:buSzPts val="2200"/>
              <a:buChar char="○"/>
            </a:pPr>
            <a:r>
              <a:rPr lang="en" sz="2200"/>
              <a:t>In an array, it would be the 0 position.</a:t>
            </a:r>
            <a:endParaRPr sz="2200"/>
          </a:p>
          <a:p>
            <a:pPr indent="-368300" lvl="0" marL="457200" rtl="0" algn="l">
              <a:lnSpc>
                <a:spcPct val="115000"/>
              </a:lnSpc>
              <a:spcBef>
                <a:spcPts val="0"/>
              </a:spcBef>
              <a:spcAft>
                <a:spcPts val="0"/>
              </a:spcAft>
              <a:buSzPts val="2200"/>
              <a:buChar char="●"/>
            </a:pPr>
            <a:r>
              <a:rPr lang="en" sz="2200"/>
              <a:t>Then, find the second smallest number in the series, and then  make it the second number.</a:t>
            </a:r>
            <a:endParaRPr sz="2200"/>
          </a:p>
          <a:p>
            <a:pPr indent="-368300" lvl="1" marL="914400" rtl="0" algn="l">
              <a:lnSpc>
                <a:spcPct val="115000"/>
              </a:lnSpc>
              <a:spcBef>
                <a:spcPts val="0"/>
              </a:spcBef>
              <a:spcAft>
                <a:spcPts val="0"/>
              </a:spcAft>
              <a:buSzPts val="2200"/>
              <a:buChar char="○"/>
            </a:pPr>
            <a:r>
              <a:rPr lang="en" sz="2200"/>
              <a:t>In an array, it would be the 1 position.</a:t>
            </a:r>
            <a:endParaRPr sz="2200"/>
          </a:p>
          <a:p>
            <a:pPr indent="-368300" lvl="0" marL="457200" rtl="0" algn="l">
              <a:lnSpc>
                <a:spcPct val="115000"/>
              </a:lnSpc>
              <a:spcBef>
                <a:spcPts val="0"/>
              </a:spcBef>
              <a:spcAft>
                <a:spcPts val="0"/>
              </a:spcAft>
              <a:buSzPts val="2200"/>
              <a:buChar char="●"/>
            </a:pPr>
            <a:r>
              <a:rPr lang="en" sz="2200"/>
              <a:t>Continue until we sort until the last two numbers are sorted.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33"/>
          <p:cNvSpPr txBox="1"/>
          <p:nvPr>
            <p:ph type="title"/>
          </p:nvPr>
        </p:nvSpPr>
        <p:spPr>
          <a:xfrm>
            <a:off x="1131750" y="15650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Selection Sort Example</a:t>
            </a:r>
            <a:endParaRPr/>
          </a:p>
        </p:txBody>
      </p:sp>
      <p:graphicFrame>
        <p:nvGraphicFramePr>
          <p:cNvPr id="2050" name="Google Shape;2050;p33"/>
          <p:cNvGraphicFramePr/>
          <p:nvPr/>
        </p:nvGraphicFramePr>
        <p:xfrm>
          <a:off x="1698475" y="739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51" name="Google Shape;2051;p33"/>
          <p:cNvGraphicFramePr/>
          <p:nvPr/>
        </p:nvGraphicFramePr>
        <p:xfrm>
          <a:off x="3197163" y="739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52" name="Google Shape;2052;p33"/>
          <p:cNvGraphicFramePr/>
          <p:nvPr/>
        </p:nvGraphicFramePr>
        <p:xfrm>
          <a:off x="4695875" y="739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4</a:t>
                      </a:r>
                      <a:endParaRPr sz="3400"/>
                    </a:p>
                  </a:txBody>
                  <a:tcPr marT="91425" marB="91425" marR="91425" marL="91425"/>
                </a:tc>
              </a:tr>
            </a:tbl>
          </a:graphicData>
        </a:graphic>
      </p:graphicFrame>
      <p:graphicFrame>
        <p:nvGraphicFramePr>
          <p:cNvPr id="2053" name="Google Shape;2053;p33"/>
          <p:cNvGraphicFramePr/>
          <p:nvPr/>
        </p:nvGraphicFramePr>
        <p:xfrm>
          <a:off x="6194575" y="739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5</a:t>
                      </a:r>
                      <a:endParaRPr sz="3400"/>
                    </a:p>
                  </a:txBody>
                  <a:tcPr marT="91425" marB="91425" marR="91425" marL="91425"/>
                </a:tc>
              </a:tr>
            </a:tbl>
          </a:graphicData>
        </a:graphic>
      </p:graphicFrame>
      <p:graphicFrame>
        <p:nvGraphicFramePr>
          <p:cNvPr id="2054" name="Google Shape;2054;p33"/>
          <p:cNvGraphicFramePr/>
          <p:nvPr/>
        </p:nvGraphicFramePr>
        <p:xfrm>
          <a:off x="1698475" y="153452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4</a:t>
                      </a:r>
                      <a:endParaRPr sz="3400">
                        <a:highlight>
                          <a:srgbClr val="FFFF00"/>
                        </a:highlight>
                      </a:endParaRPr>
                    </a:p>
                  </a:txBody>
                  <a:tcPr marT="91425" marB="91425" marR="91425" marL="91425"/>
                </a:tc>
              </a:tr>
            </a:tbl>
          </a:graphicData>
        </a:graphic>
      </p:graphicFrame>
      <p:graphicFrame>
        <p:nvGraphicFramePr>
          <p:cNvPr id="2055" name="Google Shape;2055;p33"/>
          <p:cNvGraphicFramePr/>
          <p:nvPr/>
        </p:nvGraphicFramePr>
        <p:xfrm>
          <a:off x="3197163" y="153452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56" name="Google Shape;2056;p33"/>
          <p:cNvGraphicFramePr/>
          <p:nvPr/>
        </p:nvGraphicFramePr>
        <p:xfrm>
          <a:off x="4695875" y="153452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57" name="Google Shape;2057;p33"/>
          <p:cNvGraphicFramePr/>
          <p:nvPr/>
        </p:nvGraphicFramePr>
        <p:xfrm>
          <a:off x="6194575" y="153452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5</a:t>
                      </a:r>
                      <a:endParaRPr sz="3400"/>
                    </a:p>
                  </a:txBody>
                  <a:tcPr marT="91425" marB="91425" marR="91425" marL="91425"/>
                </a:tc>
              </a:tr>
            </a:tbl>
          </a:graphicData>
        </a:graphic>
      </p:graphicFrame>
      <p:graphicFrame>
        <p:nvGraphicFramePr>
          <p:cNvPr id="2058" name="Google Shape;2058;p33"/>
          <p:cNvGraphicFramePr/>
          <p:nvPr/>
        </p:nvGraphicFramePr>
        <p:xfrm>
          <a:off x="1698475" y="2329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4</a:t>
                      </a:r>
                      <a:endParaRPr sz="3400">
                        <a:highlight>
                          <a:srgbClr val="FFFF00"/>
                        </a:highlight>
                      </a:endParaRPr>
                    </a:p>
                  </a:txBody>
                  <a:tcPr marT="91425" marB="91425" marR="91425" marL="91425"/>
                </a:tc>
              </a:tr>
            </a:tbl>
          </a:graphicData>
        </a:graphic>
      </p:graphicFrame>
      <p:graphicFrame>
        <p:nvGraphicFramePr>
          <p:cNvPr id="2059" name="Google Shape;2059;p33"/>
          <p:cNvGraphicFramePr/>
          <p:nvPr/>
        </p:nvGraphicFramePr>
        <p:xfrm>
          <a:off x="3197163" y="2329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5</a:t>
                      </a:r>
                      <a:endParaRPr sz="3400">
                        <a:highlight>
                          <a:srgbClr val="FFFF00"/>
                        </a:highlight>
                      </a:endParaRPr>
                    </a:p>
                  </a:txBody>
                  <a:tcPr marT="91425" marB="91425" marR="91425" marL="91425"/>
                </a:tc>
              </a:tr>
            </a:tbl>
          </a:graphicData>
        </a:graphic>
      </p:graphicFrame>
      <p:graphicFrame>
        <p:nvGraphicFramePr>
          <p:cNvPr id="2060" name="Google Shape;2060;p33"/>
          <p:cNvGraphicFramePr/>
          <p:nvPr/>
        </p:nvGraphicFramePr>
        <p:xfrm>
          <a:off x="4695875" y="2329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61" name="Google Shape;2061;p33"/>
          <p:cNvGraphicFramePr/>
          <p:nvPr/>
        </p:nvGraphicFramePr>
        <p:xfrm>
          <a:off x="6194575" y="2329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62" name="Google Shape;2062;p33"/>
          <p:cNvGraphicFramePr/>
          <p:nvPr/>
        </p:nvGraphicFramePr>
        <p:xfrm>
          <a:off x="1698475" y="31247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4</a:t>
                      </a:r>
                      <a:endParaRPr sz="3400">
                        <a:highlight>
                          <a:srgbClr val="FFFF00"/>
                        </a:highlight>
                      </a:endParaRPr>
                    </a:p>
                  </a:txBody>
                  <a:tcPr marT="91425" marB="91425" marR="91425" marL="91425"/>
                </a:tc>
              </a:tr>
            </a:tbl>
          </a:graphicData>
        </a:graphic>
      </p:graphicFrame>
      <p:graphicFrame>
        <p:nvGraphicFramePr>
          <p:cNvPr id="2063" name="Google Shape;2063;p33"/>
          <p:cNvGraphicFramePr/>
          <p:nvPr/>
        </p:nvGraphicFramePr>
        <p:xfrm>
          <a:off x="3197163" y="31247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5</a:t>
                      </a:r>
                      <a:endParaRPr sz="3400">
                        <a:highlight>
                          <a:srgbClr val="FFFF00"/>
                        </a:highlight>
                      </a:endParaRPr>
                    </a:p>
                  </a:txBody>
                  <a:tcPr marT="91425" marB="91425" marR="91425" marL="91425"/>
                </a:tc>
              </a:tr>
            </a:tbl>
          </a:graphicData>
        </a:graphic>
      </p:graphicFrame>
      <p:graphicFrame>
        <p:nvGraphicFramePr>
          <p:cNvPr id="2064" name="Google Shape;2064;p33"/>
          <p:cNvGraphicFramePr/>
          <p:nvPr/>
        </p:nvGraphicFramePr>
        <p:xfrm>
          <a:off x="4695875" y="31247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7</a:t>
                      </a:r>
                      <a:endParaRPr sz="3400">
                        <a:highlight>
                          <a:srgbClr val="FFFF00"/>
                        </a:highlight>
                      </a:endParaRPr>
                    </a:p>
                  </a:txBody>
                  <a:tcPr marT="91425" marB="91425" marR="91425" marL="91425"/>
                </a:tc>
              </a:tr>
            </a:tbl>
          </a:graphicData>
        </a:graphic>
      </p:graphicFrame>
      <p:graphicFrame>
        <p:nvGraphicFramePr>
          <p:cNvPr id="2065" name="Google Shape;2065;p33"/>
          <p:cNvGraphicFramePr/>
          <p:nvPr/>
        </p:nvGraphicFramePr>
        <p:xfrm>
          <a:off x="6194575" y="31247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66" name="Google Shape;2066;p33"/>
          <p:cNvGraphicFramePr/>
          <p:nvPr/>
        </p:nvGraphicFramePr>
        <p:xfrm>
          <a:off x="1698475" y="39199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4</a:t>
                      </a:r>
                      <a:endParaRPr sz="3400">
                        <a:highlight>
                          <a:srgbClr val="FFFF00"/>
                        </a:highlight>
                      </a:endParaRPr>
                    </a:p>
                  </a:txBody>
                  <a:tcPr marT="91425" marB="91425" marR="91425" marL="91425"/>
                </a:tc>
              </a:tr>
            </a:tbl>
          </a:graphicData>
        </a:graphic>
      </p:graphicFrame>
      <p:graphicFrame>
        <p:nvGraphicFramePr>
          <p:cNvPr id="2067" name="Google Shape;2067;p33"/>
          <p:cNvGraphicFramePr/>
          <p:nvPr/>
        </p:nvGraphicFramePr>
        <p:xfrm>
          <a:off x="3197163" y="39199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5</a:t>
                      </a:r>
                      <a:endParaRPr sz="3400">
                        <a:highlight>
                          <a:srgbClr val="FFFF00"/>
                        </a:highlight>
                      </a:endParaRPr>
                    </a:p>
                  </a:txBody>
                  <a:tcPr marT="91425" marB="91425" marR="91425" marL="91425"/>
                </a:tc>
              </a:tr>
            </a:tbl>
          </a:graphicData>
        </a:graphic>
      </p:graphicFrame>
      <p:graphicFrame>
        <p:nvGraphicFramePr>
          <p:cNvPr id="2068" name="Google Shape;2068;p33"/>
          <p:cNvGraphicFramePr/>
          <p:nvPr/>
        </p:nvGraphicFramePr>
        <p:xfrm>
          <a:off x="4695875" y="39199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7</a:t>
                      </a:r>
                      <a:endParaRPr sz="3400">
                        <a:highlight>
                          <a:srgbClr val="FFFF00"/>
                        </a:highlight>
                      </a:endParaRPr>
                    </a:p>
                  </a:txBody>
                  <a:tcPr marT="91425" marB="91425" marR="91425" marL="91425"/>
                </a:tc>
              </a:tr>
            </a:tbl>
          </a:graphicData>
        </a:graphic>
      </p:graphicFrame>
      <p:graphicFrame>
        <p:nvGraphicFramePr>
          <p:cNvPr id="2069" name="Google Shape;2069;p33"/>
          <p:cNvGraphicFramePr/>
          <p:nvPr/>
        </p:nvGraphicFramePr>
        <p:xfrm>
          <a:off x="6194575" y="39199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highlight>
                            <a:srgbClr val="FFFF00"/>
                          </a:highlight>
                        </a:rPr>
                        <a:t>9</a:t>
                      </a:r>
                      <a:endParaRPr sz="3400">
                        <a:highlight>
                          <a:srgbClr val="FFFF00"/>
                        </a:highlight>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4"/>
                                        </p:tgtEl>
                                        <p:attrNameLst>
                                          <p:attrName>style.visibility</p:attrName>
                                        </p:attrNameLst>
                                      </p:cBhvr>
                                      <p:to>
                                        <p:strVal val="visible"/>
                                      </p:to>
                                    </p:set>
                                    <p:animEffect filter="fade" transition="in">
                                      <p:cBhvr>
                                        <p:cTn dur="1000"/>
                                        <p:tgtEl>
                                          <p:spTgt spid="2054"/>
                                        </p:tgtEl>
                                      </p:cBhvr>
                                    </p:animEffect>
                                  </p:childTnLst>
                                </p:cTn>
                              </p:par>
                              <p:par>
                                <p:cTn fill="hold" nodeType="withEffect" presetClass="entr" presetID="10" presetSubtype="0">
                                  <p:stCondLst>
                                    <p:cond delay="0"/>
                                  </p:stCondLst>
                                  <p:childTnLst>
                                    <p:set>
                                      <p:cBhvr>
                                        <p:cTn dur="1" fill="hold">
                                          <p:stCondLst>
                                            <p:cond delay="0"/>
                                          </p:stCondLst>
                                        </p:cTn>
                                        <p:tgtEl>
                                          <p:spTgt spid="2055"/>
                                        </p:tgtEl>
                                        <p:attrNameLst>
                                          <p:attrName>style.visibility</p:attrName>
                                        </p:attrNameLst>
                                      </p:cBhvr>
                                      <p:to>
                                        <p:strVal val="visible"/>
                                      </p:to>
                                    </p:set>
                                    <p:animEffect filter="fade" transition="in">
                                      <p:cBhvr>
                                        <p:cTn dur="1000"/>
                                        <p:tgtEl>
                                          <p:spTgt spid="2055"/>
                                        </p:tgtEl>
                                      </p:cBhvr>
                                    </p:animEffect>
                                  </p:childTnLst>
                                </p:cTn>
                              </p:par>
                              <p:par>
                                <p:cTn fill="hold" nodeType="withEffect" presetClass="entr" presetID="10" presetSubtype="0">
                                  <p:stCondLst>
                                    <p:cond delay="0"/>
                                  </p:stCondLst>
                                  <p:childTnLst>
                                    <p:set>
                                      <p:cBhvr>
                                        <p:cTn dur="1" fill="hold">
                                          <p:stCondLst>
                                            <p:cond delay="0"/>
                                          </p:stCondLst>
                                        </p:cTn>
                                        <p:tgtEl>
                                          <p:spTgt spid="2056"/>
                                        </p:tgtEl>
                                        <p:attrNameLst>
                                          <p:attrName>style.visibility</p:attrName>
                                        </p:attrNameLst>
                                      </p:cBhvr>
                                      <p:to>
                                        <p:strVal val="visible"/>
                                      </p:to>
                                    </p:set>
                                    <p:animEffect filter="fade" transition="in">
                                      <p:cBhvr>
                                        <p:cTn dur="1000"/>
                                        <p:tgtEl>
                                          <p:spTgt spid="2056"/>
                                        </p:tgtEl>
                                      </p:cBhvr>
                                    </p:animEffect>
                                  </p:childTnLst>
                                </p:cTn>
                              </p:par>
                              <p:par>
                                <p:cTn fill="hold" nodeType="withEffect" presetClass="entr" presetID="10" presetSubtype="0">
                                  <p:stCondLst>
                                    <p:cond delay="0"/>
                                  </p:stCondLst>
                                  <p:childTnLst>
                                    <p:set>
                                      <p:cBhvr>
                                        <p:cTn dur="1" fill="hold">
                                          <p:stCondLst>
                                            <p:cond delay="0"/>
                                          </p:stCondLst>
                                        </p:cTn>
                                        <p:tgtEl>
                                          <p:spTgt spid="2057"/>
                                        </p:tgtEl>
                                        <p:attrNameLst>
                                          <p:attrName>style.visibility</p:attrName>
                                        </p:attrNameLst>
                                      </p:cBhvr>
                                      <p:to>
                                        <p:strVal val="visible"/>
                                      </p:to>
                                    </p:set>
                                    <p:animEffect filter="fade" transition="in">
                                      <p:cBhvr>
                                        <p:cTn dur="1000"/>
                                        <p:tgtEl>
                                          <p:spTgt spid="20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8"/>
                                        </p:tgtEl>
                                        <p:attrNameLst>
                                          <p:attrName>style.visibility</p:attrName>
                                        </p:attrNameLst>
                                      </p:cBhvr>
                                      <p:to>
                                        <p:strVal val="visible"/>
                                      </p:to>
                                    </p:set>
                                    <p:animEffect filter="fade" transition="in">
                                      <p:cBhvr>
                                        <p:cTn dur="1000"/>
                                        <p:tgtEl>
                                          <p:spTgt spid="2058"/>
                                        </p:tgtEl>
                                      </p:cBhvr>
                                    </p:animEffect>
                                  </p:childTnLst>
                                </p:cTn>
                              </p:par>
                              <p:par>
                                <p:cTn fill="hold" nodeType="withEffect" presetClass="entr" presetID="10" presetSubtype="0">
                                  <p:stCondLst>
                                    <p:cond delay="0"/>
                                  </p:stCondLst>
                                  <p:childTnLst>
                                    <p:set>
                                      <p:cBhvr>
                                        <p:cTn dur="1" fill="hold">
                                          <p:stCondLst>
                                            <p:cond delay="0"/>
                                          </p:stCondLst>
                                        </p:cTn>
                                        <p:tgtEl>
                                          <p:spTgt spid="2059"/>
                                        </p:tgtEl>
                                        <p:attrNameLst>
                                          <p:attrName>style.visibility</p:attrName>
                                        </p:attrNameLst>
                                      </p:cBhvr>
                                      <p:to>
                                        <p:strVal val="visible"/>
                                      </p:to>
                                    </p:set>
                                    <p:animEffect filter="fade" transition="in">
                                      <p:cBhvr>
                                        <p:cTn dur="1000"/>
                                        <p:tgtEl>
                                          <p:spTgt spid="2059"/>
                                        </p:tgtEl>
                                      </p:cBhvr>
                                    </p:animEffect>
                                  </p:childTnLst>
                                </p:cTn>
                              </p:par>
                              <p:par>
                                <p:cTn fill="hold" nodeType="withEffect" presetClass="entr" presetID="10" presetSubtype="0">
                                  <p:stCondLst>
                                    <p:cond delay="0"/>
                                  </p:stCondLst>
                                  <p:childTnLst>
                                    <p:set>
                                      <p:cBhvr>
                                        <p:cTn dur="1" fill="hold">
                                          <p:stCondLst>
                                            <p:cond delay="0"/>
                                          </p:stCondLst>
                                        </p:cTn>
                                        <p:tgtEl>
                                          <p:spTgt spid="2060"/>
                                        </p:tgtEl>
                                        <p:attrNameLst>
                                          <p:attrName>style.visibility</p:attrName>
                                        </p:attrNameLst>
                                      </p:cBhvr>
                                      <p:to>
                                        <p:strVal val="visible"/>
                                      </p:to>
                                    </p:set>
                                    <p:animEffect filter="fade" transition="in">
                                      <p:cBhvr>
                                        <p:cTn dur="1000"/>
                                        <p:tgtEl>
                                          <p:spTgt spid="2060"/>
                                        </p:tgtEl>
                                      </p:cBhvr>
                                    </p:animEffect>
                                  </p:childTnLst>
                                </p:cTn>
                              </p:par>
                              <p:par>
                                <p:cTn fill="hold" nodeType="withEffect" presetClass="entr" presetID="10" presetSubtype="0">
                                  <p:stCondLst>
                                    <p:cond delay="0"/>
                                  </p:stCondLst>
                                  <p:childTnLst>
                                    <p:set>
                                      <p:cBhvr>
                                        <p:cTn dur="1" fill="hold">
                                          <p:stCondLst>
                                            <p:cond delay="0"/>
                                          </p:stCondLst>
                                        </p:cTn>
                                        <p:tgtEl>
                                          <p:spTgt spid="2061"/>
                                        </p:tgtEl>
                                        <p:attrNameLst>
                                          <p:attrName>style.visibility</p:attrName>
                                        </p:attrNameLst>
                                      </p:cBhvr>
                                      <p:to>
                                        <p:strVal val="visible"/>
                                      </p:to>
                                    </p:set>
                                    <p:animEffect filter="fade" transition="in">
                                      <p:cBhvr>
                                        <p:cTn dur="1000"/>
                                        <p:tgtEl>
                                          <p:spTgt spid="20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2"/>
                                        </p:tgtEl>
                                        <p:attrNameLst>
                                          <p:attrName>style.visibility</p:attrName>
                                        </p:attrNameLst>
                                      </p:cBhvr>
                                      <p:to>
                                        <p:strVal val="visible"/>
                                      </p:to>
                                    </p:set>
                                    <p:animEffect filter="fade" transition="in">
                                      <p:cBhvr>
                                        <p:cTn dur="1000"/>
                                        <p:tgtEl>
                                          <p:spTgt spid="2062"/>
                                        </p:tgtEl>
                                      </p:cBhvr>
                                    </p:animEffect>
                                  </p:childTnLst>
                                </p:cTn>
                              </p:par>
                              <p:par>
                                <p:cTn fill="hold" nodeType="withEffect" presetClass="entr" presetID="10" presetSubtype="0">
                                  <p:stCondLst>
                                    <p:cond delay="0"/>
                                  </p:stCondLst>
                                  <p:childTnLst>
                                    <p:set>
                                      <p:cBhvr>
                                        <p:cTn dur="1" fill="hold">
                                          <p:stCondLst>
                                            <p:cond delay="0"/>
                                          </p:stCondLst>
                                        </p:cTn>
                                        <p:tgtEl>
                                          <p:spTgt spid="2063"/>
                                        </p:tgtEl>
                                        <p:attrNameLst>
                                          <p:attrName>style.visibility</p:attrName>
                                        </p:attrNameLst>
                                      </p:cBhvr>
                                      <p:to>
                                        <p:strVal val="visible"/>
                                      </p:to>
                                    </p:set>
                                    <p:animEffect filter="fade" transition="in">
                                      <p:cBhvr>
                                        <p:cTn dur="1000"/>
                                        <p:tgtEl>
                                          <p:spTgt spid="2063"/>
                                        </p:tgtEl>
                                      </p:cBhvr>
                                    </p:animEffect>
                                  </p:childTnLst>
                                </p:cTn>
                              </p:par>
                              <p:par>
                                <p:cTn fill="hold" nodeType="withEffect" presetClass="entr" presetID="10" presetSubtype="0">
                                  <p:stCondLst>
                                    <p:cond delay="0"/>
                                  </p:stCondLst>
                                  <p:childTnLst>
                                    <p:set>
                                      <p:cBhvr>
                                        <p:cTn dur="1" fill="hold">
                                          <p:stCondLst>
                                            <p:cond delay="0"/>
                                          </p:stCondLst>
                                        </p:cTn>
                                        <p:tgtEl>
                                          <p:spTgt spid="2064"/>
                                        </p:tgtEl>
                                        <p:attrNameLst>
                                          <p:attrName>style.visibility</p:attrName>
                                        </p:attrNameLst>
                                      </p:cBhvr>
                                      <p:to>
                                        <p:strVal val="visible"/>
                                      </p:to>
                                    </p:set>
                                    <p:animEffect filter="fade" transition="in">
                                      <p:cBhvr>
                                        <p:cTn dur="1000"/>
                                        <p:tgtEl>
                                          <p:spTgt spid="2064"/>
                                        </p:tgtEl>
                                      </p:cBhvr>
                                    </p:animEffect>
                                  </p:childTnLst>
                                </p:cTn>
                              </p:par>
                              <p:par>
                                <p:cTn fill="hold" nodeType="withEffect" presetClass="entr" presetID="10" presetSubtype="0">
                                  <p:stCondLst>
                                    <p:cond delay="0"/>
                                  </p:stCondLst>
                                  <p:childTnLst>
                                    <p:set>
                                      <p:cBhvr>
                                        <p:cTn dur="1" fill="hold">
                                          <p:stCondLst>
                                            <p:cond delay="0"/>
                                          </p:stCondLst>
                                        </p:cTn>
                                        <p:tgtEl>
                                          <p:spTgt spid="2065"/>
                                        </p:tgtEl>
                                        <p:attrNameLst>
                                          <p:attrName>style.visibility</p:attrName>
                                        </p:attrNameLst>
                                      </p:cBhvr>
                                      <p:to>
                                        <p:strVal val="visible"/>
                                      </p:to>
                                    </p:set>
                                    <p:animEffect filter="fade" transition="in">
                                      <p:cBhvr>
                                        <p:cTn dur="1000"/>
                                        <p:tgtEl>
                                          <p:spTgt spid="20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6"/>
                                        </p:tgtEl>
                                        <p:attrNameLst>
                                          <p:attrName>style.visibility</p:attrName>
                                        </p:attrNameLst>
                                      </p:cBhvr>
                                      <p:to>
                                        <p:strVal val="visible"/>
                                      </p:to>
                                    </p:set>
                                    <p:animEffect filter="fade" transition="in">
                                      <p:cBhvr>
                                        <p:cTn dur="1000"/>
                                        <p:tgtEl>
                                          <p:spTgt spid="2066"/>
                                        </p:tgtEl>
                                      </p:cBhvr>
                                    </p:animEffect>
                                  </p:childTnLst>
                                </p:cTn>
                              </p:par>
                              <p:par>
                                <p:cTn fill="hold" nodeType="withEffect" presetClass="entr" presetID="10" presetSubtype="0">
                                  <p:stCondLst>
                                    <p:cond delay="0"/>
                                  </p:stCondLst>
                                  <p:childTnLst>
                                    <p:set>
                                      <p:cBhvr>
                                        <p:cTn dur="1" fill="hold">
                                          <p:stCondLst>
                                            <p:cond delay="0"/>
                                          </p:stCondLst>
                                        </p:cTn>
                                        <p:tgtEl>
                                          <p:spTgt spid="2067"/>
                                        </p:tgtEl>
                                        <p:attrNameLst>
                                          <p:attrName>style.visibility</p:attrName>
                                        </p:attrNameLst>
                                      </p:cBhvr>
                                      <p:to>
                                        <p:strVal val="visible"/>
                                      </p:to>
                                    </p:set>
                                    <p:animEffect filter="fade" transition="in">
                                      <p:cBhvr>
                                        <p:cTn dur="1000"/>
                                        <p:tgtEl>
                                          <p:spTgt spid="2067"/>
                                        </p:tgtEl>
                                      </p:cBhvr>
                                    </p:animEffect>
                                  </p:childTnLst>
                                </p:cTn>
                              </p:par>
                              <p:par>
                                <p:cTn fill="hold" nodeType="withEffect" presetClass="entr" presetID="10" presetSubtype="0">
                                  <p:stCondLst>
                                    <p:cond delay="0"/>
                                  </p:stCondLst>
                                  <p:childTnLst>
                                    <p:set>
                                      <p:cBhvr>
                                        <p:cTn dur="1" fill="hold">
                                          <p:stCondLst>
                                            <p:cond delay="0"/>
                                          </p:stCondLst>
                                        </p:cTn>
                                        <p:tgtEl>
                                          <p:spTgt spid="2068"/>
                                        </p:tgtEl>
                                        <p:attrNameLst>
                                          <p:attrName>style.visibility</p:attrName>
                                        </p:attrNameLst>
                                      </p:cBhvr>
                                      <p:to>
                                        <p:strVal val="visible"/>
                                      </p:to>
                                    </p:set>
                                    <p:animEffect filter="fade" transition="in">
                                      <p:cBhvr>
                                        <p:cTn dur="1000"/>
                                        <p:tgtEl>
                                          <p:spTgt spid="2068"/>
                                        </p:tgtEl>
                                      </p:cBhvr>
                                    </p:animEffect>
                                  </p:childTnLst>
                                </p:cTn>
                              </p:par>
                              <p:par>
                                <p:cTn fill="hold" nodeType="withEffect" presetClass="entr" presetID="10" presetSubtype="0">
                                  <p:stCondLst>
                                    <p:cond delay="0"/>
                                  </p:stCondLst>
                                  <p:childTnLst>
                                    <p:set>
                                      <p:cBhvr>
                                        <p:cTn dur="1" fill="hold">
                                          <p:stCondLst>
                                            <p:cond delay="0"/>
                                          </p:stCondLst>
                                        </p:cTn>
                                        <p:tgtEl>
                                          <p:spTgt spid="2069"/>
                                        </p:tgtEl>
                                        <p:attrNameLst>
                                          <p:attrName>style.visibility</p:attrName>
                                        </p:attrNameLst>
                                      </p:cBhvr>
                                      <p:to>
                                        <p:strVal val="visible"/>
                                      </p:to>
                                    </p:set>
                                    <p:animEffect filter="fade" transition="in">
                                      <p:cBhvr>
                                        <p:cTn dur="1000"/>
                                        <p:tgtEl>
                                          <p:spTgt spid="20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3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Insertion Sort</a:t>
            </a:r>
            <a:endParaRPr/>
          </a:p>
        </p:txBody>
      </p:sp>
      <p:sp>
        <p:nvSpPr>
          <p:cNvPr id="2075" name="Google Shape;2075;p34"/>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SzPts val="2100"/>
              <a:buChar char="●"/>
            </a:pPr>
            <a:r>
              <a:rPr lang="en" sz="2100"/>
              <a:t>The first element is sorted with respect to itself. </a:t>
            </a:r>
            <a:endParaRPr sz="2100"/>
          </a:p>
          <a:p>
            <a:pPr indent="-361950" lvl="0" marL="457200" rtl="0" algn="l">
              <a:lnSpc>
                <a:spcPct val="115000"/>
              </a:lnSpc>
              <a:spcBef>
                <a:spcPts val="0"/>
              </a:spcBef>
              <a:spcAft>
                <a:spcPts val="0"/>
              </a:spcAft>
              <a:buSzPts val="2100"/>
              <a:buChar char="●"/>
            </a:pPr>
            <a:r>
              <a:rPr lang="en" sz="2100"/>
              <a:t>The second element is sorted based on whether it should be “inserted” before or after the first element.</a:t>
            </a:r>
            <a:endParaRPr sz="2100"/>
          </a:p>
          <a:p>
            <a:pPr indent="-361950" lvl="0" marL="457200" rtl="0" algn="l">
              <a:lnSpc>
                <a:spcPct val="115000"/>
              </a:lnSpc>
              <a:spcBef>
                <a:spcPts val="0"/>
              </a:spcBef>
              <a:spcAft>
                <a:spcPts val="0"/>
              </a:spcAft>
              <a:buSzPts val="2100"/>
              <a:buChar char="●"/>
            </a:pPr>
            <a:r>
              <a:rPr lang="en" sz="2100"/>
              <a:t>Every round, the array is split into a sorted array and an unsorted array. </a:t>
            </a:r>
            <a:endParaRPr sz="2100"/>
          </a:p>
          <a:p>
            <a:pPr indent="-361950" lvl="0" marL="457200" rtl="0" algn="l">
              <a:lnSpc>
                <a:spcPct val="115000"/>
              </a:lnSpc>
              <a:spcBef>
                <a:spcPts val="0"/>
              </a:spcBef>
              <a:spcAft>
                <a:spcPts val="0"/>
              </a:spcAft>
              <a:buSzPts val="2100"/>
              <a:buChar char="●"/>
            </a:pPr>
            <a:r>
              <a:rPr lang="en" sz="2100"/>
              <a:t>Every new round, the next element is sorted into its appropriate location.  </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35"/>
          <p:cNvSpPr txBox="1"/>
          <p:nvPr>
            <p:ph type="title"/>
          </p:nvPr>
        </p:nvSpPr>
        <p:spPr>
          <a:xfrm>
            <a:off x="1131750" y="182350"/>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Insertion Sort Example</a:t>
            </a:r>
            <a:endParaRPr/>
          </a:p>
        </p:txBody>
      </p:sp>
      <p:graphicFrame>
        <p:nvGraphicFramePr>
          <p:cNvPr id="2081" name="Google Shape;2081;p35"/>
          <p:cNvGraphicFramePr/>
          <p:nvPr/>
        </p:nvGraphicFramePr>
        <p:xfrm>
          <a:off x="1698475" y="7652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82" name="Google Shape;2082;p35"/>
          <p:cNvGraphicFramePr/>
          <p:nvPr/>
        </p:nvGraphicFramePr>
        <p:xfrm>
          <a:off x="3197163" y="7652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83" name="Google Shape;2083;p35"/>
          <p:cNvGraphicFramePr/>
          <p:nvPr/>
        </p:nvGraphicFramePr>
        <p:xfrm>
          <a:off x="4695875" y="7652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4</a:t>
                      </a:r>
                      <a:endParaRPr sz="3400"/>
                    </a:p>
                  </a:txBody>
                  <a:tcPr marT="91425" marB="91425" marR="91425" marL="91425"/>
                </a:tc>
              </a:tr>
            </a:tbl>
          </a:graphicData>
        </a:graphic>
      </p:graphicFrame>
      <p:graphicFrame>
        <p:nvGraphicFramePr>
          <p:cNvPr id="2084" name="Google Shape;2084;p35"/>
          <p:cNvGraphicFramePr/>
          <p:nvPr/>
        </p:nvGraphicFramePr>
        <p:xfrm>
          <a:off x="6194575" y="7652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5</a:t>
                      </a:r>
                      <a:endParaRPr sz="3400"/>
                    </a:p>
                  </a:txBody>
                  <a:tcPr marT="91425" marB="91425" marR="91425" marL="91425"/>
                </a:tc>
              </a:tr>
            </a:tbl>
          </a:graphicData>
        </a:graphic>
      </p:graphicFrame>
      <p:graphicFrame>
        <p:nvGraphicFramePr>
          <p:cNvPr id="2085" name="Google Shape;2085;p35"/>
          <p:cNvGraphicFramePr/>
          <p:nvPr/>
        </p:nvGraphicFramePr>
        <p:xfrm>
          <a:off x="1698475" y="1840813"/>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86" name="Google Shape;2086;p35"/>
          <p:cNvGraphicFramePr/>
          <p:nvPr/>
        </p:nvGraphicFramePr>
        <p:xfrm>
          <a:off x="3197163" y="1840813"/>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87" name="Google Shape;2087;p35"/>
          <p:cNvGraphicFramePr/>
          <p:nvPr/>
        </p:nvGraphicFramePr>
        <p:xfrm>
          <a:off x="4695875" y="1840813"/>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4</a:t>
                      </a:r>
                      <a:endParaRPr sz="3400"/>
                    </a:p>
                  </a:txBody>
                  <a:tcPr marT="91425" marB="91425" marR="91425" marL="91425"/>
                </a:tc>
              </a:tr>
            </a:tbl>
          </a:graphicData>
        </a:graphic>
      </p:graphicFrame>
      <p:graphicFrame>
        <p:nvGraphicFramePr>
          <p:cNvPr id="2088" name="Google Shape;2088;p35"/>
          <p:cNvGraphicFramePr/>
          <p:nvPr/>
        </p:nvGraphicFramePr>
        <p:xfrm>
          <a:off x="6194575" y="1840813"/>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5</a:t>
                      </a:r>
                      <a:endParaRPr sz="3400"/>
                    </a:p>
                  </a:txBody>
                  <a:tcPr marT="91425" marB="91425" marR="91425" marL="91425"/>
                </a:tc>
              </a:tr>
            </a:tbl>
          </a:graphicData>
        </a:graphic>
      </p:graphicFrame>
      <p:graphicFrame>
        <p:nvGraphicFramePr>
          <p:cNvPr id="2089" name="Google Shape;2089;p35"/>
          <p:cNvGraphicFramePr/>
          <p:nvPr/>
        </p:nvGraphicFramePr>
        <p:xfrm>
          <a:off x="1698475" y="2916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4</a:t>
                      </a:r>
                      <a:endParaRPr sz="3400"/>
                    </a:p>
                  </a:txBody>
                  <a:tcPr marT="91425" marB="91425" marR="91425" marL="91425"/>
                </a:tc>
              </a:tr>
            </a:tbl>
          </a:graphicData>
        </a:graphic>
      </p:graphicFrame>
      <p:graphicFrame>
        <p:nvGraphicFramePr>
          <p:cNvPr id="2090" name="Google Shape;2090;p35"/>
          <p:cNvGraphicFramePr/>
          <p:nvPr/>
        </p:nvGraphicFramePr>
        <p:xfrm>
          <a:off x="3197163" y="2916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91" name="Google Shape;2091;p35"/>
          <p:cNvGraphicFramePr/>
          <p:nvPr/>
        </p:nvGraphicFramePr>
        <p:xfrm>
          <a:off x="4695875" y="2916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graphicFrame>
        <p:nvGraphicFramePr>
          <p:cNvPr id="2092" name="Google Shape;2092;p35"/>
          <p:cNvGraphicFramePr/>
          <p:nvPr/>
        </p:nvGraphicFramePr>
        <p:xfrm>
          <a:off x="6194575" y="29164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5</a:t>
                      </a:r>
                      <a:endParaRPr sz="3400"/>
                    </a:p>
                  </a:txBody>
                  <a:tcPr marT="91425" marB="91425" marR="91425" marL="91425"/>
                </a:tc>
              </a:tr>
            </a:tbl>
          </a:graphicData>
        </a:graphic>
      </p:graphicFrame>
      <p:graphicFrame>
        <p:nvGraphicFramePr>
          <p:cNvPr id="2093" name="Google Shape;2093;p35"/>
          <p:cNvGraphicFramePr/>
          <p:nvPr/>
        </p:nvGraphicFramePr>
        <p:xfrm>
          <a:off x="1698475" y="3991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4</a:t>
                      </a:r>
                      <a:endParaRPr sz="3400"/>
                    </a:p>
                  </a:txBody>
                  <a:tcPr marT="91425" marB="91425" marR="91425" marL="91425"/>
                </a:tc>
              </a:tr>
            </a:tbl>
          </a:graphicData>
        </a:graphic>
      </p:graphicFrame>
      <p:graphicFrame>
        <p:nvGraphicFramePr>
          <p:cNvPr id="2094" name="Google Shape;2094;p35"/>
          <p:cNvGraphicFramePr/>
          <p:nvPr/>
        </p:nvGraphicFramePr>
        <p:xfrm>
          <a:off x="3197163" y="3991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5</a:t>
                      </a:r>
                      <a:endParaRPr sz="3400"/>
                    </a:p>
                  </a:txBody>
                  <a:tcPr marT="91425" marB="91425" marR="91425" marL="91425"/>
                </a:tc>
              </a:tr>
            </a:tbl>
          </a:graphicData>
        </a:graphic>
      </p:graphicFrame>
      <p:graphicFrame>
        <p:nvGraphicFramePr>
          <p:cNvPr id="2095" name="Google Shape;2095;p35"/>
          <p:cNvGraphicFramePr/>
          <p:nvPr/>
        </p:nvGraphicFramePr>
        <p:xfrm>
          <a:off x="4695875" y="3991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7</a:t>
                      </a:r>
                      <a:endParaRPr sz="3400"/>
                    </a:p>
                  </a:txBody>
                  <a:tcPr marT="91425" marB="91425" marR="91425" marL="91425"/>
                </a:tc>
              </a:tr>
            </a:tbl>
          </a:graphicData>
        </a:graphic>
      </p:graphicFrame>
      <p:graphicFrame>
        <p:nvGraphicFramePr>
          <p:cNvPr id="2096" name="Google Shape;2096;p35"/>
          <p:cNvGraphicFramePr/>
          <p:nvPr/>
        </p:nvGraphicFramePr>
        <p:xfrm>
          <a:off x="6194575" y="3991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sz="3400"/>
                        <a:t>9</a:t>
                      </a:r>
                      <a:endParaRPr sz="3400"/>
                    </a:p>
                  </a:txBody>
                  <a:tcPr marT="91425" marB="91425" marR="91425" marL="91425"/>
                </a:tc>
              </a:tr>
            </a:tbl>
          </a:graphicData>
        </a:graphic>
      </p:graphicFrame>
      <p:cxnSp>
        <p:nvCxnSpPr>
          <p:cNvPr id="2097" name="Google Shape;2097;p35"/>
          <p:cNvCxnSpPr/>
          <p:nvPr/>
        </p:nvCxnSpPr>
        <p:spPr>
          <a:xfrm rot="10800000">
            <a:off x="1236375" y="1529475"/>
            <a:ext cx="2472000" cy="13200"/>
          </a:xfrm>
          <a:prstGeom prst="straightConnector1">
            <a:avLst/>
          </a:prstGeom>
          <a:noFill/>
          <a:ln cap="flat" cmpd="sng" w="9525">
            <a:solidFill>
              <a:schemeClr val="dk2"/>
            </a:solidFill>
            <a:prstDash val="solid"/>
            <a:round/>
            <a:headEnd len="med" w="med" type="none"/>
            <a:tailEnd len="med" w="med" type="triangle"/>
          </a:ln>
        </p:spPr>
      </p:cxnSp>
      <p:cxnSp>
        <p:nvCxnSpPr>
          <p:cNvPr id="2098" name="Google Shape;2098;p35"/>
          <p:cNvCxnSpPr/>
          <p:nvPr/>
        </p:nvCxnSpPr>
        <p:spPr>
          <a:xfrm rot="10800000">
            <a:off x="1302750" y="1236850"/>
            <a:ext cx="0" cy="199500"/>
          </a:xfrm>
          <a:prstGeom prst="straightConnector1">
            <a:avLst/>
          </a:prstGeom>
          <a:noFill/>
          <a:ln cap="flat" cmpd="sng" w="9525">
            <a:solidFill>
              <a:schemeClr val="dk2"/>
            </a:solidFill>
            <a:prstDash val="solid"/>
            <a:round/>
            <a:headEnd len="med" w="med" type="none"/>
            <a:tailEnd len="med" w="med" type="triangle"/>
          </a:ln>
        </p:spPr>
      </p:cxnSp>
      <p:cxnSp>
        <p:nvCxnSpPr>
          <p:cNvPr id="2099" name="Google Shape;2099;p35"/>
          <p:cNvCxnSpPr/>
          <p:nvPr/>
        </p:nvCxnSpPr>
        <p:spPr>
          <a:xfrm rot="10800000">
            <a:off x="1329225" y="2632500"/>
            <a:ext cx="4027200" cy="0"/>
          </a:xfrm>
          <a:prstGeom prst="straightConnector1">
            <a:avLst/>
          </a:prstGeom>
          <a:noFill/>
          <a:ln cap="flat" cmpd="sng" w="9525">
            <a:solidFill>
              <a:schemeClr val="dk2"/>
            </a:solidFill>
            <a:prstDash val="solid"/>
            <a:round/>
            <a:headEnd len="med" w="med" type="none"/>
            <a:tailEnd len="med" w="med" type="triangle"/>
          </a:ln>
        </p:spPr>
      </p:cxnSp>
      <p:cxnSp>
        <p:nvCxnSpPr>
          <p:cNvPr id="2100" name="Google Shape;2100;p35"/>
          <p:cNvCxnSpPr/>
          <p:nvPr/>
        </p:nvCxnSpPr>
        <p:spPr>
          <a:xfrm rot="10800000">
            <a:off x="1355925" y="2366550"/>
            <a:ext cx="0" cy="199500"/>
          </a:xfrm>
          <a:prstGeom prst="straightConnector1">
            <a:avLst/>
          </a:prstGeom>
          <a:noFill/>
          <a:ln cap="flat" cmpd="sng" w="9525">
            <a:solidFill>
              <a:schemeClr val="dk2"/>
            </a:solidFill>
            <a:prstDash val="solid"/>
            <a:round/>
            <a:headEnd len="med" w="med" type="none"/>
            <a:tailEnd len="med" w="med" type="triangle"/>
          </a:ln>
        </p:spPr>
      </p:cxnSp>
      <p:cxnSp>
        <p:nvCxnSpPr>
          <p:cNvPr id="2101" name="Google Shape;2101;p35"/>
          <p:cNvCxnSpPr/>
          <p:nvPr/>
        </p:nvCxnSpPr>
        <p:spPr>
          <a:xfrm flipH="1">
            <a:off x="3043825" y="3722350"/>
            <a:ext cx="3867600" cy="39900"/>
          </a:xfrm>
          <a:prstGeom prst="straightConnector1">
            <a:avLst/>
          </a:prstGeom>
          <a:noFill/>
          <a:ln cap="flat" cmpd="sng" w="9525">
            <a:solidFill>
              <a:schemeClr val="dk2"/>
            </a:solidFill>
            <a:prstDash val="solid"/>
            <a:round/>
            <a:headEnd len="med" w="med" type="none"/>
            <a:tailEnd len="med" w="med" type="triangle"/>
          </a:ln>
        </p:spPr>
      </p:cxnSp>
      <p:cxnSp>
        <p:nvCxnSpPr>
          <p:cNvPr id="2102" name="Google Shape;2102;p35"/>
          <p:cNvCxnSpPr/>
          <p:nvPr/>
        </p:nvCxnSpPr>
        <p:spPr>
          <a:xfrm rot="10800000">
            <a:off x="3097000" y="3456475"/>
            <a:ext cx="0" cy="21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7"/>
                                        </p:tgtEl>
                                        <p:attrNameLst>
                                          <p:attrName>style.visibility</p:attrName>
                                        </p:attrNameLst>
                                      </p:cBhvr>
                                      <p:to>
                                        <p:strVal val="visible"/>
                                      </p:to>
                                    </p:set>
                                    <p:animEffect filter="fade" transition="in">
                                      <p:cBhvr>
                                        <p:cTn dur="1000"/>
                                        <p:tgtEl>
                                          <p:spTgt spid="2097"/>
                                        </p:tgtEl>
                                      </p:cBhvr>
                                    </p:animEffect>
                                  </p:childTnLst>
                                </p:cTn>
                              </p:par>
                              <p:par>
                                <p:cTn fill="hold" nodeType="withEffect" presetClass="entr" presetID="10" presetSubtype="0">
                                  <p:stCondLst>
                                    <p:cond delay="0"/>
                                  </p:stCondLst>
                                  <p:childTnLst>
                                    <p:set>
                                      <p:cBhvr>
                                        <p:cTn dur="1" fill="hold">
                                          <p:stCondLst>
                                            <p:cond delay="0"/>
                                          </p:stCondLst>
                                        </p:cTn>
                                        <p:tgtEl>
                                          <p:spTgt spid="2098"/>
                                        </p:tgtEl>
                                        <p:attrNameLst>
                                          <p:attrName>style.visibility</p:attrName>
                                        </p:attrNameLst>
                                      </p:cBhvr>
                                      <p:to>
                                        <p:strVal val="visible"/>
                                      </p:to>
                                    </p:set>
                                    <p:animEffect filter="fade" transition="in">
                                      <p:cBhvr>
                                        <p:cTn dur="1000"/>
                                        <p:tgtEl>
                                          <p:spTgt spid="20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5"/>
                                        </p:tgtEl>
                                        <p:attrNameLst>
                                          <p:attrName>style.visibility</p:attrName>
                                        </p:attrNameLst>
                                      </p:cBhvr>
                                      <p:to>
                                        <p:strVal val="visible"/>
                                      </p:to>
                                    </p:set>
                                    <p:animEffect filter="fade" transition="in">
                                      <p:cBhvr>
                                        <p:cTn dur="1000"/>
                                        <p:tgtEl>
                                          <p:spTgt spid="2085"/>
                                        </p:tgtEl>
                                      </p:cBhvr>
                                    </p:animEffect>
                                  </p:childTnLst>
                                </p:cTn>
                              </p:par>
                              <p:par>
                                <p:cTn fill="hold" nodeType="withEffect" presetClass="entr" presetID="10" presetSubtype="0">
                                  <p:stCondLst>
                                    <p:cond delay="0"/>
                                  </p:stCondLst>
                                  <p:childTnLst>
                                    <p:set>
                                      <p:cBhvr>
                                        <p:cTn dur="1" fill="hold">
                                          <p:stCondLst>
                                            <p:cond delay="0"/>
                                          </p:stCondLst>
                                        </p:cTn>
                                        <p:tgtEl>
                                          <p:spTgt spid="2086"/>
                                        </p:tgtEl>
                                        <p:attrNameLst>
                                          <p:attrName>style.visibility</p:attrName>
                                        </p:attrNameLst>
                                      </p:cBhvr>
                                      <p:to>
                                        <p:strVal val="visible"/>
                                      </p:to>
                                    </p:set>
                                    <p:animEffect filter="fade" transition="in">
                                      <p:cBhvr>
                                        <p:cTn dur="1000"/>
                                        <p:tgtEl>
                                          <p:spTgt spid="2086"/>
                                        </p:tgtEl>
                                      </p:cBhvr>
                                    </p:animEffect>
                                  </p:childTnLst>
                                </p:cTn>
                              </p:par>
                              <p:par>
                                <p:cTn fill="hold" nodeType="withEffect" presetClass="entr" presetID="10" presetSubtype="0">
                                  <p:stCondLst>
                                    <p:cond delay="0"/>
                                  </p:stCondLst>
                                  <p:childTnLst>
                                    <p:set>
                                      <p:cBhvr>
                                        <p:cTn dur="1" fill="hold">
                                          <p:stCondLst>
                                            <p:cond delay="0"/>
                                          </p:stCondLst>
                                        </p:cTn>
                                        <p:tgtEl>
                                          <p:spTgt spid="2087"/>
                                        </p:tgtEl>
                                        <p:attrNameLst>
                                          <p:attrName>style.visibility</p:attrName>
                                        </p:attrNameLst>
                                      </p:cBhvr>
                                      <p:to>
                                        <p:strVal val="visible"/>
                                      </p:to>
                                    </p:set>
                                    <p:animEffect filter="fade" transition="in">
                                      <p:cBhvr>
                                        <p:cTn dur="1000"/>
                                        <p:tgtEl>
                                          <p:spTgt spid="2087"/>
                                        </p:tgtEl>
                                      </p:cBhvr>
                                    </p:animEffect>
                                  </p:childTnLst>
                                </p:cTn>
                              </p:par>
                              <p:par>
                                <p:cTn fill="hold" nodeType="withEffect" presetClass="entr" presetID="10" presetSubtype="0">
                                  <p:stCondLst>
                                    <p:cond delay="0"/>
                                  </p:stCondLst>
                                  <p:childTnLst>
                                    <p:set>
                                      <p:cBhvr>
                                        <p:cTn dur="1" fill="hold">
                                          <p:stCondLst>
                                            <p:cond delay="0"/>
                                          </p:stCondLst>
                                        </p:cTn>
                                        <p:tgtEl>
                                          <p:spTgt spid="2088"/>
                                        </p:tgtEl>
                                        <p:attrNameLst>
                                          <p:attrName>style.visibility</p:attrName>
                                        </p:attrNameLst>
                                      </p:cBhvr>
                                      <p:to>
                                        <p:strVal val="visible"/>
                                      </p:to>
                                    </p:set>
                                    <p:animEffect filter="fade" transition="in">
                                      <p:cBhvr>
                                        <p:cTn dur="1000"/>
                                        <p:tgtEl>
                                          <p:spTgt spid="20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9"/>
                                        </p:tgtEl>
                                        <p:attrNameLst>
                                          <p:attrName>style.visibility</p:attrName>
                                        </p:attrNameLst>
                                      </p:cBhvr>
                                      <p:to>
                                        <p:strVal val="visible"/>
                                      </p:to>
                                    </p:set>
                                    <p:animEffect filter="fade" transition="in">
                                      <p:cBhvr>
                                        <p:cTn dur="1000"/>
                                        <p:tgtEl>
                                          <p:spTgt spid="2099"/>
                                        </p:tgtEl>
                                      </p:cBhvr>
                                    </p:animEffect>
                                  </p:childTnLst>
                                </p:cTn>
                              </p:par>
                              <p:par>
                                <p:cTn fill="hold" nodeType="withEffect" presetClass="entr" presetID="10" presetSubtype="0">
                                  <p:stCondLst>
                                    <p:cond delay="0"/>
                                  </p:stCondLst>
                                  <p:childTnLst>
                                    <p:set>
                                      <p:cBhvr>
                                        <p:cTn dur="1" fill="hold">
                                          <p:stCondLst>
                                            <p:cond delay="0"/>
                                          </p:stCondLst>
                                        </p:cTn>
                                        <p:tgtEl>
                                          <p:spTgt spid="2100"/>
                                        </p:tgtEl>
                                        <p:attrNameLst>
                                          <p:attrName>style.visibility</p:attrName>
                                        </p:attrNameLst>
                                      </p:cBhvr>
                                      <p:to>
                                        <p:strVal val="visible"/>
                                      </p:to>
                                    </p:set>
                                    <p:animEffect filter="fade" transition="in">
                                      <p:cBhvr>
                                        <p:cTn dur="1000"/>
                                        <p:tgtEl>
                                          <p:spTgt spid="2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9"/>
                                        </p:tgtEl>
                                        <p:attrNameLst>
                                          <p:attrName>style.visibility</p:attrName>
                                        </p:attrNameLst>
                                      </p:cBhvr>
                                      <p:to>
                                        <p:strVal val="visible"/>
                                      </p:to>
                                    </p:set>
                                    <p:animEffect filter="fade" transition="in">
                                      <p:cBhvr>
                                        <p:cTn dur="1000"/>
                                        <p:tgtEl>
                                          <p:spTgt spid="2089"/>
                                        </p:tgtEl>
                                      </p:cBhvr>
                                    </p:animEffect>
                                  </p:childTnLst>
                                </p:cTn>
                              </p:par>
                              <p:par>
                                <p:cTn fill="hold" nodeType="withEffect" presetClass="entr" presetID="10" presetSubtype="0">
                                  <p:stCondLst>
                                    <p:cond delay="0"/>
                                  </p:stCondLst>
                                  <p:childTnLst>
                                    <p:set>
                                      <p:cBhvr>
                                        <p:cTn dur="1" fill="hold">
                                          <p:stCondLst>
                                            <p:cond delay="0"/>
                                          </p:stCondLst>
                                        </p:cTn>
                                        <p:tgtEl>
                                          <p:spTgt spid="2090"/>
                                        </p:tgtEl>
                                        <p:attrNameLst>
                                          <p:attrName>style.visibility</p:attrName>
                                        </p:attrNameLst>
                                      </p:cBhvr>
                                      <p:to>
                                        <p:strVal val="visible"/>
                                      </p:to>
                                    </p:set>
                                    <p:animEffect filter="fade" transition="in">
                                      <p:cBhvr>
                                        <p:cTn dur="1000"/>
                                        <p:tgtEl>
                                          <p:spTgt spid="2090"/>
                                        </p:tgtEl>
                                      </p:cBhvr>
                                    </p:animEffect>
                                  </p:childTnLst>
                                </p:cTn>
                              </p:par>
                              <p:par>
                                <p:cTn fill="hold" nodeType="withEffect" presetClass="entr" presetID="10" presetSubtype="0">
                                  <p:stCondLst>
                                    <p:cond delay="0"/>
                                  </p:stCondLst>
                                  <p:childTnLst>
                                    <p:set>
                                      <p:cBhvr>
                                        <p:cTn dur="1" fill="hold">
                                          <p:stCondLst>
                                            <p:cond delay="0"/>
                                          </p:stCondLst>
                                        </p:cTn>
                                        <p:tgtEl>
                                          <p:spTgt spid="2091"/>
                                        </p:tgtEl>
                                        <p:attrNameLst>
                                          <p:attrName>style.visibility</p:attrName>
                                        </p:attrNameLst>
                                      </p:cBhvr>
                                      <p:to>
                                        <p:strVal val="visible"/>
                                      </p:to>
                                    </p:set>
                                    <p:animEffect filter="fade" transition="in">
                                      <p:cBhvr>
                                        <p:cTn dur="1000"/>
                                        <p:tgtEl>
                                          <p:spTgt spid="2091"/>
                                        </p:tgtEl>
                                      </p:cBhvr>
                                    </p:animEffect>
                                  </p:childTnLst>
                                </p:cTn>
                              </p:par>
                              <p:par>
                                <p:cTn fill="hold" nodeType="withEffect" presetClass="entr" presetID="10" presetSubtype="0">
                                  <p:stCondLst>
                                    <p:cond delay="0"/>
                                  </p:stCondLst>
                                  <p:childTnLst>
                                    <p:set>
                                      <p:cBhvr>
                                        <p:cTn dur="1" fill="hold">
                                          <p:stCondLst>
                                            <p:cond delay="0"/>
                                          </p:stCondLst>
                                        </p:cTn>
                                        <p:tgtEl>
                                          <p:spTgt spid="2092"/>
                                        </p:tgtEl>
                                        <p:attrNameLst>
                                          <p:attrName>style.visibility</p:attrName>
                                        </p:attrNameLst>
                                      </p:cBhvr>
                                      <p:to>
                                        <p:strVal val="visible"/>
                                      </p:to>
                                    </p:set>
                                    <p:animEffect filter="fade" transition="in">
                                      <p:cBhvr>
                                        <p:cTn dur="1000"/>
                                        <p:tgtEl>
                                          <p:spTgt spid="20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1"/>
                                        </p:tgtEl>
                                        <p:attrNameLst>
                                          <p:attrName>style.visibility</p:attrName>
                                        </p:attrNameLst>
                                      </p:cBhvr>
                                      <p:to>
                                        <p:strVal val="visible"/>
                                      </p:to>
                                    </p:set>
                                    <p:animEffect filter="fade" transition="in">
                                      <p:cBhvr>
                                        <p:cTn dur="1000"/>
                                        <p:tgtEl>
                                          <p:spTgt spid="2101"/>
                                        </p:tgtEl>
                                      </p:cBhvr>
                                    </p:animEffect>
                                  </p:childTnLst>
                                </p:cTn>
                              </p:par>
                              <p:par>
                                <p:cTn fill="hold" nodeType="withEffect" presetClass="entr" presetID="10" presetSubtype="0">
                                  <p:stCondLst>
                                    <p:cond delay="0"/>
                                  </p:stCondLst>
                                  <p:childTnLst>
                                    <p:set>
                                      <p:cBhvr>
                                        <p:cTn dur="1" fill="hold">
                                          <p:stCondLst>
                                            <p:cond delay="0"/>
                                          </p:stCondLst>
                                        </p:cTn>
                                        <p:tgtEl>
                                          <p:spTgt spid="2102"/>
                                        </p:tgtEl>
                                        <p:attrNameLst>
                                          <p:attrName>style.visibility</p:attrName>
                                        </p:attrNameLst>
                                      </p:cBhvr>
                                      <p:to>
                                        <p:strVal val="visible"/>
                                      </p:to>
                                    </p:set>
                                    <p:animEffect filter="fade" transition="in">
                                      <p:cBhvr>
                                        <p:cTn dur="1000"/>
                                        <p:tgtEl>
                                          <p:spTgt spid="2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3"/>
                                        </p:tgtEl>
                                        <p:attrNameLst>
                                          <p:attrName>style.visibility</p:attrName>
                                        </p:attrNameLst>
                                      </p:cBhvr>
                                      <p:to>
                                        <p:strVal val="visible"/>
                                      </p:to>
                                    </p:set>
                                    <p:animEffect filter="fade" transition="in">
                                      <p:cBhvr>
                                        <p:cTn dur="1000"/>
                                        <p:tgtEl>
                                          <p:spTgt spid="2093"/>
                                        </p:tgtEl>
                                      </p:cBhvr>
                                    </p:animEffect>
                                  </p:childTnLst>
                                </p:cTn>
                              </p:par>
                              <p:par>
                                <p:cTn fill="hold" nodeType="withEffect" presetClass="entr" presetID="10" presetSubtype="0">
                                  <p:stCondLst>
                                    <p:cond delay="0"/>
                                  </p:stCondLst>
                                  <p:childTnLst>
                                    <p:set>
                                      <p:cBhvr>
                                        <p:cTn dur="1" fill="hold">
                                          <p:stCondLst>
                                            <p:cond delay="0"/>
                                          </p:stCondLst>
                                        </p:cTn>
                                        <p:tgtEl>
                                          <p:spTgt spid="2094"/>
                                        </p:tgtEl>
                                        <p:attrNameLst>
                                          <p:attrName>style.visibility</p:attrName>
                                        </p:attrNameLst>
                                      </p:cBhvr>
                                      <p:to>
                                        <p:strVal val="visible"/>
                                      </p:to>
                                    </p:set>
                                    <p:animEffect filter="fade" transition="in">
                                      <p:cBhvr>
                                        <p:cTn dur="1000"/>
                                        <p:tgtEl>
                                          <p:spTgt spid="2094"/>
                                        </p:tgtEl>
                                      </p:cBhvr>
                                    </p:animEffect>
                                  </p:childTnLst>
                                </p:cTn>
                              </p:par>
                              <p:par>
                                <p:cTn fill="hold" nodeType="withEffect" presetClass="entr" presetID="10" presetSubtype="0">
                                  <p:stCondLst>
                                    <p:cond delay="0"/>
                                  </p:stCondLst>
                                  <p:childTnLst>
                                    <p:set>
                                      <p:cBhvr>
                                        <p:cTn dur="1" fill="hold">
                                          <p:stCondLst>
                                            <p:cond delay="0"/>
                                          </p:stCondLst>
                                        </p:cTn>
                                        <p:tgtEl>
                                          <p:spTgt spid="2095"/>
                                        </p:tgtEl>
                                        <p:attrNameLst>
                                          <p:attrName>style.visibility</p:attrName>
                                        </p:attrNameLst>
                                      </p:cBhvr>
                                      <p:to>
                                        <p:strVal val="visible"/>
                                      </p:to>
                                    </p:set>
                                    <p:animEffect filter="fade" transition="in">
                                      <p:cBhvr>
                                        <p:cTn dur="1000"/>
                                        <p:tgtEl>
                                          <p:spTgt spid="2095"/>
                                        </p:tgtEl>
                                      </p:cBhvr>
                                    </p:animEffect>
                                  </p:childTnLst>
                                </p:cTn>
                              </p:par>
                              <p:par>
                                <p:cTn fill="hold" nodeType="withEffect" presetClass="entr" presetID="10" presetSubtype="0">
                                  <p:stCondLst>
                                    <p:cond delay="0"/>
                                  </p:stCondLst>
                                  <p:childTnLst>
                                    <p:set>
                                      <p:cBhvr>
                                        <p:cTn dur="1" fill="hold">
                                          <p:stCondLst>
                                            <p:cond delay="0"/>
                                          </p:stCondLst>
                                        </p:cTn>
                                        <p:tgtEl>
                                          <p:spTgt spid="2096"/>
                                        </p:tgtEl>
                                        <p:attrNameLst>
                                          <p:attrName>style.visibility</p:attrName>
                                        </p:attrNameLst>
                                      </p:cBhvr>
                                      <p:to>
                                        <p:strVal val="visible"/>
                                      </p:to>
                                    </p:set>
                                    <p:animEffect filter="fade" transition="in">
                                      <p:cBhvr>
                                        <p:cTn dur="1000"/>
                                        <p:tgtEl>
                                          <p:spTgt spid="20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1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Section Objectives</a:t>
            </a:r>
            <a:endParaRPr/>
          </a:p>
        </p:txBody>
      </p:sp>
      <p:sp>
        <p:nvSpPr>
          <p:cNvPr id="1914" name="Google Shape;1914;p18"/>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Learn the standard algorithms for searching</a:t>
            </a:r>
            <a:endParaRPr sz="2000"/>
          </a:p>
          <a:p>
            <a:pPr indent="-355600" lvl="0" marL="457200" rtl="0" algn="l">
              <a:spcBef>
                <a:spcPts val="0"/>
              </a:spcBef>
              <a:spcAft>
                <a:spcPts val="0"/>
              </a:spcAft>
              <a:buSzPts val="2000"/>
              <a:buChar char="●"/>
            </a:pPr>
            <a:r>
              <a:rPr lang="en" sz="2000"/>
              <a:t>Apply linear search to search for information in an array and ArrayList</a:t>
            </a:r>
            <a:endParaRPr sz="2000"/>
          </a:p>
          <a:p>
            <a:pPr indent="-355600" lvl="0" marL="457200" rtl="0" algn="l">
              <a:spcBef>
                <a:spcPts val="0"/>
              </a:spcBef>
              <a:spcAft>
                <a:spcPts val="0"/>
              </a:spcAft>
              <a:buSzPts val="2000"/>
              <a:buChar char="●"/>
            </a:pPr>
            <a:r>
              <a:rPr lang="en" sz="2000"/>
              <a:t>Learn the standard </a:t>
            </a:r>
            <a:r>
              <a:rPr lang="en" sz="2000"/>
              <a:t>algorithms</a:t>
            </a:r>
            <a:r>
              <a:rPr lang="en" sz="2000"/>
              <a:t> for sorting</a:t>
            </a:r>
            <a:endParaRPr sz="2000"/>
          </a:p>
          <a:p>
            <a:pPr indent="-355600" lvl="0" marL="457200" rtl="0" algn="l">
              <a:spcBef>
                <a:spcPts val="0"/>
              </a:spcBef>
              <a:spcAft>
                <a:spcPts val="0"/>
              </a:spcAft>
              <a:buSzPts val="2000"/>
              <a:buChar char="●"/>
            </a:pPr>
            <a:r>
              <a:rPr lang="en" sz="2000"/>
              <a:t>Apply selection sort and insertion sort to element of array of ArrayList objects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sp>
        <p:nvSpPr>
          <p:cNvPr id="2107" name="Google Shape;2107;p36"/>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On to the compiler...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Searching</a:t>
            </a:r>
            <a:endParaRPr/>
          </a:p>
        </p:txBody>
      </p:sp>
      <p:sp>
        <p:nvSpPr>
          <p:cNvPr id="1920" name="Google Shape;1920;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By Fauzan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sp>
        <p:nvSpPr>
          <p:cNvPr id="1925" name="Google Shape;1925;p20"/>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Objectives</a:t>
            </a:r>
            <a:endParaRPr/>
          </a:p>
        </p:txBody>
      </p:sp>
      <p:sp>
        <p:nvSpPr>
          <p:cNvPr id="1926" name="Google Shape;1926;p20"/>
          <p:cNvSpPr txBox="1"/>
          <p:nvPr>
            <p:ph idx="1" type="body"/>
          </p:nvPr>
        </p:nvSpPr>
        <p:spPr>
          <a:xfrm>
            <a:off x="1186300" y="1301900"/>
            <a:ext cx="6880500" cy="3498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Learn the standard algorithms for searching</a:t>
            </a:r>
            <a:endParaRPr sz="2000"/>
          </a:p>
          <a:p>
            <a:pPr indent="-355600" lvl="0" marL="457200" rtl="0" algn="l">
              <a:lnSpc>
                <a:spcPct val="115000"/>
              </a:lnSpc>
              <a:spcBef>
                <a:spcPts val="0"/>
              </a:spcBef>
              <a:spcAft>
                <a:spcPts val="0"/>
              </a:spcAft>
              <a:buSzPts val="2000"/>
              <a:buChar char="●"/>
            </a:pPr>
            <a:r>
              <a:rPr lang="en" sz="2000"/>
              <a:t>Apply linear search to search for information in an array and ArrayList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21"/>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Searching Algorithms</a:t>
            </a:r>
            <a:endParaRPr/>
          </a:p>
        </p:txBody>
      </p:sp>
      <p:sp>
        <p:nvSpPr>
          <p:cNvPr id="1932" name="Google Shape;1932;p21"/>
          <p:cNvSpPr txBox="1"/>
          <p:nvPr>
            <p:ph idx="1" type="body"/>
          </p:nvPr>
        </p:nvSpPr>
        <p:spPr>
          <a:xfrm>
            <a:off x="1131750" y="1205925"/>
            <a:ext cx="6880500" cy="34986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Searching allows the compiler to find a desired value by finding its appropriate position by comparing two values.</a:t>
            </a:r>
            <a:endParaRPr/>
          </a:p>
          <a:p>
            <a:pPr indent="-381000" lvl="0" marL="457200" rtl="0" algn="l">
              <a:lnSpc>
                <a:spcPct val="150000"/>
              </a:lnSpc>
              <a:spcBef>
                <a:spcPts val="0"/>
              </a:spcBef>
              <a:spcAft>
                <a:spcPts val="0"/>
              </a:spcAft>
              <a:buSzPts val="2400"/>
              <a:buChar char="●"/>
            </a:pPr>
            <a:r>
              <a:rPr lang="en"/>
              <a:t>Two examples of searching algorithms</a:t>
            </a:r>
            <a:endParaRPr/>
          </a:p>
          <a:p>
            <a:pPr indent="-381000" lvl="1" marL="914400" rtl="0" algn="l">
              <a:lnSpc>
                <a:spcPct val="150000"/>
              </a:lnSpc>
              <a:spcBef>
                <a:spcPts val="0"/>
              </a:spcBef>
              <a:spcAft>
                <a:spcPts val="0"/>
              </a:spcAft>
              <a:buSzPts val="2400"/>
              <a:buChar char="○"/>
            </a:pPr>
            <a:r>
              <a:rPr lang="en"/>
              <a:t>Linear Search</a:t>
            </a:r>
            <a:endParaRPr/>
          </a:p>
          <a:p>
            <a:pPr indent="-381000" lvl="1" marL="914400" rtl="0" algn="l">
              <a:lnSpc>
                <a:spcPct val="150000"/>
              </a:lnSpc>
              <a:spcBef>
                <a:spcPts val="0"/>
              </a:spcBef>
              <a:spcAft>
                <a:spcPts val="0"/>
              </a:spcAft>
              <a:buSzPts val="2400"/>
              <a:buChar char="○"/>
            </a:pPr>
            <a:r>
              <a:rPr lang="en"/>
              <a:t>Binary Search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22"/>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Linear/sequential Search</a:t>
            </a:r>
            <a:endParaRPr/>
          </a:p>
        </p:txBody>
      </p:sp>
      <p:sp>
        <p:nvSpPr>
          <p:cNvPr id="1938" name="Google Shape;1938;p22"/>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The linear search algorithm is the easily the most basic search algorithm.</a:t>
            </a:r>
            <a:endParaRPr sz="2200"/>
          </a:p>
          <a:p>
            <a:pPr indent="-368300" lvl="0" marL="457200" rtl="0" algn="l">
              <a:spcBef>
                <a:spcPts val="0"/>
              </a:spcBef>
              <a:spcAft>
                <a:spcPts val="0"/>
              </a:spcAft>
              <a:buSzPts val="2200"/>
              <a:buChar char="●"/>
            </a:pPr>
            <a:r>
              <a:rPr lang="en" sz="2200"/>
              <a:t>How it works</a:t>
            </a:r>
            <a:endParaRPr sz="2200"/>
          </a:p>
          <a:p>
            <a:pPr indent="-368300" lvl="1" marL="914400" rtl="0" algn="l">
              <a:spcBef>
                <a:spcPts val="0"/>
              </a:spcBef>
              <a:spcAft>
                <a:spcPts val="0"/>
              </a:spcAft>
              <a:buSzPts val="2200"/>
              <a:buChar char="○"/>
            </a:pPr>
            <a:r>
              <a:rPr lang="en" sz="2200"/>
              <a:t>The algorithms checks the first element and sees if its equal to the value we want. </a:t>
            </a:r>
            <a:endParaRPr sz="2200"/>
          </a:p>
          <a:p>
            <a:pPr indent="-368300" lvl="2" marL="1371600" rtl="0" algn="l">
              <a:spcBef>
                <a:spcPts val="0"/>
              </a:spcBef>
              <a:spcAft>
                <a:spcPts val="0"/>
              </a:spcAft>
              <a:buSzPts val="2200"/>
              <a:buChar char="■"/>
            </a:pPr>
            <a:r>
              <a:rPr lang="en" sz="2200"/>
              <a:t>If it doesn’t it goes on to the next given element. </a:t>
            </a:r>
            <a:endParaRPr sz="2200"/>
          </a:p>
          <a:p>
            <a:pPr indent="-368300" lvl="1" marL="914400" rtl="0" algn="l">
              <a:spcBef>
                <a:spcPts val="0"/>
              </a:spcBef>
              <a:spcAft>
                <a:spcPts val="0"/>
              </a:spcAft>
              <a:buSzPts val="2200"/>
              <a:buChar char="○"/>
            </a:pPr>
            <a:r>
              <a:rPr lang="en" sz="2200"/>
              <a:t>The algorithm continues until it finds the value or reaches the final element</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23"/>
          <p:cNvSpPr txBox="1"/>
          <p:nvPr>
            <p:ph idx="1" type="body"/>
          </p:nvPr>
        </p:nvSpPr>
        <p:spPr>
          <a:xfrm>
            <a:off x="1260450" y="820300"/>
            <a:ext cx="66231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Find 5 through linear/</a:t>
            </a:r>
            <a:r>
              <a:rPr lang="en"/>
              <a:t>sequential</a:t>
            </a:r>
            <a:r>
              <a:rPr lang="en"/>
              <a:t> search. </a:t>
            </a:r>
            <a:endParaRPr/>
          </a:p>
        </p:txBody>
      </p:sp>
      <p:graphicFrame>
        <p:nvGraphicFramePr>
          <p:cNvPr id="1944" name="Google Shape;1944;p23"/>
          <p:cNvGraphicFramePr/>
          <p:nvPr/>
        </p:nvGraphicFramePr>
        <p:xfrm>
          <a:off x="906475" y="1905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1945" name="Google Shape;1945;p23"/>
          <p:cNvGraphicFramePr/>
          <p:nvPr/>
        </p:nvGraphicFramePr>
        <p:xfrm>
          <a:off x="2405163" y="1905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1946" name="Google Shape;1946;p23"/>
          <p:cNvGraphicFramePr/>
          <p:nvPr/>
        </p:nvGraphicFramePr>
        <p:xfrm>
          <a:off x="3903875" y="1905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4</a:t>
                      </a:r>
                      <a:endParaRPr/>
                    </a:p>
                  </a:txBody>
                  <a:tcPr marT="91425" marB="91425" marR="91425" marL="91425"/>
                </a:tc>
              </a:tr>
            </a:tbl>
          </a:graphicData>
        </a:graphic>
      </p:graphicFrame>
      <p:graphicFrame>
        <p:nvGraphicFramePr>
          <p:cNvPr id="1947" name="Google Shape;1947;p23"/>
          <p:cNvGraphicFramePr/>
          <p:nvPr/>
        </p:nvGraphicFramePr>
        <p:xfrm>
          <a:off x="5402575" y="1905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5</a:t>
                      </a:r>
                      <a:endParaRPr/>
                    </a:p>
                  </a:txBody>
                  <a:tcPr marT="91425" marB="91425" marR="91425" marL="91425"/>
                </a:tc>
              </a:tr>
            </a:tbl>
          </a:graphicData>
        </a:graphic>
      </p:graphicFrame>
      <p:graphicFrame>
        <p:nvGraphicFramePr>
          <p:cNvPr id="1948" name="Google Shape;1948;p23"/>
          <p:cNvGraphicFramePr/>
          <p:nvPr/>
        </p:nvGraphicFramePr>
        <p:xfrm>
          <a:off x="6901275" y="19056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0</a:t>
                      </a:r>
                      <a:endParaRPr/>
                    </a:p>
                  </a:txBody>
                  <a:tcPr marT="91425" marB="91425" marR="91425" marL="91425"/>
                </a:tc>
              </a:tr>
            </a:tbl>
          </a:graphicData>
        </a:graphic>
      </p:graphicFrame>
      <p:graphicFrame>
        <p:nvGraphicFramePr>
          <p:cNvPr id="1949" name="Google Shape;1949;p23"/>
          <p:cNvGraphicFramePr/>
          <p:nvPr/>
        </p:nvGraphicFramePr>
        <p:xfrm>
          <a:off x="906475" y="2659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==5</a:t>
                      </a:r>
                      <a:endParaRPr/>
                    </a:p>
                  </a:txBody>
                  <a:tcPr marT="91425" marB="91425" marR="91425" marL="91425"/>
                </a:tc>
              </a:tr>
            </a:tbl>
          </a:graphicData>
        </a:graphic>
      </p:graphicFrame>
      <p:graphicFrame>
        <p:nvGraphicFramePr>
          <p:cNvPr id="1950" name="Google Shape;1950;p23"/>
          <p:cNvGraphicFramePr/>
          <p:nvPr/>
        </p:nvGraphicFramePr>
        <p:xfrm>
          <a:off x="2405175" y="2659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==5</a:t>
                      </a:r>
                      <a:endParaRPr/>
                    </a:p>
                  </a:txBody>
                  <a:tcPr marT="91425" marB="91425" marR="91425" marL="91425"/>
                </a:tc>
              </a:tr>
            </a:tbl>
          </a:graphicData>
        </a:graphic>
      </p:graphicFrame>
      <p:graphicFrame>
        <p:nvGraphicFramePr>
          <p:cNvPr id="1951" name="Google Shape;1951;p23"/>
          <p:cNvGraphicFramePr/>
          <p:nvPr/>
        </p:nvGraphicFramePr>
        <p:xfrm>
          <a:off x="3903875" y="2659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==5</a:t>
                      </a:r>
                      <a:endParaRPr/>
                    </a:p>
                  </a:txBody>
                  <a:tcPr marT="91425" marB="91425" marR="91425" marL="91425"/>
                </a:tc>
              </a:tr>
            </a:tbl>
          </a:graphicData>
        </a:graphic>
      </p:graphicFrame>
      <p:graphicFrame>
        <p:nvGraphicFramePr>
          <p:cNvPr id="1952" name="Google Shape;1952;p23"/>
          <p:cNvGraphicFramePr/>
          <p:nvPr/>
        </p:nvGraphicFramePr>
        <p:xfrm>
          <a:off x="5402575" y="2659975"/>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==5</a:t>
                      </a:r>
                      <a:endParaRPr/>
                    </a:p>
                  </a:txBody>
                  <a:tcPr marT="91425" marB="91425" marR="91425" marL="91425"/>
                </a:tc>
              </a:tr>
            </a:tbl>
          </a:graphicData>
        </a:graphic>
      </p:graphicFrame>
      <p:graphicFrame>
        <p:nvGraphicFramePr>
          <p:cNvPr id="1953" name="Google Shape;1953;p23"/>
          <p:cNvGraphicFramePr/>
          <p:nvPr/>
        </p:nvGraphicFramePr>
        <p:xfrm>
          <a:off x="906475" y="34143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false</a:t>
                      </a:r>
                      <a:endParaRPr/>
                    </a:p>
                  </a:txBody>
                  <a:tcPr marT="91425" marB="91425" marR="91425" marL="91425"/>
                </a:tc>
              </a:tr>
            </a:tbl>
          </a:graphicData>
        </a:graphic>
      </p:graphicFrame>
      <p:graphicFrame>
        <p:nvGraphicFramePr>
          <p:cNvPr id="1954" name="Google Shape;1954;p23"/>
          <p:cNvGraphicFramePr/>
          <p:nvPr/>
        </p:nvGraphicFramePr>
        <p:xfrm>
          <a:off x="2405175" y="34143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false</a:t>
                      </a:r>
                      <a:endParaRPr/>
                    </a:p>
                  </a:txBody>
                  <a:tcPr marT="91425" marB="91425" marR="91425" marL="91425"/>
                </a:tc>
              </a:tr>
            </a:tbl>
          </a:graphicData>
        </a:graphic>
      </p:graphicFrame>
      <p:graphicFrame>
        <p:nvGraphicFramePr>
          <p:cNvPr id="1955" name="Google Shape;1955;p23"/>
          <p:cNvGraphicFramePr/>
          <p:nvPr/>
        </p:nvGraphicFramePr>
        <p:xfrm>
          <a:off x="3903875" y="341430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false</a:t>
                      </a:r>
                      <a:endParaRPr/>
                    </a:p>
                  </a:txBody>
                  <a:tcPr marT="91425" marB="91425" marR="91425" marL="91425"/>
                </a:tc>
              </a:tr>
            </a:tbl>
          </a:graphicData>
        </a:graphic>
      </p:graphicFrame>
      <p:graphicFrame>
        <p:nvGraphicFramePr>
          <p:cNvPr id="1956" name="Google Shape;1956;p23"/>
          <p:cNvGraphicFramePr/>
          <p:nvPr/>
        </p:nvGraphicFramePr>
        <p:xfrm>
          <a:off x="5402575" y="3380550"/>
          <a:ext cx="3000000" cy="3000000"/>
        </p:xfrm>
        <a:graphic>
          <a:graphicData uri="http://schemas.openxmlformats.org/drawingml/2006/table">
            <a:tbl>
              <a:tblPr>
                <a:noFill/>
                <a:tableStyleId>{ABC5C5DB-35C3-417D-BCD1-B01A74E0D71C}</a:tableStyleId>
              </a:tblPr>
              <a:tblGrid>
                <a:gridCol w="1250950"/>
              </a:tblGrid>
              <a:tr h="381000">
                <a:tc>
                  <a:txBody>
                    <a:bodyPr/>
                    <a:lstStyle/>
                    <a:p>
                      <a:pPr indent="0" lvl="0" marL="0" rtl="0" algn="ctr">
                        <a:spcBef>
                          <a:spcPts val="0"/>
                        </a:spcBef>
                        <a:spcAft>
                          <a:spcPts val="0"/>
                        </a:spcAft>
                        <a:buNone/>
                      </a:pPr>
                      <a:r>
                        <a:rPr lang="en"/>
                        <a:t>true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9"/>
                                        </p:tgtEl>
                                        <p:attrNameLst>
                                          <p:attrName>style.visibility</p:attrName>
                                        </p:attrNameLst>
                                      </p:cBhvr>
                                      <p:to>
                                        <p:strVal val="visible"/>
                                      </p:to>
                                    </p:set>
                                    <p:animEffect filter="fade" transition="in">
                                      <p:cBhvr>
                                        <p:cTn dur="1000"/>
                                        <p:tgtEl>
                                          <p:spTgt spid="19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3"/>
                                        </p:tgtEl>
                                        <p:attrNameLst>
                                          <p:attrName>style.visibility</p:attrName>
                                        </p:attrNameLst>
                                      </p:cBhvr>
                                      <p:to>
                                        <p:strVal val="visible"/>
                                      </p:to>
                                    </p:set>
                                    <p:animEffect filter="fade" transition="in">
                                      <p:cBhvr>
                                        <p:cTn dur="1000"/>
                                        <p:tgtEl>
                                          <p:spTgt spid="19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0"/>
                                        </p:tgtEl>
                                        <p:attrNameLst>
                                          <p:attrName>style.visibility</p:attrName>
                                        </p:attrNameLst>
                                      </p:cBhvr>
                                      <p:to>
                                        <p:strVal val="visible"/>
                                      </p:to>
                                    </p:set>
                                    <p:animEffect filter="fade" transition="in">
                                      <p:cBhvr>
                                        <p:cTn dur="1000"/>
                                        <p:tgtEl>
                                          <p:spTgt spid="19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4"/>
                                        </p:tgtEl>
                                        <p:attrNameLst>
                                          <p:attrName>style.visibility</p:attrName>
                                        </p:attrNameLst>
                                      </p:cBhvr>
                                      <p:to>
                                        <p:strVal val="visible"/>
                                      </p:to>
                                    </p:set>
                                    <p:animEffect filter="fade" transition="in">
                                      <p:cBhvr>
                                        <p:cTn dur="1000"/>
                                        <p:tgtEl>
                                          <p:spTgt spid="19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1"/>
                                        </p:tgtEl>
                                        <p:attrNameLst>
                                          <p:attrName>style.visibility</p:attrName>
                                        </p:attrNameLst>
                                      </p:cBhvr>
                                      <p:to>
                                        <p:strVal val="visible"/>
                                      </p:to>
                                    </p:set>
                                    <p:animEffect filter="fade" transition="in">
                                      <p:cBhvr>
                                        <p:cTn dur="1000"/>
                                        <p:tgtEl>
                                          <p:spTgt spid="19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5"/>
                                        </p:tgtEl>
                                        <p:attrNameLst>
                                          <p:attrName>style.visibility</p:attrName>
                                        </p:attrNameLst>
                                      </p:cBhvr>
                                      <p:to>
                                        <p:strVal val="visible"/>
                                      </p:to>
                                    </p:set>
                                    <p:animEffect filter="fade" transition="in">
                                      <p:cBhvr>
                                        <p:cTn dur="1000"/>
                                        <p:tgtEl>
                                          <p:spTgt spid="1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2"/>
                                        </p:tgtEl>
                                        <p:attrNameLst>
                                          <p:attrName>style.visibility</p:attrName>
                                        </p:attrNameLst>
                                      </p:cBhvr>
                                      <p:to>
                                        <p:strVal val="visible"/>
                                      </p:to>
                                    </p:set>
                                    <p:animEffect filter="fade" transition="in">
                                      <p:cBhvr>
                                        <p:cTn dur="1000"/>
                                        <p:tgtEl>
                                          <p:spTgt spid="19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6"/>
                                        </p:tgtEl>
                                        <p:attrNameLst>
                                          <p:attrName>style.visibility</p:attrName>
                                        </p:attrNameLst>
                                      </p:cBhvr>
                                      <p:to>
                                        <p:strVal val="visible"/>
                                      </p:to>
                                    </p:set>
                                    <p:animEffect filter="fade" transition="in">
                                      <p:cBhvr>
                                        <p:cTn dur="1000"/>
                                        <p:tgtEl>
                                          <p:spTgt spid="19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2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Best and Worst Case Scenario for Linear Search</a:t>
            </a:r>
            <a:endParaRPr/>
          </a:p>
        </p:txBody>
      </p:sp>
      <p:sp>
        <p:nvSpPr>
          <p:cNvPr id="1962" name="Google Shape;1962;p24"/>
          <p:cNvSpPr txBox="1"/>
          <p:nvPr>
            <p:ph idx="1" type="body"/>
          </p:nvPr>
        </p:nvSpPr>
        <p:spPr>
          <a:xfrm>
            <a:off x="1131750" y="1302000"/>
            <a:ext cx="7099800" cy="34986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600"/>
              </a:spcBef>
              <a:spcAft>
                <a:spcPts val="0"/>
              </a:spcAft>
              <a:buSzPts val="2500"/>
              <a:buChar char="●"/>
            </a:pPr>
            <a:r>
              <a:rPr lang="en" sz="2500"/>
              <a:t>Best Case</a:t>
            </a:r>
            <a:endParaRPr sz="2500"/>
          </a:p>
          <a:p>
            <a:pPr indent="-387350" lvl="1" marL="914400" rtl="0" algn="l">
              <a:lnSpc>
                <a:spcPct val="115000"/>
              </a:lnSpc>
              <a:spcBef>
                <a:spcPts val="0"/>
              </a:spcBef>
              <a:spcAft>
                <a:spcPts val="0"/>
              </a:spcAft>
              <a:buSzPts val="2500"/>
              <a:buChar char="○"/>
            </a:pPr>
            <a:r>
              <a:rPr lang="en" sz="2500"/>
              <a:t>The element is found as the first element.</a:t>
            </a:r>
            <a:endParaRPr sz="2500"/>
          </a:p>
          <a:p>
            <a:pPr indent="-387350" lvl="0" marL="457200" rtl="0" algn="l">
              <a:lnSpc>
                <a:spcPct val="115000"/>
              </a:lnSpc>
              <a:spcBef>
                <a:spcPts val="0"/>
              </a:spcBef>
              <a:spcAft>
                <a:spcPts val="0"/>
              </a:spcAft>
              <a:buSzPts val="2500"/>
              <a:buChar char="●"/>
            </a:pPr>
            <a:r>
              <a:rPr lang="en" sz="2500"/>
              <a:t>Worst Case</a:t>
            </a:r>
            <a:endParaRPr sz="2500"/>
          </a:p>
          <a:p>
            <a:pPr indent="-387350" lvl="1" marL="914400" rtl="0" algn="l">
              <a:lnSpc>
                <a:spcPct val="115000"/>
              </a:lnSpc>
              <a:spcBef>
                <a:spcPts val="0"/>
              </a:spcBef>
              <a:spcAft>
                <a:spcPts val="0"/>
              </a:spcAft>
              <a:buSzPts val="2500"/>
              <a:buChar char="○"/>
            </a:pPr>
            <a:r>
              <a:rPr lang="en" sz="2500"/>
              <a:t>Not on the list</a:t>
            </a:r>
            <a:endParaRPr sz="2500"/>
          </a:p>
          <a:p>
            <a:pPr indent="-387350" lvl="1" marL="914400" rtl="0" algn="l">
              <a:lnSpc>
                <a:spcPct val="115000"/>
              </a:lnSpc>
              <a:spcBef>
                <a:spcPts val="0"/>
              </a:spcBef>
              <a:spcAft>
                <a:spcPts val="0"/>
              </a:spcAft>
              <a:buSzPts val="2500"/>
              <a:buChar char="○"/>
            </a:pPr>
            <a:r>
              <a:rPr lang="en" sz="2500"/>
              <a:t>Last element of the list</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25"/>
          <p:cNvSpPr txBox="1"/>
          <p:nvPr>
            <p:ph type="title"/>
          </p:nvPr>
        </p:nvSpPr>
        <p:spPr>
          <a:xfrm>
            <a:off x="1131750" y="6465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Binary search</a:t>
            </a:r>
            <a:endParaRPr/>
          </a:p>
        </p:txBody>
      </p:sp>
      <p:sp>
        <p:nvSpPr>
          <p:cNvPr id="1968" name="Google Shape;1968;p25"/>
          <p:cNvSpPr txBox="1"/>
          <p:nvPr>
            <p:ph idx="1" type="body"/>
          </p:nvPr>
        </p:nvSpPr>
        <p:spPr>
          <a:xfrm>
            <a:off x="1131750" y="1136500"/>
            <a:ext cx="6880500" cy="34986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Requires a sorted list</a:t>
            </a:r>
            <a:endParaRPr sz="1700"/>
          </a:p>
          <a:p>
            <a:pPr indent="-336550" lvl="0" marL="457200" rtl="0" algn="l">
              <a:spcBef>
                <a:spcPts val="0"/>
              </a:spcBef>
              <a:spcAft>
                <a:spcPts val="0"/>
              </a:spcAft>
              <a:buSzPts val="1700"/>
              <a:buChar char="●"/>
            </a:pPr>
            <a:r>
              <a:rPr lang="en" sz="1700"/>
              <a:t>The binary search will find the position of the first and last value, and then using that, finds the value in the middle. </a:t>
            </a:r>
            <a:endParaRPr sz="1700"/>
          </a:p>
          <a:p>
            <a:pPr indent="-336550" lvl="1" marL="914400" rtl="0" algn="l">
              <a:spcBef>
                <a:spcPts val="0"/>
              </a:spcBef>
              <a:spcAft>
                <a:spcPts val="0"/>
              </a:spcAft>
              <a:buSzPts val="1700"/>
              <a:buChar char="○"/>
            </a:pPr>
            <a:r>
              <a:rPr lang="en" sz="1700"/>
              <a:t>It then compares the middle value to the value we are trying to find. </a:t>
            </a:r>
            <a:endParaRPr sz="1700"/>
          </a:p>
          <a:p>
            <a:pPr indent="-336550" lvl="1" marL="914400" rtl="0" algn="l">
              <a:spcBef>
                <a:spcPts val="0"/>
              </a:spcBef>
              <a:spcAft>
                <a:spcPts val="0"/>
              </a:spcAft>
              <a:buSzPts val="1700"/>
              <a:buChar char="○"/>
            </a:pPr>
            <a:r>
              <a:rPr lang="en" sz="1700"/>
              <a:t>If the it isn’t the value, it computes whether or not the number we want is less or more than the middle value. The half that doesn’t contain the number we want is discarded.</a:t>
            </a:r>
            <a:endParaRPr sz="1700"/>
          </a:p>
          <a:p>
            <a:pPr indent="-336550" lvl="1" marL="914400" rtl="0" algn="l">
              <a:spcBef>
                <a:spcPts val="0"/>
              </a:spcBef>
              <a:spcAft>
                <a:spcPts val="0"/>
              </a:spcAft>
              <a:buSzPts val="1700"/>
              <a:buChar char="○"/>
            </a:pPr>
            <a:r>
              <a:rPr lang="en" sz="1700"/>
              <a:t>It continues the process of looking at the middle of the remaining half until the value is found.</a:t>
            </a:r>
            <a:endParaRPr sz="1700"/>
          </a:p>
          <a:p>
            <a:pPr indent="-336550" lvl="0" marL="457200" rtl="0" algn="l">
              <a:spcBef>
                <a:spcPts val="0"/>
              </a:spcBef>
              <a:spcAft>
                <a:spcPts val="0"/>
              </a:spcAft>
              <a:buSzPts val="1700"/>
              <a:buChar char="●"/>
            </a:pPr>
            <a:r>
              <a:rPr lang="en" sz="1700"/>
              <a:t>Faster than sequential search</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