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Amatic SC"/>
      <p:regular r:id="rId29"/>
      <p:bold r:id="rId30"/>
    </p:embeddedFont>
    <p:embeddedFont>
      <p:font typeface="Merriweather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566F43-6342-4022-94B0-2B3A5F81A5D1}">
  <a:tblStyle styleId="{2B566F43-6342-4022-94B0-2B3A5F81A5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AmaticSC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regular.fntdata"/><Relationship Id="rId30" Type="http://schemas.openxmlformats.org/officeDocument/2006/relationships/font" Target="fonts/AmaticSC-bold.fntdata"/><Relationship Id="rId11" Type="http://schemas.openxmlformats.org/officeDocument/2006/relationships/slide" Target="slides/slide5.xml"/><Relationship Id="rId33" Type="http://schemas.openxmlformats.org/officeDocument/2006/relationships/font" Target="fonts/Merriweather-italic.fntdata"/><Relationship Id="rId10" Type="http://schemas.openxmlformats.org/officeDocument/2006/relationships/slide" Target="slides/slide4.xml"/><Relationship Id="rId32" Type="http://schemas.openxmlformats.org/officeDocument/2006/relationships/font" Target="fonts/Merriweather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Merriweather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8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Google Shape;1969;g8b1e40c8d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0" name="Google Shape;1970;g8b1e40c8d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4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8b1e40c8d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8b1e40c8d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0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g8b1e40c8dc_0_2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2" name="Google Shape;1982;g8b1e40c8dc_0_2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gb54d335c6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8" name="Google Shape;1988;gb54d335c6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g8b1e40c8dc_0_2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4" name="Google Shape;1994;g8b1e40c8dc_0_2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8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g8b1e40c8dc_0_2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0" name="Google Shape;2000;g8b1e40c8dc_0_2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8ad8ee51d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8ad8ee51d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9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g8ad8ee51d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1" name="Google Shape;2011;g8ad8ee51d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5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8b1e40c8d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8b1e40c8d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8b1e40c8d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8" name="Google Shape;2058;g8b1e40c8d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g8ac771f6e7_0_1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1" name="Google Shape;1911;g8ac771f6e7_0_1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2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gb54d335c68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4" name="Google Shape;2064;gb54d335c6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8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g8b1e40c8dc_0_19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0" name="Google Shape;2070;g8b1e40c8dc_0_1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g8b1e40c8dc_0_2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9" name="Google Shape;2099;g8b1e40c8dc_0_2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g8ac771f6e7_0_1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7" name="Google Shape;1917;g8ac771f6e7_0_1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g8ac771f6e7_0_1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3" name="Google Shape;1923;g8ac771f6e7_0_1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7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g8ac771f6e7_0_1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9" name="Google Shape;1929;g8ac771f6e7_0_1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g8ad8ee51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5" name="Google Shape;1935;g8ad8ee51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9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8b1e40c8d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8b1e40c8d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8b71a75f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8b71a75f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g8b1e40c8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5" name="Google Shape;1965;g8b1e40c8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rect b="b" l="l" r="r" t="t"/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rect b="b" l="l" r="r" t="t"/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rect b="b" l="l" r="r" t="t"/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rect b="b" l="l" r="r" t="t"/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rect b="b" l="l" r="r" t="t"/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rect b="b" l="l" r="r" t="t"/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rect b="b" l="l" r="r" t="t"/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rect b="b" l="l" r="r" t="t"/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rect b="b" l="l" r="r" t="t"/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rect b="b" l="l" r="r" t="t"/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rect b="b" l="l" r="r" t="t"/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rect b="b" l="l" r="r" t="t"/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rect b="b" l="l" r="r" t="t"/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rect b="b" l="l" r="r" t="t"/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rect b="b" l="l" r="r" t="t"/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rect b="b" l="l" r="r" t="t"/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rect b="b" l="l" r="r" t="t"/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rect b="b" l="l" r="r" t="t"/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rect b="b" l="l" r="r" t="t"/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rect b="b" l="l" r="r" t="t"/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rect b="b" l="l" r="r" t="t"/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rect b="b" l="l" r="r" t="t"/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rect b="b" l="l" r="r" t="t"/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rect b="b" l="l" r="r" t="t"/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rect b="b" l="l" r="r" t="t"/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rect b="b" l="l" r="r" t="t"/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rect b="b" l="l" r="r" t="t"/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rect b="b" l="l" r="r" t="t"/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rect b="b" l="l" r="r" t="t"/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rect b="b" l="l" r="r" t="t"/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rect b="b" l="l" r="r" t="t"/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rect b="b" l="l" r="r" t="t"/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rect b="b" l="l" r="r" t="t"/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rect b="b" l="l" r="r" t="t"/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rect b="b" l="l" r="r" t="t"/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rect b="b" l="l" r="r" t="t"/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rect b="b" l="l" r="r" t="t"/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rect b="b" l="l" r="r" t="t"/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rect b="b" l="l" r="r" t="t"/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rect b="b" l="l" r="r" t="t"/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rect b="b" l="l" r="r" t="t"/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rect b="b" l="l" r="r" t="t"/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rect b="b" l="l" r="r" t="t"/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rect b="b" l="l" r="r" t="t"/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rect b="b" l="l" r="r" t="t"/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rect b="b" l="l" r="r" t="t"/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rect b="b" l="l" r="r" t="t"/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rect b="b" l="l" r="r" t="t"/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rect b="b" l="l" r="r" t="t"/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rect b="b" l="l" r="r" t="t"/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rect b="b" l="l" r="r" t="t"/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rect b="b" l="l" r="r" t="t"/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rect b="b" l="l" r="r" t="t"/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rect b="b" l="l" r="r" t="t"/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rect b="b" l="l" r="r" t="t"/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rect b="b" l="l" r="r" t="t"/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rect b="b" l="l" r="r" t="t"/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rect b="b" l="l" r="r" t="t"/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rect b="b" l="l" r="r" t="t"/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rect b="b" l="l" r="r" t="t"/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rect b="b" l="l" r="r" t="t"/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rect b="b" l="l" r="r" t="t"/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rect b="b" l="l" r="r" t="t"/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rect b="b" l="l" r="r" t="t"/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rect b="b" l="l" r="r" t="t"/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rect b="b" l="l" r="r" t="t"/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rect b="b" l="l" r="r" t="t"/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rect b="b" l="l" r="r" t="t"/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rect b="b" l="l" r="r" t="t"/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rect b="b" l="l" r="r" t="t"/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rect b="b" l="l" r="r" t="t"/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rect b="b" l="l" r="r" t="t"/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rect b="b" l="l" r="r" t="t"/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rect b="b" l="l" r="r" t="t"/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rect b="b" l="l" r="r" t="t"/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rect b="b" l="l" r="r" t="t"/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rect b="b" l="l" r="r" t="t"/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rect b="b" l="l" r="r" t="t"/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rect b="b" l="l" r="r" t="t"/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rect b="b" l="l" r="r" t="t"/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rect b="b" l="l" r="r" t="t"/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rect b="b" l="l" r="r" t="t"/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rect b="b" l="l" r="r" t="t"/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rect b="b" l="l" r="r" t="t"/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rect b="b" l="l" r="r" t="t"/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rect b="b" l="l" r="r" t="t"/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rect b="b" l="l" r="r" t="t"/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rect b="b" l="l" r="r" t="t"/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rect b="b" l="l" r="r" t="t"/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rect b="b" l="l" r="r" t="t"/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rect b="b" l="l" r="r" t="t"/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rect b="b" l="l" r="r" t="t"/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rect b="b" l="l" r="r" t="t"/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rect b="b" l="l" r="r" t="t"/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rect b="b" l="l" r="r" t="t"/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rect b="b" l="l" r="r" t="t"/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rect b="b" l="l" r="r" t="t"/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rect b="b" l="l" r="r" t="t"/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rect b="b" l="l" r="r" t="t"/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rect b="b" l="l" r="r" t="t"/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rect b="b" l="l" r="r" t="t"/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rect b="b" l="l" r="r" t="t"/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rect b="b" l="l" r="r" t="t"/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rect b="b" l="l" r="r" t="t"/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rect b="b" l="l" r="r" t="t"/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rect b="b" l="l" r="r" t="t"/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rect b="b" l="l" r="r" t="t"/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rect b="b" l="l" r="r" t="t"/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rect b="b" l="l" r="r" t="t"/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rect b="b" l="l" r="r" t="t"/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rect b="b" l="l" r="r" t="t"/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rect b="b" l="l" r="r" t="t"/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rect b="b" l="l" r="r" t="t"/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rect b="b" l="l" r="r" t="t"/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rect b="b" l="l" r="r" t="t"/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rect b="b" l="l" r="r" t="t"/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rect b="b" l="l" r="r" t="t"/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rect b="b" l="l" r="r" t="t"/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rect b="b" l="l" r="r" t="t"/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rect b="b" l="l" r="r" t="t"/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rect b="b" l="l" r="r" t="t"/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rect b="b" l="l" r="r" t="t"/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rect b="b" l="l" r="r" t="t"/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rect b="b" l="l" r="r" t="t"/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rect b="b" l="l" r="r" t="t"/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rect b="b" l="l" r="r" t="t"/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rect b="b" l="l" r="r" t="t"/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rect b="b" l="l" r="r" t="t"/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rect b="b" l="l" r="r" t="t"/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rect b="b" l="l" r="r" t="t"/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rect b="b" l="l" r="r" t="t"/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rect b="b" l="l" r="r" t="t"/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rect b="b" l="l" r="r" t="t"/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rect b="b" l="l" r="r" t="t"/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rect b="b" l="l" r="r" t="t"/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rect b="b" l="l" r="r" t="t"/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rect b="b" l="l" r="r" t="t"/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rect b="b" l="l" r="r" t="t"/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rect b="b" l="l" r="r" t="t"/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rect b="b" l="l" r="r" t="t"/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rect b="b" l="l" r="r" t="t"/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rect b="b" l="l" r="r" t="t"/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rect b="b" l="l" r="r" t="t"/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rect b="b" l="l" r="r" t="t"/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rect b="b" l="l" r="r" t="t"/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rect b="b" l="l" r="r" t="t"/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rect b="b" l="l" r="r" t="t"/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rect b="b" l="l" r="r" t="t"/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rect b="b" l="l" r="r" t="t"/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rect b="b" l="l" r="r" t="t"/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rect b="b" l="l" r="r" t="t"/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rect b="b" l="l" r="r" t="t"/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rect b="b" l="l" r="r" t="t"/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rect b="b" l="l" r="r" t="t"/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2"/>
          <p:cNvSpPr txBox="1"/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accent5"/>
        </a:solidFill>
      </p:bgPr>
    </p:bg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11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665" name="Google Shape;1665;p11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8" name="Google Shape;1668;p11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9" name="Google Shape;1669;p11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670" name="Google Shape;1670;p11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9" name="Google Shape;1679;p11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680" name="Google Shape;1680;p11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4" name="Google Shape;1694;p11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695" name="Google Shape;1695;p11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8" name="Google Shape;1698;p11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699" name="Google Shape;1699;p11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11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11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11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11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11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11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11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8" name="Google Shape;1758;p11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759" name="Google Shape;1759;p11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4" name="Google Shape;1774;p1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">
  <p:cSld name="BLANK_1_1">
    <p:bg>
      <p:bgPr>
        <a:solidFill>
          <a:schemeClr val="accent1"/>
        </a:solidFill>
      </p:bgPr>
    </p:bg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6" name="Google Shape;1886;p12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89" name="Google Shape;1889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90" name="Google Shape;189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93" name="Google Shape;189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94" name="Google Shape;189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>
  <p:cSld name="TITLE_4"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97" name="Google Shape;189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98" name="Google Shape;189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5">
  <p:cSld name="TITLE_5"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01" name="Google Shape;190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02" name="Google Shape;190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5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rect b="b" l="l" r="r" t="t"/>
            <a:pathLst>
              <a:path extrusionOk="0" h="33669" w="21212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rect b="b" l="l" r="r" t="t"/>
              <a:pathLst>
                <a:path extrusionOk="0" h="25689" w="38989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rect b="b" l="l" r="r" t="t"/>
              <a:pathLst>
                <a:path extrusionOk="0" h="2021" w="2156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rect b="b" l="l" r="r" t="t"/>
              <a:pathLst>
                <a:path extrusionOk="0" h="809" w="1045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rect b="b" l="l" r="r" t="t"/>
              <a:pathLst>
                <a:path extrusionOk="0" h="22524" w="32423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rect b="b" l="l" r="r" t="t"/>
              <a:pathLst>
                <a:path extrusionOk="0" h="2795" w="4479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rect b="b" l="l" r="r" t="t"/>
              <a:pathLst>
                <a:path extrusionOk="0" h="24714" w="20808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rect b="b" l="l" r="r" t="t"/>
              <a:pathLst>
                <a:path extrusionOk="0" h="4445" w="2997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rect b="b" l="l" r="r" t="t"/>
              <a:pathLst>
                <a:path extrusionOk="0" h="3537" w="13266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rect b="b" l="l" r="r" t="t"/>
              <a:pathLst>
                <a:path extrusionOk="0" h="338" w="64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rect b="b" l="l" r="r" t="t"/>
              <a:pathLst>
                <a:path extrusionOk="0" h="304" w="472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rect b="b" l="l" r="r" t="t"/>
              <a:pathLst>
                <a:path extrusionOk="0" h="2189" w="2425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rect b="b" l="l" r="r" t="t"/>
              <a:pathLst>
                <a:path extrusionOk="0" h="4714" w="1448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rect b="b" l="l" r="r" t="t"/>
              <a:pathLst>
                <a:path extrusionOk="0" h="1786" w="6701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rect b="b" l="l" r="r" t="t"/>
              <a:pathLst>
                <a:path extrusionOk="0" h="5287" w="11313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rect b="b" l="l" r="r" t="t"/>
              <a:pathLst>
                <a:path extrusionOk="0" h="4849" w="1246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rect b="b" l="l" r="r" t="t"/>
              <a:pathLst>
                <a:path extrusionOk="0" h="3536" w="13367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rect b="b" l="l" r="r" t="t"/>
              <a:pathLst>
                <a:path extrusionOk="0" h="977" w="607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rect b="b" l="l" r="r" t="t"/>
              <a:pathLst>
                <a:path extrusionOk="0" h="237" w="304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rect b="b" l="l" r="r" t="t"/>
              <a:pathLst>
                <a:path extrusionOk="0" h="1112" w="607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rect b="b" l="l" r="r" t="t"/>
              <a:pathLst>
                <a:path extrusionOk="0" h="2291" w="2358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rect b="b" l="l" r="r" t="t"/>
              <a:pathLst>
                <a:path extrusionOk="0" h="2189" w="2526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rect b="b" l="l" r="r" t="t"/>
              <a:pathLst>
                <a:path extrusionOk="0" h="2325" w="2527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rect b="b" l="l" r="r" t="t"/>
              <a:pathLst>
                <a:path extrusionOk="0" h="1247" w="506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rect b="b" l="l" r="r" t="t"/>
              <a:pathLst>
                <a:path extrusionOk="0" h="1112" w="641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rect b="b" l="l" r="r" t="t"/>
              <a:pathLst>
                <a:path extrusionOk="0" h="2223" w="2526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rect b="b" l="l" r="r" t="t"/>
              <a:pathLst>
                <a:path extrusionOk="0" h="270" w="23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rect b="b" l="l" r="r" t="t"/>
              <a:pathLst>
                <a:path extrusionOk="0" h="338" w="574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rect b="b" l="l" r="r" t="t"/>
              <a:pathLst>
                <a:path extrusionOk="0" h="2189" w="2425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rect b="b" l="l" r="r" t="t"/>
              <a:pathLst>
                <a:path extrusionOk="0" h="2156" w="2594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rect b="b" l="l" r="r" t="t"/>
              <a:pathLst>
                <a:path extrusionOk="0" h="2324" w="2324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rect b="b" l="l" r="r" t="t"/>
              <a:pathLst>
                <a:path extrusionOk="0" h="978" w="473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rect b="b" l="l" r="r" t="t"/>
              <a:pathLst>
                <a:path extrusionOk="0" h="2324" w="2492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rect b="b" l="l" r="r" t="t"/>
              <a:pathLst>
                <a:path extrusionOk="0" h="2324" w="2593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rect b="b" l="l" r="r" t="t"/>
              <a:pathLst>
                <a:path extrusionOk="0" h="2257" w="2256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rect b="b" l="l" r="r" t="t"/>
              <a:pathLst>
                <a:path extrusionOk="0" h="943" w="675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rect b="b" l="l" r="r" t="t"/>
              <a:pathLst>
                <a:path extrusionOk="0" h="2155" w="2391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rect b="b" l="l" r="r" t="t"/>
              <a:pathLst>
                <a:path extrusionOk="0" h="1180" w="607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rect b="b" l="l" r="r" t="t"/>
              <a:pathLst>
                <a:path extrusionOk="0" h="910" w="1112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rect b="b" l="l" r="r" t="t"/>
              <a:pathLst>
                <a:path extrusionOk="0" h="2223" w="2223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rect b="b" l="l" r="r" t="t"/>
              <a:pathLst>
                <a:path extrusionOk="0" h="977" w="607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rect b="b" l="l" r="r" t="t"/>
              <a:pathLst>
                <a:path extrusionOk="0" h="876" w="573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rect b="b" l="l" r="r" t="t"/>
              <a:pathLst>
                <a:path extrusionOk="0" h="2392" w="2661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rect b="b" l="l" r="r" t="t"/>
              <a:pathLst>
                <a:path extrusionOk="0" h="876" w="977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rect b="b" l="l" r="r" t="t"/>
              <a:pathLst>
                <a:path extrusionOk="0" h="2122" w="2661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rect b="b" l="l" r="r" t="t"/>
              <a:pathLst>
                <a:path extrusionOk="0" h="1953" w="2324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rect b="b" l="l" r="r" t="t"/>
              <a:pathLst>
                <a:path extrusionOk="0" h="978" w="775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rect b="b" l="l" r="r" t="t"/>
              <a:pathLst>
                <a:path extrusionOk="0" h="2290" w="2492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rect b="b" l="l" r="r" t="t"/>
              <a:pathLst>
                <a:path extrusionOk="0" h="944" w="573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rect b="b" l="l" r="r" t="t"/>
              <a:pathLst>
                <a:path extrusionOk="0" h="203" w="237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rect b="b" l="l" r="r" t="t"/>
              <a:pathLst>
                <a:path extrusionOk="0" h="2155" w="2357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rect b="b" l="l" r="r" t="t"/>
              <a:pathLst>
                <a:path extrusionOk="0" h="2224" w="256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rect b="b" l="l" r="r" t="t"/>
              <a:pathLst>
                <a:path extrusionOk="0" h="2223" w="2257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rect b="b" l="l" r="r" t="t"/>
              <a:pathLst>
                <a:path extrusionOk="0" h="1179" w="1045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rect b="b" l="l" r="r" t="t"/>
              <a:pathLst>
                <a:path extrusionOk="0" h="1684" w="2526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rect b="b" l="l" r="r" t="t"/>
              <a:pathLst>
                <a:path extrusionOk="0" h="2324" w="2459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rect b="b" l="l" r="r" t="t"/>
              <a:pathLst>
                <a:path extrusionOk="0" h="1583" w="2425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rect b="b" l="l" r="r" t="t"/>
              <a:pathLst>
                <a:path extrusionOk="0" h="1752" w="3502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rect b="b" l="l" r="r" t="t"/>
              <a:pathLst>
                <a:path extrusionOk="0" h="2021" w="2728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rect b="b" l="l" r="r" t="t"/>
              <a:pathLst>
                <a:path extrusionOk="0" h="2088" w="2425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rect b="b" l="l" r="r" t="t"/>
              <a:pathLst>
                <a:path extrusionOk="0" h="1886" w="2458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rect b="b" l="l" r="r" t="t"/>
              <a:pathLst>
                <a:path extrusionOk="0" h="6735" w="458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rect b="b" l="l" r="r" t="t"/>
              <a:pathLst>
                <a:path extrusionOk="0" h="8754" w="2795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rect b="b" l="l" r="r" t="t"/>
              <a:pathLst>
                <a:path extrusionOk="0" h="7947" w="6297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rect b="b" l="l" r="r" t="t"/>
              <a:pathLst>
                <a:path extrusionOk="0" h="23468" w="1936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rect b="b" l="l" r="r" t="t"/>
              <a:pathLst>
                <a:path extrusionOk="0" h="10438" w="7946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rect b="b" l="l" r="r" t="t"/>
              <a:pathLst>
                <a:path extrusionOk="0" h="10573" w="23165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rect b="b" l="l" r="r" t="t"/>
              <a:pathLst>
                <a:path extrusionOk="0" h="8048" w="8553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rect b="b" l="l" r="r" t="t"/>
              <a:pathLst>
                <a:path extrusionOk="0" h="20000" w="21178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rect b="b" l="l" r="r" t="t"/>
              <a:pathLst>
                <a:path extrusionOk="0" h="11650" w="11448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rect b="b" l="l" r="r" t="t"/>
              <a:pathLst>
                <a:path extrusionOk="0" h="21010" w="17206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rect b="b" l="l" r="r" t="t"/>
              <a:pathLst>
                <a:path extrusionOk="0" h="13771" w="16196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rect b="b" l="l" r="r" t="t"/>
              <a:pathLst>
                <a:path extrusionOk="0" h="574" w="27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rect b="b" l="l" r="r" t="t"/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rect b="b" l="l" r="r" t="t"/>
              <a:pathLst>
                <a:path extrusionOk="0" h="540" w="304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rect b="b" l="l" r="r" t="t"/>
              <a:pathLst>
                <a:path extrusionOk="0" h="539" w="338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rect b="b" l="l" r="r" t="t"/>
              <a:pathLst>
                <a:path extrusionOk="0" h="472" w="304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rect b="b" l="l" r="r" t="t"/>
              <a:pathLst>
                <a:path extrusionOk="0" h="573" w="237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rect b="b" l="l" r="r" t="t"/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rect b="b" l="l" r="r" t="t"/>
              <a:pathLst>
                <a:path extrusionOk="0" h="17441" w="20774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rect b="b" l="l" r="r" t="t"/>
              <a:pathLst>
                <a:path extrusionOk="0" h="540" w="304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rect b="b" l="l" r="r" t="t"/>
              <a:pathLst>
                <a:path extrusionOk="0" h="540" w="338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rect b="b" l="l" r="r" t="t"/>
              <a:pathLst>
                <a:path extrusionOk="0" h="304" w="741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rect b="b" l="l" r="r" t="t"/>
              <a:pathLst>
                <a:path extrusionOk="0" h="304" w="843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rect b="b" l="l" r="r" t="t"/>
              <a:pathLst>
                <a:path extrusionOk="0" h="574" w="371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rect b="b" l="l" r="r" t="t"/>
              <a:pathLst>
                <a:path extrusionOk="0" h="607" w="237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rect b="b" l="l" r="r" t="t"/>
              <a:pathLst>
                <a:path extrusionOk="0" h="641" w="338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rect b="b" l="l" r="r" t="t"/>
              <a:pathLst>
                <a:path extrusionOk="0" h="270" w="674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rect b="b" l="l" r="r" t="t"/>
              <a:pathLst>
                <a:path extrusionOk="0" h="573" w="237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rect b="b" l="l" r="r" t="t"/>
              <a:pathLst>
                <a:path extrusionOk="0" h="607" w="27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rect b="b" l="l" r="r" t="t"/>
              <a:pathLst>
                <a:path extrusionOk="0" h="472" w="337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rect b="b" l="l" r="r" t="t"/>
              <a:pathLst>
                <a:path extrusionOk="0" h="203" w="674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rect b="b" l="l" r="r" t="t"/>
              <a:pathLst>
                <a:path extrusionOk="0" h="270" w="473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rect b="b" l="l" r="r" t="t"/>
              <a:pathLst>
                <a:path extrusionOk="0" h="203" w="607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rect b="b" l="l" r="r" t="t"/>
              <a:pathLst>
                <a:path extrusionOk="0" h="506" w="271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rect b="b" l="l" r="r" t="t"/>
              <a:pathLst>
                <a:path extrusionOk="0" h="574" w="304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rect b="b" l="l" r="r" t="t"/>
              <a:pathLst>
                <a:path extrusionOk="0" h="203" w="641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rect b="b" l="l" r="r" t="t"/>
              <a:pathLst>
                <a:path extrusionOk="0" h="607" w="338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rect b="b" l="l" r="r" t="t"/>
              <a:pathLst>
                <a:path extrusionOk="0" h="203" w="573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rect b="b" l="l" r="r" t="t"/>
              <a:pathLst>
                <a:path extrusionOk="0" h="573" w="169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rect b="b" l="l" r="r" t="t"/>
              <a:pathLst>
                <a:path extrusionOk="0" h="372" w="641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rect b="b" l="l" r="r" t="t"/>
              <a:pathLst>
                <a:path extrusionOk="0" h="910" w="337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rect b="b" l="l" r="r" t="t"/>
              <a:pathLst>
                <a:path extrusionOk="0" h="169" w="607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rect b="b" l="l" r="r" t="t"/>
              <a:pathLst>
                <a:path extrusionOk="0" h="708" w="405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rect b="b" l="l" r="r" t="t"/>
              <a:pathLst>
                <a:path extrusionOk="0" h="337" w="843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rect b="b" l="l" r="r" t="t"/>
              <a:pathLst>
                <a:path extrusionOk="0" h="270" w="607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rect b="b" l="l" r="r" t="t"/>
              <a:pathLst>
                <a:path extrusionOk="0" h="270" w="876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rect b="b" l="l" r="r" t="t"/>
              <a:pathLst>
                <a:path extrusionOk="0" h="271" w="708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rect b="b" l="l" r="r" t="t"/>
              <a:pathLst>
                <a:path extrusionOk="0" h="271" w="741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rect b="b" l="l" r="r" t="t"/>
              <a:pathLst>
                <a:path extrusionOk="0" h="12660" w="53095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rect b="b" l="l" r="r" t="t"/>
              <a:pathLst>
                <a:path extrusionOk="0" h="607" w="607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rect b="b" l="l" r="r" t="t"/>
              <a:pathLst>
                <a:path extrusionOk="0" h="304" w="3350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rect b="b" l="l" r="r" t="t"/>
              <a:pathLst>
                <a:path extrusionOk="0" h="1718" w="17239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rect b="b" l="l" r="r" t="t"/>
              <a:pathLst>
                <a:path extrusionOk="0" h="18788" w="13065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rect b="b" l="l" r="r" t="t"/>
              <a:pathLst>
                <a:path extrusionOk="0" h="607" w="58852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rect b="b" l="l" r="r" t="t"/>
              <a:pathLst>
                <a:path extrusionOk="0" h="2762" w="5186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rect b="b" l="l" r="r" t="t"/>
              <a:pathLst>
                <a:path extrusionOk="0" h="708" w="842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rect b="b" l="l" r="r" t="t"/>
              <a:pathLst>
                <a:path extrusionOk="0" h="674" w="775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rect b="b" l="l" r="r" t="t"/>
              <a:pathLst>
                <a:path extrusionOk="0" h="809" w="573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rect b="b" l="l" r="r" t="t"/>
              <a:pathLst>
                <a:path extrusionOk="0" h="775" w="809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rect b="b" l="l" r="r" t="t"/>
              <a:pathLst>
                <a:path extrusionOk="0" h="978" w="1011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rect b="b" l="l" r="r" t="t"/>
              <a:pathLst>
                <a:path extrusionOk="0" h="742" w="473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rect b="b" l="l" r="r" t="t"/>
              <a:pathLst>
                <a:path extrusionOk="0" h="741" w="641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rect b="b" l="l" r="r" t="t"/>
              <a:pathLst>
                <a:path extrusionOk="0" h="742" w="573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rect b="b" l="l" r="r" t="t"/>
              <a:pathLst>
                <a:path extrusionOk="0" h="1887" w="2761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rect b="b" l="l" r="r" t="t"/>
              <a:pathLst>
                <a:path extrusionOk="0" h="809" w="472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rect b="b" l="l" r="r" t="t"/>
              <a:pathLst>
                <a:path extrusionOk="0" h="708" w="237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rect b="b" l="l" r="r" t="t"/>
              <a:pathLst>
                <a:path extrusionOk="0" h="708" w="641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rect b="b" l="l" r="r" t="t"/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rect b="b" l="l" r="r" t="t"/>
              <a:pathLst>
                <a:path extrusionOk="0" h="910" w="775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rect b="b" l="l" r="r" t="t"/>
              <a:pathLst>
                <a:path extrusionOk="0" h="674" w="742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rect b="b" l="l" r="r" t="t"/>
              <a:pathLst>
                <a:path extrusionOk="0" h="338" w="2796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rect b="b" l="l" r="r" t="t"/>
              <a:pathLst>
                <a:path extrusionOk="0" h="2492" w="2324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rect b="b" l="l" r="r" t="t"/>
              <a:pathLst>
                <a:path extrusionOk="0" h="2729" w="2526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rect b="b" l="l" r="r" t="t"/>
              <a:pathLst>
                <a:path extrusionOk="0" h="708" w="877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rect b="b" l="l" r="r" t="t"/>
              <a:pathLst>
                <a:path extrusionOk="0" h="2493" w="2291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rect b="b" l="l" r="r" t="t"/>
              <a:pathLst>
                <a:path extrusionOk="0" h="1079" w="742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rect b="b" l="l" r="r" t="t"/>
              <a:pathLst>
                <a:path extrusionOk="0" h="641" w="674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rect b="b" l="l" r="r" t="t"/>
              <a:pathLst>
                <a:path extrusionOk="0" h="876" w="573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rect b="b" l="l" r="r" t="t"/>
              <a:pathLst>
                <a:path extrusionOk="0" h="843" w="943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rect b="b" l="l" r="r" t="t"/>
              <a:pathLst>
                <a:path extrusionOk="0" h="1078" w="775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rect b="b" l="l" r="r" t="t"/>
              <a:pathLst>
                <a:path extrusionOk="0" h="910" w="775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rect b="b" l="l" r="r" t="t"/>
              <a:pathLst>
                <a:path extrusionOk="0" h="2695" w="3266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rect b="b" l="l" r="r" t="t"/>
              <a:pathLst>
                <a:path extrusionOk="0" h="2627" w="4681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rect b="b" l="l" r="r" t="t"/>
              <a:pathLst>
                <a:path extrusionOk="0" h="2863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rect b="b" l="l" r="r" t="t"/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rect b="b" l="l" r="r" t="t"/>
              <a:pathLst>
                <a:path extrusionOk="0" h="2728" w="304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rect b="b" l="l" r="r" t="t"/>
              <a:pathLst>
                <a:path extrusionOk="0" h="708" w="473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rect b="b" l="l" r="r" t="t"/>
              <a:pathLst>
                <a:path extrusionOk="0" h="1751" w="2593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rect b="b" l="l" r="r" t="t"/>
              <a:pathLst>
                <a:path extrusionOk="0" h="1887" w="2762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rect b="b" l="l" r="r" t="t"/>
              <a:pathLst>
                <a:path extrusionOk="0" h="910" w="843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rect b="b" l="l" r="r" t="t"/>
              <a:pathLst>
                <a:path extrusionOk="0" h="37709" w="11886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rect b="b" l="l" r="r" t="t"/>
              <a:pathLst>
                <a:path extrusionOk="0" h="675" w="675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rect b="b" l="l" r="r" t="t"/>
              <a:pathLst>
                <a:path extrusionOk="0" h="708" w="977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rect b="b" l="l" r="r" t="t"/>
              <a:pathLst>
                <a:path extrusionOk="0" h="2459" w="2559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rect b="b" l="l" r="r" t="t"/>
              <a:pathLst>
                <a:path extrusionOk="0" h="944" w="607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rect b="b" l="l" r="r" t="t"/>
              <a:pathLst>
                <a:path extrusionOk="0" h="876" w="641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rect b="b" l="l" r="r" t="t"/>
              <a:pathLst>
                <a:path extrusionOk="0" h="776" w="809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rect b="b" l="l" r="r" t="t"/>
              <a:pathLst>
                <a:path extrusionOk="0" h="2729" w="2527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rect b="b" l="l" r="r" t="t"/>
              <a:pathLst>
                <a:path extrusionOk="0" h="910" w="776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rect b="b" l="l" r="r" t="t"/>
              <a:pathLst>
                <a:path extrusionOk="0" h="1079" w="742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rect b="b" l="l" r="r" t="t"/>
              <a:pathLst>
                <a:path extrusionOk="0" h="1887" w="2762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rect b="b" l="l" r="r" t="t"/>
              <a:pathLst>
                <a:path extrusionOk="0" h="1045" w="809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rect b="b" l="l" r="r" t="t"/>
              <a:pathLst>
                <a:path extrusionOk="0" h="169" w="574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rect b="b" l="l" r="r" t="t"/>
              <a:pathLst>
                <a:path extrusionOk="0" h="809" w="674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rect b="b" l="l" r="r" t="t"/>
              <a:pathLst>
                <a:path extrusionOk="0" h="910" w="809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rect b="b" l="l" r="r" t="t"/>
              <a:pathLst>
                <a:path extrusionOk="0" h="977" w="742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rect b="b" l="l" r="r" t="t"/>
              <a:pathLst>
                <a:path extrusionOk="0" h="741" w="641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rect b="b" l="l" r="r" t="t"/>
              <a:pathLst>
                <a:path extrusionOk="0" h="37878" w="4717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rect b="b" l="l" r="r" t="t"/>
              <a:pathLst>
                <a:path extrusionOk="0" h="371" w="271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rect b="b" l="l" r="r" t="t"/>
              <a:pathLst>
                <a:path extrusionOk="0" h="15522" w="5759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rect b="b" l="l" r="r" t="t"/>
              <a:pathLst>
                <a:path extrusionOk="0" h="2324" w="708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rect b="b" l="l" r="r" t="t"/>
              <a:pathLst>
                <a:path extrusionOk="0" h="2055" w="641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rect b="b" l="l" r="r" t="t"/>
              <a:pathLst>
                <a:path extrusionOk="0" h="2729" w="2526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rect b="b" l="l" r="r" t="t"/>
              <a:pathLst>
                <a:path extrusionOk="0" h="1785" w="2559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rect b="b" l="l" r="r" t="t"/>
              <a:pathLst>
                <a:path extrusionOk="0" h="1617" w="2661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rect b="b" l="l" r="r" t="t"/>
              <a:pathLst>
                <a:path extrusionOk="0" h="1617" w="2762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rect b="b" l="l" r="r" t="t"/>
              <a:pathLst>
                <a:path extrusionOk="0" h="1785" w="2559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rect b="b" l="l" r="r" t="t"/>
              <a:pathLst>
                <a:path extrusionOk="0" h="1617" w="2762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rect b="b" l="l" r="r" t="t"/>
              <a:pathLst>
                <a:path extrusionOk="0" h="1785" w="256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rect b="b" l="l" r="r" t="t"/>
              <a:pathLst>
                <a:path extrusionOk="0" h="1617" w="2694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rect b="b" l="l" r="r" t="t"/>
              <a:pathLst>
                <a:path extrusionOk="0" h="809" w="775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rect b="b" l="l" r="r" t="t"/>
              <a:pathLst>
                <a:path extrusionOk="0" h="2493" w="2291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rect b="b" l="l" r="r" t="t"/>
              <a:pathLst>
                <a:path extrusionOk="0" h="876" w="741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rect b="b" l="l" r="r" t="t"/>
              <a:pathLst>
                <a:path extrusionOk="0" h="2492" w="2325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rect b="b" l="l" r="r" t="t"/>
              <a:pathLst>
                <a:path extrusionOk="0" h="742" w="91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rect b="b" l="l" r="r" t="t"/>
              <a:pathLst>
                <a:path extrusionOk="0" h="607" w="91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rect b="b" l="l" r="r" t="t"/>
              <a:pathLst>
                <a:path extrusionOk="0" h="809" w="1146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rect b="b" l="l" r="r" t="t"/>
              <a:pathLst>
                <a:path extrusionOk="0" h="2796" w="623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rect b="b" l="l" r="r" t="t"/>
              <a:pathLst>
                <a:path extrusionOk="0" h="540" w="91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rect b="b" l="l" r="r" t="t"/>
              <a:pathLst>
                <a:path extrusionOk="0" h="1650" w="256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rect b="b" l="l" r="r" t="t"/>
              <a:pathLst>
                <a:path extrusionOk="0" h="2998" w="2493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rect b="b" l="l" r="r" t="t"/>
              <a:pathLst>
                <a:path extrusionOk="0" h="1415" w="17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rect b="b" l="l" r="r" t="t"/>
              <a:pathLst>
                <a:path extrusionOk="0" h="776" w="574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rect b="b" l="l" r="r" t="t"/>
              <a:pathLst>
                <a:path extrusionOk="0" h="910" w="1113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rect b="b" l="l" r="r" t="t"/>
              <a:pathLst>
                <a:path extrusionOk="0" h="2526" w="4075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rect b="b" l="l" r="r" t="t"/>
              <a:pathLst>
                <a:path extrusionOk="0" h="5287" w="2661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rect b="b" l="l" r="r" t="t"/>
              <a:pathLst>
                <a:path extrusionOk="0" h="506" w="842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rect b="b" l="l" r="r" t="t"/>
              <a:pathLst>
                <a:path extrusionOk="0" h="943" w="1145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rect b="b" l="l" r="r" t="t"/>
              <a:pathLst>
                <a:path extrusionOk="0" h="3132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rect b="b" l="l" r="r" t="t"/>
              <a:pathLst>
                <a:path extrusionOk="0" h="2627" w="4142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rect b="b" l="l" r="r" t="t"/>
              <a:pathLst>
                <a:path extrusionOk="0" h="1617" w="2661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rect b="b" l="l" r="r" t="t"/>
              <a:pathLst>
                <a:path extrusionOk="0" h="2896" w="2594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rect b="b" l="l" r="r" t="t"/>
              <a:pathLst>
                <a:path extrusionOk="0" h="2896" w="3233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rect b="b" l="l" r="r" t="t"/>
              <a:pathLst>
                <a:path extrusionOk="0" h="3031" w="2627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rect b="b" l="l" r="r" t="t"/>
              <a:pathLst>
                <a:path extrusionOk="0" h="3132" w="1404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rect b="b" l="l" r="r" t="t"/>
              <a:pathLst>
                <a:path extrusionOk="0" h="3165" w="3402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3"/>
          <p:cNvSpPr txBox="1"/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8" name="Google Shape;478;p3"/>
          <p:cNvSpPr txBox="1"/>
          <p:nvPr>
            <p:ph idx="1" type="subTitle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9" name="Google Shape;479;p3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/>
          <p:nvPr>
            <p:ph idx="1" type="body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SzPts val="2000"/>
              <a:buChar char="✖"/>
              <a:defRPr i="1" sz="2000">
                <a:solidFill>
                  <a:schemeClr val="accent1"/>
                </a:solidFill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 sz="2000">
                <a:solidFill>
                  <a:schemeClr val="accent1"/>
                </a:solidFill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 sz="2000">
                <a:solidFill>
                  <a:schemeClr val="accent1"/>
                </a:solidFill>
              </a:defRPr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i="1" sz="2000">
                <a:solidFill>
                  <a:schemeClr val="accent1"/>
                </a:solidFill>
              </a:defRPr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i="1" sz="2000">
                <a:solidFill>
                  <a:schemeClr val="accent1"/>
                </a:solidFill>
              </a:defRPr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1" sz="2000">
                <a:solidFill>
                  <a:schemeClr val="accent1"/>
                </a:solidFill>
              </a:defRPr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i="1" sz="2000">
                <a:solidFill>
                  <a:schemeClr val="accent1"/>
                </a:solidFill>
              </a:defRPr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i="1" sz="2000">
                <a:solidFill>
                  <a:schemeClr val="accent1"/>
                </a:solidFill>
              </a:defRPr>
            </a:lvl8pPr>
            <a:lvl9pPr indent="-3556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1"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2" name="Google Shape;482;p4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3" name="Google Shape;483;p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rect b="b" l="l" r="r" t="t"/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rect b="b" l="l" r="r" t="t"/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rect b="b" l="l" r="r" t="t"/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rect b="b" l="l" r="r" t="t"/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rect b="b" l="l" r="r" t="t"/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rect b="b" l="l" r="r" t="t"/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rect b="b" l="l" r="r" t="t"/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rect b="b" l="l" r="r" t="t"/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rect b="b" l="l" r="r" t="t"/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rect b="b" l="l" r="r" t="t"/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rect b="b" l="l" r="r" t="t"/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rect b="b" l="l" r="r" t="t"/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rect b="b" l="l" r="r" t="t"/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rect b="b" l="l" r="r" t="t"/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rect b="b" l="l" r="r" t="t"/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rect b="b" l="l" r="r" t="t"/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rect b="b" l="l" r="r" t="t"/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rect b="b" l="l" r="r" t="t"/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rect b="b" l="l" r="r" t="t"/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rect b="b" l="l" r="r" t="t"/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rect b="b" l="l" r="r" t="t"/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rect b="b" l="l" r="r" t="t"/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rect b="b" l="l" r="r" t="t"/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rect b="b" l="l" r="r" t="t"/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rect b="b" l="l" r="r" t="t"/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rect b="b" l="l" r="r" t="t"/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rect b="b" l="l" r="r" t="t"/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rect b="b" l="l" r="r" t="t"/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rect b="b" l="l" r="r" t="t"/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rect b="b" l="l" r="r" t="t"/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rect b="b" l="l" r="r" t="t"/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rect b="b" l="l" r="r" t="t"/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rect b="b" l="l" r="r" t="t"/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rect b="b" l="l" r="r" t="t"/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rect b="b" l="l" r="r" t="t"/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rect b="b" l="l" r="r" t="t"/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rect b="b" l="l" r="r" t="t"/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rect b="b" l="l" r="r" t="t"/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rect b="b" l="l" r="r" t="t"/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rect b="b" l="l" r="r" t="t"/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rect b="b" l="l" r="r" t="t"/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rect b="b" l="l" r="r" t="t"/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rect b="b" l="l" r="r" t="t"/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rect b="b" l="l" r="r" t="t"/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rect b="b" l="l" r="r" t="t"/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rect b="b" l="l" r="r" t="t"/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rect b="b" l="l" r="r" t="t"/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rect b="b" l="l" r="r" t="t"/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rect b="b" l="l" r="r" t="t"/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rect b="b" l="l" r="r" t="t"/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rect b="b" l="l" r="r" t="t"/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rect b="b" l="l" r="r" t="t"/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rect b="b" l="l" r="r" t="t"/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rect b="b" l="l" r="r" t="t"/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rect b="b" l="l" r="r" t="t"/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rect b="b" l="l" r="r" t="t"/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rect b="b" l="l" r="r" t="t"/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rect b="b" l="l" r="r" t="t"/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rect b="b" l="l" r="r" t="t"/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rect b="b" l="l" r="r" t="t"/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rect b="b" l="l" r="r" t="t"/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rect b="b" l="l" r="r" t="t"/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rect b="b" l="l" r="r" t="t"/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rect b="b" l="l" r="r" t="t"/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rect b="b" l="l" r="r" t="t"/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rect b="b" l="l" r="r" t="t"/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rect b="b" l="l" r="r" t="t"/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rect b="b" l="l" r="r" t="t"/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rect b="b" l="l" r="r" t="t"/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rect b="b" l="l" r="r" t="t"/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rect b="b" l="l" r="r" t="t"/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rect b="b" l="l" r="r" t="t"/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rect b="b" l="l" r="r" t="t"/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rect b="b" l="l" r="r" t="t"/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rect b="b" l="l" r="r" t="t"/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rect b="b" l="l" r="r" t="t"/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rect b="b" l="l" r="r" t="t"/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rect b="b" l="l" r="r" t="t"/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rect b="b" l="l" r="r" t="t"/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rect b="b" l="l" r="r" t="t"/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rect b="b" l="l" r="r" t="t"/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rect b="b" l="l" r="r" t="t"/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rect b="b" l="l" r="r" t="t"/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rect b="b" l="l" r="r" t="t"/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rect b="b" l="l" r="r" t="t"/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rect b="b" l="l" r="r" t="t"/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rect b="b" l="l" r="r" t="t"/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rect b="b" l="l" r="r" t="t"/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rect b="b" l="l" r="r" t="t"/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rect b="b" l="l" r="r" t="t"/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rect b="b" l="l" r="r" t="t"/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rect b="b" l="l" r="r" t="t"/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rect b="b" l="l" r="r" t="t"/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rect b="b" l="l" r="r" t="t"/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rect b="b" l="l" r="r" t="t"/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rect b="b" l="l" r="r" t="t"/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rect b="b" l="l" r="r" t="t"/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rect b="b" l="l" r="r" t="t"/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rect b="b" l="l" r="r" t="t"/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rect b="b" l="l" r="r" t="t"/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rect b="b" l="l" r="r" t="t"/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rect b="b" l="l" r="r" t="t"/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rect b="b" l="l" r="r" t="t"/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rect b="b" l="l" r="r" t="t"/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rect b="b" l="l" r="r" t="t"/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rect b="b" l="l" r="r" t="t"/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rect b="b" l="l" r="r" t="t"/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rect b="b" l="l" r="r" t="t"/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rect b="b" l="l" r="r" t="t"/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rect b="b" l="l" r="r" t="t"/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rect b="b" l="l" r="r" t="t"/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rect b="b" l="l" r="r" t="t"/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rect b="b" l="l" r="r" t="t"/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rect b="b" l="l" r="r" t="t"/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rect b="b" l="l" r="r" t="t"/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rect b="b" l="l" r="r" t="t"/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rect b="b" l="l" r="r" t="t"/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rect b="b" l="l" r="r" t="t"/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rect b="b" l="l" r="r" t="t"/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rect b="b" l="l" r="r" t="t"/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rect b="b" l="l" r="r" t="t"/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rect b="b" l="l" r="r" t="t"/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rect b="b" l="l" r="r" t="t"/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rect b="b" l="l" r="r" t="t"/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rect b="b" l="l" r="r" t="t"/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rect b="b" l="l" r="r" t="t"/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rect b="b" l="l" r="r" t="t"/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rect b="b" l="l" r="r" t="t"/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rect b="b" l="l" r="r" t="t"/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rect b="b" l="l" r="r" t="t"/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rect b="b" l="l" r="r" t="t"/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rect b="b" l="l" r="r" t="t"/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rect b="b" l="l" r="r" t="t"/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rect b="b" l="l" r="r" t="t"/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rect b="b" l="l" r="r" t="t"/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rect b="b" l="l" r="r" t="t"/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rect b="b" l="l" r="r" t="t"/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rect b="b" l="l" r="r" t="t"/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rect b="b" l="l" r="r" t="t"/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rect b="b" l="l" r="r" t="t"/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rect b="b" l="l" r="r" t="t"/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rect b="b" l="l" r="r" t="t"/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rect b="b" l="l" r="r" t="t"/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rect b="b" l="l" r="r" t="t"/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rect b="b" l="l" r="r" t="t"/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rect b="b" l="l" r="r" t="t"/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rect b="b" l="l" r="r" t="t"/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rect b="b" l="l" r="r" t="t"/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rect b="b" l="l" r="r" t="t"/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rect b="b" l="l" r="r" t="t"/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rect b="b" l="l" r="r" t="t"/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rect b="b" l="l" r="r" t="t"/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rect b="b" l="l" r="r" t="t"/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rect b="b" l="l" r="r" t="t"/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9" name="Google Shape;869;p5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70" name="Google Shape;870;p5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71" name="Google Shape;871;p5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7" name="Google Shape;1057;p6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58" name="Google Shape;1058;p6"/>
          <p:cNvSpPr txBox="1"/>
          <p:nvPr>
            <p:ph idx="1" type="body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59" name="Google Shape;1059;p6"/>
          <p:cNvSpPr txBox="1"/>
          <p:nvPr>
            <p:ph idx="2" type="body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60" name="Google Shape;1060;p6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7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063" name="Google Shape;1063;p7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6" name="Google Shape;1066;p7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067" name="Google Shape;1067;p7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0" name="Google Shape;1070;p7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071" name="Google Shape;1071;p7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075" name="Google Shape;1075;p7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8" name="Google Shape;1078;p7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079" name="Google Shape;1079;p7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088" name="Google Shape;1088;p7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6" name="Google Shape;1096;p7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097" name="Google Shape;1097;p7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7" name="Google Shape;1107;p7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108" name="Google Shape;1108;p7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111" name="Google Shape;1111;p7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7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116" name="Google Shape;1116;p7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6" name="Google Shape;1246;p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247" name="Google Shape;1247;p7"/>
          <p:cNvSpPr txBox="1"/>
          <p:nvPr>
            <p:ph idx="1" type="body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48" name="Google Shape;1248;p7"/>
          <p:cNvSpPr txBox="1"/>
          <p:nvPr>
            <p:ph idx="2" type="body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49" name="Google Shape;1249;p7"/>
          <p:cNvSpPr txBox="1"/>
          <p:nvPr>
            <p:ph idx="3" type="body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50" name="Google Shape;1250;p7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8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253" name="Google Shape;1253;p8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6" name="Google Shape;1256;p8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257" name="Google Shape;1257;p8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0" name="Google Shape;1260;p8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261" name="Google Shape;1261;p8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4" name="Google Shape;1264;p8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265" name="Google Shape;1265;p8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8" name="Google Shape;1268;p8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269" name="Google Shape;1269;p8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7" name="Google Shape;1277;p8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278" name="Google Shape;1278;p8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6" name="Google Shape;1286;p8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287" name="Google Shape;1287;p8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7" name="Google Shape;1297;p8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298" name="Google Shape;1298;p8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0" name="Google Shape;1300;p8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301" name="Google Shape;1301;p8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8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306" name="Google Shape;1306;p8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6" name="Google Shape;1436;p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437" name="Google Shape;1437;p8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9" name="Google Shape;1439;p9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440" name="Google Shape;1440;p9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3" name="Google Shape;1443;p9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4" name="Google Shape;1444;p9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445" name="Google Shape;1445;p9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4" name="Google Shape;1454;p9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455" name="Google Shape;1455;p9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9" name="Google Shape;1469;p9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470" name="Google Shape;1470;p9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3" name="Google Shape;1473;p9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474" name="Google Shape;1474;p9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9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9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9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9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9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9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9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9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9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9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9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9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9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9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9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9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9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9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9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9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9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9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9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9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9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9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9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9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9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9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9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9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9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9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9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9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9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9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3" name="Google Shape;1533;p9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534" name="Google Shape;1534;p9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9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9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9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9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9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9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9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9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9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9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9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9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9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9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9" name="Google Shape;1549;p9"/>
          <p:cNvSpPr txBox="1"/>
          <p:nvPr>
            <p:ph idx="1" type="body"/>
          </p:nvPr>
        </p:nvSpPr>
        <p:spPr>
          <a:xfrm>
            <a:off x="457200" y="4085775"/>
            <a:ext cx="82296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400"/>
              <a:buFont typeface="Amatic SC"/>
              <a:buNone/>
              <a:defRPr b="1" sz="2400"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1550" name="Google Shape;1550;p9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Recursion</a:t>
            </a:r>
            <a:endParaRPr u="sng"/>
          </a:p>
        </p:txBody>
      </p:sp>
      <p:sp>
        <p:nvSpPr>
          <p:cNvPr id="1908" name="Google Shape;1908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Fauzan A.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 Sequence</a:t>
            </a:r>
            <a:endParaRPr/>
          </a:p>
        </p:txBody>
      </p:sp>
      <p:sp>
        <p:nvSpPr>
          <p:cNvPr id="1973" name="Google Shape;1973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Fauzan A.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2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Objectives</a:t>
            </a:r>
            <a:endParaRPr/>
          </a:p>
        </p:txBody>
      </p:sp>
      <p:sp>
        <p:nvSpPr>
          <p:cNvPr id="1979" name="Google Shape;1979;p27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what the fibonacci sequence actually is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Apply recursion to the fibonacci sequence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3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p2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 Sequence</a:t>
            </a:r>
            <a:endParaRPr/>
          </a:p>
        </p:txBody>
      </p:sp>
      <p:sp>
        <p:nvSpPr>
          <p:cNvPr id="1985" name="Google Shape;1985;p28"/>
          <p:cNvSpPr txBox="1"/>
          <p:nvPr>
            <p:ph idx="1" type="body"/>
          </p:nvPr>
        </p:nvSpPr>
        <p:spPr>
          <a:xfrm>
            <a:off x="1131750" y="1107325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series that continuously adds the previous two numbers to get the next number</a:t>
            </a:r>
            <a:endParaRPr/>
          </a:p>
          <a:p>
            <a:pPr indent="-3810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1, 1, 2, 3, 5, 8, 13, 21, 34, 55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F(n) = F(n - 1) + F(n - 2)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0" name="Google Shape;19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548" y="1337013"/>
            <a:ext cx="6810749" cy="24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1" name="Google Shape;1991;p29"/>
          <p:cNvSpPr txBox="1"/>
          <p:nvPr/>
        </p:nvSpPr>
        <p:spPr>
          <a:xfrm>
            <a:off x="5668425" y="4743300"/>
            <a:ext cx="290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Creative Commons License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p30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 w/ Recursion</a:t>
            </a:r>
            <a:endParaRPr/>
          </a:p>
        </p:txBody>
      </p:sp>
      <p:sp>
        <p:nvSpPr>
          <p:cNvPr id="1997" name="Google Shape;1997;p30"/>
          <p:cNvSpPr txBox="1"/>
          <p:nvPr>
            <p:ph idx="1" type="body"/>
          </p:nvPr>
        </p:nvSpPr>
        <p:spPr>
          <a:xfrm>
            <a:off x="1131750" y="11073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Base Case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Since F(0) has no numbers before it and F(1) only has one number before it, we utilize both of these numbers are the base case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Recursive Case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F(n) = F(n-1) + F(n-2)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31"/>
          <p:cNvSpPr txBox="1"/>
          <p:nvPr>
            <p:ph idx="1" type="body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code...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6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Searching and Sorting</a:t>
            </a:r>
            <a:endParaRPr/>
          </a:p>
        </p:txBody>
      </p:sp>
      <p:sp>
        <p:nvSpPr>
          <p:cNvPr id="2008" name="Google Shape;2008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Fauzan A.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2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33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Objectives</a:t>
            </a:r>
            <a:endParaRPr/>
          </a:p>
        </p:txBody>
      </p:sp>
      <p:sp>
        <p:nvSpPr>
          <p:cNvPr id="2014" name="Google Shape;2014;p33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Apply recursion to the </a:t>
            </a:r>
            <a:r>
              <a:rPr lang="en"/>
              <a:t>binary</a:t>
            </a:r>
            <a:r>
              <a:rPr lang="en"/>
              <a:t> search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and analyze the merge sort algorithm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Apply </a:t>
            </a:r>
            <a:r>
              <a:rPr lang="en"/>
              <a:t>recursion</a:t>
            </a:r>
            <a:r>
              <a:rPr lang="en"/>
              <a:t> to merge sort an array or ArrayList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4"/>
          <p:cNvSpPr/>
          <p:nvPr/>
        </p:nvSpPr>
        <p:spPr>
          <a:xfrm>
            <a:off x="3477300" y="3971050"/>
            <a:ext cx="861600" cy="81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0" name="Google Shape;2020;p34"/>
          <p:cNvSpPr txBox="1"/>
          <p:nvPr>
            <p:ph type="title"/>
          </p:nvPr>
        </p:nvSpPr>
        <p:spPr>
          <a:xfrm>
            <a:off x="1131750" y="517250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422 With Binary Search</a:t>
            </a:r>
            <a:endParaRPr/>
          </a:p>
        </p:txBody>
      </p:sp>
      <p:graphicFrame>
        <p:nvGraphicFramePr>
          <p:cNvPr id="2021" name="Google Shape;2021;p34"/>
          <p:cNvGraphicFramePr/>
          <p:nvPr/>
        </p:nvGraphicFramePr>
        <p:xfrm>
          <a:off x="582625" y="161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{2B566F43-6342-4022-94B0-2B3A5F81A5D1}</a:tableStyleId>
              </a:tblPr>
              <a:tblGrid>
                <a:gridCol w="576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22" name="Google Shape;2022;p34"/>
          <p:cNvGraphicFramePr/>
          <p:nvPr/>
        </p:nvGraphicFramePr>
        <p:xfrm>
          <a:off x="1428475" y="161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{2B566F43-6342-4022-94B0-2B3A5F81A5D1}</a:tableStyleId>
              </a:tblPr>
              <a:tblGrid>
                <a:gridCol w="576600"/>
              </a:tblGrid>
              <a:tr h="38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23" name="Google Shape;2023;p34"/>
          <p:cNvGraphicFramePr/>
          <p:nvPr/>
        </p:nvGraphicFramePr>
        <p:xfrm>
          <a:off x="2274325" y="161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{2B566F43-6342-4022-94B0-2B3A5F81A5D1}</a:tableStyleId>
              </a:tblPr>
              <a:tblGrid>
                <a:gridCol w="576600"/>
              </a:tblGrid>
              <a:tr h="38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24" name="Google Shape;2024;p34"/>
          <p:cNvGraphicFramePr/>
          <p:nvPr/>
        </p:nvGraphicFramePr>
        <p:xfrm>
          <a:off x="3120175" y="161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{2B566F43-6342-4022-94B0-2B3A5F81A5D1}</a:tableStyleId>
              </a:tblPr>
              <a:tblGrid>
                <a:gridCol w="576600"/>
              </a:tblGrid>
              <a:tr h="38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25" name="Google Shape;2025;p34"/>
          <p:cNvGraphicFramePr/>
          <p:nvPr/>
        </p:nvGraphicFramePr>
        <p:xfrm>
          <a:off x="4018650" y="161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{2B566F43-6342-4022-94B0-2B3A5F81A5D1}</a:tableStyleId>
              </a:tblPr>
              <a:tblGrid>
                <a:gridCol w="576600"/>
              </a:tblGrid>
              <a:tr h="38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26" name="Google Shape;2026;p34"/>
          <p:cNvGraphicFramePr/>
          <p:nvPr/>
        </p:nvGraphicFramePr>
        <p:xfrm>
          <a:off x="4811875" y="161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{2B566F43-6342-4022-94B0-2B3A5F81A5D1}</a:tableStyleId>
              </a:tblPr>
              <a:tblGrid>
                <a:gridCol w="576600"/>
              </a:tblGrid>
              <a:tr h="38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27" name="Google Shape;2027;p34"/>
          <p:cNvGraphicFramePr/>
          <p:nvPr/>
        </p:nvGraphicFramePr>
        <p:xfrm>
          <a:off x="5605100" y="161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{2B566F43-6342-4022-94B0-2B3A5F81A5D1}</a:tableStyleId>
              </a:tblPr>
              <a:tblGrid>
                <a:gridCol w="576600"/>
              </a:tblGrid>
              <a:tr h="38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28" name="Google Shape;2028;p34"/>
          <p:cNvGraphicFramePr/>
          <p:nvPr/>
        </p:nvGraphicFramePr>
        <p:xfrm>
          <a:off x="6398325" y="161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{2B566F43-6342-4022-94B0-2B3A5F81A5D1}</a:tableStyleId>
              </a:tblPr>
              <a:tblGrid>
                <a:gridCol w="576600"/>
              </a:tblGrid>
              <a:tr h="38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29" name="Google Shape;2029;p34"/>
          <p:cNvGraphicFramePr/>
          <p:nvPr/>
        </p:nvGraphicFramePr>
        <p:xfrm>
          <a:off x="7191550" y="161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{2B566F43-6342-4022-94B0-2B3A5F81A5D1}</a:tableStyleId>
              </a:tblPr>
              <a:tblGrid>
                <a:gridCol w="576600"/>
              </a:tblGrid>
              <a:tr h="38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030" name="Google Shape;2030;p34"/>
          <p:cNvCxnSpPr/>
          <p:nvPr/>
        </p:nvCxnSpPr>
        <p:spPr>
          <a:xfrm>
            <a:off x="870175" y="1100150"/>
            <a:ext cx="15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1" name="Google Shape;2031;p34"/>
          <p:cNvCxnSpPr/>
          <p:nvPr/>
        </p:nvCxnSpPr>
        <p:spPr>
          <a:xfrm>
            <a:off x="8272325" y="1100150"/>
            <a:ext cx="15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2" name="Google Shape;2032;p34"/>
          <p:cNvCxnSpPr/>
          <p:nvPr/>
        </p:nvCxnSpPr>
        <p:spPr>
          <a:xfrm>
            <a:off x="4301700" y="1321025"/>
            <a:ext cx="6000" cy="2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033" name="Google Shape;2033;p34"/>
          <p:cNvGraphicFramePr/>
          <p:nvPr/>
        </p:nvGraphicFramePr>
        <p:xfrm>
          <a:off x="7984775" y="161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{2B566F43-6342-4022-94B0-2B3A5F81A5D1}</a:tableStyleId>
              </a:tblPr>
              <a:tblGrid>
                <a:gridCol w="576600"/>
              </a:tblGrid>
              <a:tr h="38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34" name="Google Shape;2034;p34"/>
          <p:cNvSpPr txBox="1"/>
          <p:nvPr/>
        </p:nvSpPr>
        <p:spPr>
          <a:xfrm>
            <a:off x="689875" y="702575"/>
            <a:ext cx="3621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0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35" name="Google Shape;2035;p34"/>
          <p:cNvSpPr txBox="1"/>
          <p:nvPr/>
        </p:nvSpPr>
        <p:spPr>
          <a:xfrm>
            <a:off x="4123650" y="979025"/>
            <a:ext cx="3621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36" name="Google Shape;2036;p34"/>
          <p:cNvSpPr txBox="1"/>
          <p:nvPr/>
        </p:nvSpPr>
        <p:spPr>
          <a:xfrm>
            <a:off x="8092025" y="702575"/>
            <a:ext cx="3621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9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037" name="Google Shape;2037;p34"/>
          <p:cNvCxnSpPr/>
          <p:nvPr/>
        </p:nvCxnSpPr>
        <p:spPr>
          <a:xfrm>
            <a:off x="273050" y="1833425"/>
            <a:ext cx="443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038" name="Google Shape;2038;p34"/>
          <p:cNvGraphicFramePr/>
          <p:nvPr/>
        </p:nvGraphicFramePr>
        <p:xfrm>
          <a:off x="2432200" y="293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{2B566F43-6342-4022-94B0-2B3A5F81A5D1}</a:tableStyleId>
              </a:tblPr>
              <a:tblGrid>
                <a:gridCol w="576600"/>
              </a:tblGrid>
              <a:tr h="38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39" name="Google Shape;2039;p34"/>
          <p:cNvGraphicFramePr/>
          <p:nvPr/>
        </p:nvGraphicFramePr>
        <p:xfrm>
          <a:off x="3225425" y="293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{2B566F43-6342-4022-94B0-2B3A5F81A5D1}</a:tableStyleId>
              </a:tblPr>
              <a:tblGrid>
                <a:gridCol w="576600"/>
              </a:tblGrid>
              <a:tr h="38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40" name="Google Shape;2040;p34"/>
          <p:cNvGraphicFramePr/>
          <p:nvPr/>
        </p:nvGraphicFramePr>
        <p:xfrm>
          <a:off x="4018650" y="293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{2B566F43-6342-4022-94B0-2B3A5F81A5D1}</a:tableStyleId>
              </a:tblPr>
              <a:tblGrid>
                <a:gridCol w="576600"/>
              </a:tblGrid>
              <a:tr h="38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41" name="Google Shape;2041;p34"/>
          <p:cNvGraphicFramePr/>
          <p:nvPr/>
        </p:nvGraphicFramePr>
        <p:xfrm>
          <a:off x="4811875" y="293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{2B566F43-6342-4022-94B0-2B3A5F81A5D1}</a:tableStyleId>
              </a:tblPr>
              <a:tblGrid>
                <a:gridCol w="576600"/>
              </a:tblGrid>
              <a:tr h="38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42" name="Google Shape;2042;p34"/>
          <p:cNvGraphicFramePr/>
          <p:nvPr/>
        </p:nvGraphicFramePr>
        <p:xfrm>
          <a:off x="5605100" y="293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{2B566F43-6342-4022-94B0-2B3A5F81A5D1}</a:tableStyleId>
              </a:tblPr>
              <a:tblGrid>
                <a:gridCol w="576600"/>
              </a:tblGrid>
              <a:tr h="38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43" name="Google Shape;2043;p34"/>
          <p:cNvGraphicFramePr/>
          <p:nvPr/>
        </p:nvGraphicFramePr>
        <p:xfrm>
          <a:off x="3619788" y="41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{2B566F43-6342-4022-94B0-2B3A5F81A5D1}</a:tableStyleId>
              </a:tblPr>
              <a:tblGrid>
                <a:gridCol w="576600"/>
              </a:tblGrid>
              <a:tr h="38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44" name="Google Shape;2044;p34"/>
          <p:cNvGraphicFramePr/>
          <p:nvPr/>
        </p:nvGraphicFramePr>
        <p:xfrm>
          <a:off x="4413013" y="41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{2B566F43-6342-4022-94B0-2B3A5F81A5D1}</a:tableStyleId>
              </a:tblPr>
              <a:tblGrid>
                <a:gridCol w="576600"/>
              </a:tblGrid>
              <a:tr h="38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045" name="Google Shape;2045;p34"/>
          <p:cNvCxnSpPr/>
          <p:nvPr/>
        </p:nvCxnSpPr>
        <p:spPr>
          <a:xfrm>
            <a:off x="4303950" y="2566700"/>
            <a:ext cx="6000" cy="2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6" name="Google Shape;2046;p34"/>
          <p:cNvCxnSpPr/>
          <p:nvPr/>
        </p:nvCxnSpPr>
        <p:spPr>
          <a:xfrm>
            <a:off x="5890400" y="2566700"/>
            <a:ext cx="6000" cy="2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7" name="Google Shape;2047;p34"/>
          <p:cNvCxnSpPr/>
          <p:nvPr/>
        </p:nvCxnSpPr>
        <p:spPr>
          <a:xfrm>
            <a:off x="2717500" y="2566700"/>
            <a:ext cx="6000" cy="2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8" name="Google Shape;2048;p34"/>
          <p:cNvCxnSpPr/>
          <p:nvPr/>
        </p:nvCxnSpPr>
        <p:spPr>
          <a:xfrm>
            <a:off x="3905100" y="3891150"/>
            <a:ext cx="6000" cy="2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9" name="Google Shape;2049;p34"/>
          <p:cNvCxnSpPr/>
          <p:nvPr/>
        </p:nvCxnSpPr>
        <p:spPr>
          <a:xfrm>
            <a:off x="4698325" y="3891150"/>
            <a:ext cx="6000" cy="2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0" name="Google Shape;2050;p34"/>
          <p:cNvSpPr txBox="1"/>
          <p:nvPr/>
        </p:nvSpPr>
        <p:spPr>
          <a:xfrm>
            <a:off x="2539450" y="2233213"/>
            <a:ext cx="3621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0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51" name="Google Shape;2051;p34"/>
          <p:cNvSpPr txBox="1"/>
          <p:nvPr/>
        </p:nvSpPr>
        <p:spPr>
          <a:xfrm>
            <a:off x="4125900" y="2233213"/>
            <a:ext cx="3621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52" name="Google Shape;2052;p34"/>
          <p:cNvSpPr txBox="1"/>
          <p:nvPr/>
        </p:nvSpPr>
        <p:spPr>
          <a:xfrm>
            <a:off x="5712350" y="2233225"/>
            <a:ext cx="3621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053" name="Google Shape;2053;p34"/>
          <p:cNvCxnSpPr/>
          <p:nvPr/>
        </p:nvCxnSpPr>
        <p:spPr>
          <a:xfrm rot="10800000">
            <a:off x="3912925" y="3149950"/>
            <a:ext cx="24738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4" name="Google Shape;2054;p34"/>
          <p:cNvSpPr txBox="1"/>
          <p:nvPr/>
        </p:nvSpPr>
        <p:spPr>
          <a:xfrm>
            <a:off x="3727050" y="3519763"/>
            <a:ext cx="3621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0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55" name="Google Shape;2055;p34"/>
          <p:cNvSpPr txBox="1"/>
          <p:nvPr/>
        </p:nvSpPr>
        <p:spPr>
          <a:xfrm>
            <a:off x="4520275" y="3519763"/>
            <a:ext cx="3621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1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35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sp>
        <p:nvSpPr>
          <p:cNvPr id="2061" name="Google Shape;2061;p35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Merge sort is a sorting algorithm that utilizes recursion to sort elements in an array or ArrayList. 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“Divide and Conquer”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1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Objectives</a:t>
            </a:r>
            <a:endParaRPr/>
          </a:p>
        </p:txBody>
      </p:sp>
      <p:sp>
        <p:nvSpPr>
          <p:cNvPr id="1914" name="Google Shape;1914;p18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what recursion is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how to trace methods with recursion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Look and analyze the Fibonacci sequence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recursive sorting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5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p36"/>
          <p:cNvSpPr txBox="1"/>
          <p:nvPr>
            <p:ph type="title"/>
          </p:nvPr>
        </p:nvSpPr>
        <p:spPr>
          <a:xfrm>
            <a:off x="1131750" y="566500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 Functions</a:t>
            </a:r>
            <a:endParaRPr/>
          </a:p>
        </p:txBody>
      </p:sp>
      <p:sp>
        <p:nvSpPr>
          <p:cNvPr id="2067" name="Google Shape;2067;p36"/>
          <p:cNvSpPr txBox="1"/>
          <p:nvPr>
            <p:ph idx="1" type="body"/>
          </p:nvPr>
        </p:nvSpPr>
        <p:spPr>
          <a:xfrm>
            <a:off x="735450" y="1149400"/>
            <a:ext cx="76731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There are two functions within the merge sort algorithm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mergesort()	</a:t>
            </a:r>
            <a:endParaRPr sz="2000"/>
          </a:p>
          <a:p>
            <a:pPr indent="-355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Uses recursion to keep dividing the array until it is one element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merge()</a:t>
            </a:r>
            <a:endParaRPr sz="2000"/>
          </a:p>
          <a:p>
            <a:pPr indent="-355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Merges two arrays into a sorted array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p37"/>
          <p:cNvSpPr txBox="1"/>
          <p:nvPr>
            <p:ph type="ctrTitle"/>
          </p:nvPr>
        </p:nvSpPr>
        <p:spPr>
          <a:xfrm>
            <a:off x="-433276" y="-259100"/>
            <a:ext cx="5301600" cy="12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 in Practice</a:t>
            </a:r>
            <a:endParaRPr/>
          </a:p>
        </p:txBody>
      </p:sp>
      <p:graphicFrame>
        <p:nvGraphicFramePr>
          <p:cNvPr id="2073" name="Google Shape;2073;p37"/>
          <p:cNvGraphicFramePr/>
          <p:nvPr/>
        </p:nvGraphicFramePr>
        <p:xfrm>
          <a:off x="952475" y="107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{2B566F43-6342-4022-94B0-2B3A5F81A5D1}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74" name="Google Shape;2074;p37"/>
          <p:cNvGraphicFramePr/>
          <p:nvPr/>
        </p:nvGraphicFramePr>
        <p:xfrm>
          <a:off x="744700" y="162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{2B566F43-6342-4022-94B0-2B3A5F81A5D1}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75" name="Google Shape;2075;p37"/>
          <p:cNvGraphicFramePr/>
          <p:nvPr/>
        </p:nvGraphicFramePr>
        <p:xfrm>
          <a:off x="4779725" y="162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{2B566F43-6342-4022-94B0-2B3A5F81A5D1}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76" name="Google Shape;2076;p37"/>
          <p:cNvGraphicFramePr/>
          <p:nvPr/>
        </p:nvGraphicFramePr>
        <p:xfrm>
          <a:off x="582063" y="218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{2B566F43-6342-4022-94B0-2B3A5F81A5D1}</a:tableStyleId>
              </a:tblPr>
              <a:tblGrid>
                <a:gridCol w="723500"/>
                <a:gridCol w="72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77" name="Google Shape;2077;p37"/>
          <p:cNvGraphicFramePr/>
          <p:nvPr/>
        </p:nvGraphicFramePr>
        <p:xfrm>
          <a:off x="2535988" y="218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{2B566F43-6342-4022-94B0-2B3A5F81A5D1}</a:tableStyleId>
              </a:tblPr>
              <a:tblGrid>
                <a:gridCol w="723500"/>
                <a:gridCol w="72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78" name="Google Shape;2078;p37"/>
          <p:cNvGraphicFramePr/>
          <p:nvPr/>
        </p:nvGraphicFramePr>
        <p:xfrm>
          <a:off x="7114888" y="218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{2B566F43-6342-4022-94B0-2B3A5F81A5D1}</a:tableStyleId>
              </a:tblPr>
              <a:tblGrid>
                <a:gridCol w="723500"/>
                <a:gridCol w="72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79" name="Google Shape;2079;p37"/>
          <p:cNvGraphicFramePr/>
          <p:nvPr/>
        </p:nvGraphicFramePr>
        <p:xfrm>
          <a:off x="5124013" y="218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{2B566F43-6342-4022-94B0-2B3A5F81A5D1}</a:tableStyleId>
              </a:tblPr>
              <a:tblGrid>
                <a:gridCol w="723500"/>
                <a:gridCol w="72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80" name="Google Shape;2080;p37"/>
          <p:cNvGraphicFramePr/>
          <p:nvPr/>
        </p:nvGraphicFramePr>
        <p:xfrm>
          <a:off x="347788" y="273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{2B566F43-6342-4022-94B0-2B3A5F81A5D1}</a:tableStyleId>
              </a:tblPr>
              <a:tblGrid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81" name="Google Shape;2081;p37"/>
          <p:cNvGraphicFramePr/>
          <p:nvPr/>
        </p:nvGraphicFramePr>
        <p:xfrm>
          <a:off x="1358488" y="273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{2B566F43-6342-4022-94B0-2B3A5F81A5D1}</a:tableStyleId>
              </a:tblPr>
              <a:tblGrid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82" name="Google Shape;2082;p37"/>
          <p:cNvGraphicFramePr/>
          <p:nvPr/>
        </p:nvGraphicFramePr>
        <p:xfrm>
          <a:off x="2535988" y="273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{2B566F43-6342-4022-94B0-2B3A5F81A5D1}</a:tableStyleId>
              </a:tblPr>
              <a:tblGrid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83" name="Google Shape;2083;p37"/>
          <p:cNvGraphicFramePr/>
          <p:nvPr/>
        </p:nvGraphicFramePr>
        <p:xfrm>
          <a:off x="3546688" y="273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{2B566F43-6342-4022-94B0-2B3A5F81A5D1}</a:tableStyleId>
              </a:tblPr>
              <a:tblGrid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84" name="Google Shape;2084;p37"/>
          <p:cNvGraphicFramePr/>
          <p:nvPr/>
        </p:nvGraphicFramePr>
        <p:xfrm>
          <a:off x="4708300" y="274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{2B566F43-6342-4022-94B0-2B3A5F81A5D1}</a:tableStyleId>
              </a:tblPr>
              <a:tblGrid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85" name="Google Shape;2085;p37"/>
          <p:cNvGraphicFramePr/>
          <p:nvPr/>
        </p:nvGraphicFramePr>
        <p:xfrm>
          <a:off x="5719000" y="274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{2B566F43-6342-4022-94B0-2B3A5F81A5D1}</a:tableStyleId>
              </a:tblPr>
              <a:tblGrid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86" name="Google Shape;2086;p37"/>
          <p:cNvGraphicFramePr/>
          <p:nvPr/>
        </p:nvGraphicFramePr>
        <p:xfrm>
          <a:off x="6880613" y="274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{2B566F43-6342-4022-94B0-2B3A5F81A5D1}</a:tableStyleId>
              </a:tblPr>
              <a:tblGrid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87" name="Google Shape;2087;p37"/>
          <p:cNvGraphicFramePr/>
          <p:nvPr/>
        </p:nvGraphicFramePr>
        <p:xfrm>
          <a:off x="7891313" y="274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{2B566F43-6342-4022-94B0-2B3A5F81A5D1}</a:tableStyleId>
              </a:tblPr>
              <a:tblGrid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88" name="Google Shape;2088;p37"/>
          <p:cNvGraphicFramePr/>
          <p:nvPr/>
        </p:nvGraphicFramePr>
        <p:xfrm>
          <a:off x="582050" y="331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{2B566F43-6342-4022-94B0-2B3A5F81A5D1}</a:tableStyleId>
              </a:tblPr>
              <a:tblGrid>
                <a:gridCol w="723500"/>
                <a:gridCol w="72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89" name="Google Shape;2089;p37"/>
          <p:cNvGraphicFramePr/>
          <p:nvPr/>
        </p:nvGraphicFramePr>
        <p:xfrm>
          <a:off x="2535975" y="331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{2B566F43-6342-4022-94B0-2B3A5F81A5D1}</a:tableStyleId>
              </a:tblPr>
              <a:tblGrid>
                <a:gridCol w="723500"/>
                <a:gridCol w="72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90" name="Google Shape;2090;p37"/>
          <p:cNvGraphicFramePr/>
          <p:nvPr/>
        </p:nvGraphicFramePr>
        <p:xfrm>
          <a:off x="7114875" y="331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{2B566F43-6342-4022-94B0-2B3A5F81A5D1}</a:tableStyleId>
              </a:tblPr>
              <a:tblGrid>
                <a:gridCol w="723500"/>
                <a:gridCol w="72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91" name="Google Shape;2091;p37"/>
          <p:cNvGraphicFramePr/>
          <p:nvPr/>
        </p:nvGraphicFramePr>
        <p:xfrm>
          <a:off x="5124000" y="331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{2B566F43-6342-4022-94B0-2B3A5F81A5D1}</a:tableStyleId>
              </a:tblPr>
              <a:tblGrid>
                <a:gridCol w="723500"/>
                <a:gridCol w="72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92" name="Google Shape;2092;p37"/>
          <p:cNvGraphicFramePr/>
          <p:nvPr/>
        </p:nvGraphicFramePr>
        <p:xfrm>
          <a:off x="744713" y="389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{2B566F43-6342-4022-94B0-2B3A5F81A5D1}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93" name="Google Shape;2093;p37"/>
          <p:cNvGraphicFramePr/>
          <p:nvPr/>
        </p:nvGraphicFramePr>
        <p:xfrm>
          <a:off x="4779738" y="389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{2B566F43-6342-4022-94B0-2B3A5F81A5D1}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94" name="Google Shape;2094;p37"/>
          <p:cNvGraphicFramePr/>
          <p:nvPr/>
        </p:nvGraphicFramePr>
        <p:xfrm>
          <a:off x="952500" y="448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{2B566F43-6342-4022-94B0-2B3A5F81A5D1}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95" name="Google Shape;2095;p37"/>
          <p:cNvSpPr txBox="1"/>
          <p:nvPr/>
        </p:nvSpPr>
        <p:spPr>
          <a:xfrm>
            <a:off x="4571975" y="207175"/>
            <a:ext cx="246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Merriweather"/>
                <a:ea typeface="Merriweather"/>
                <a:cs typeface="Merriweather"/>
                <a:sym typeface="Merriweather"/>
              </a:rPr>
              <a:t>mergesort()</a:t>
            </a:r>
            <a:endParaRPr sz="2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96" name="Google Shape;2096;p37"/>
          <p:cNvSpPr txBox="1"/>
          <p:nvPr/>
        </p:nvSpPr>
        <p:spPr>
          <a:xfrm>
            <a:off x="6684000" y="207175"/>
            <a:ext cx="246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Merriweather"/>
                <a:ea typeface="Merriweather"/>
                <a:cs typeface="Merriweather"/>
                <a:sym typeface="Merriweather"/>
              </a:rPr>
              <a:t>merge()</a:t>
            </a:r>
            <a:endParaRPr sz="2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0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p38"/>
          <p:cNvSpPr txBox="1"/>
          <p:nvPr>
            <p:ph idx="1" type="body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Thank you for watching!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8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Recursion</a:t>
            </a:r>
            <a:endParaRPr/>
          </a:p>
        </p:txBody>
      </p:sp>
      <p:sp>
        <p:nvSpPr>
          <p:cNvPr id="1920" name="Google Shape;1920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Fauzan 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20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Objectives</a:t>
            </a:r>
            <a:endParaRPr/>
          </a:p>
        </p:txBody>
      </p:sp>
      <p:sp>
        <p:nvSpPr>
          <p:cNvPr id="1926" name="Google Shape;1926;p20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what recursive methods are and </a:t>
            </a:r>
            <a:r>
              <a:rPr lang="en"/>
              <a:t>interpret</a:t>
            </a:r>
            <a:r>
              <a:rPr lang="en"/>
              <a:t> them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how the general form of recursive methods and how to code them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p21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Methods</a:t>
            </a:r>
            <a:endParaRPr/>
          </a:p>
        </p:txBody>
      </p:sp>
      <p:sp>
        <p:nvSpPr>
          <p:cNvPr id="1932" name="Google Shape;1932;p21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Recursive methods are methods that call themselves.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Generally, there will be a base case, case that stop the method from calling itself; however, there will be at least one recursive call.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Whenever a method calls itself, it has its own set of local variables.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22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Form</a:t>
            </a:r>
            <a:endParaRPr/>
          </a:p>
        </p:txBody>
      </p:sp>
      <p:sp>
        <p:nvSpPr>
          <p:cNvPr id="1938" name="Google Shape;1938;p22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Base Case: The case where it causes the method to terminate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Does not use recursion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Without it, the recursive method will continue calling itself.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Recursive Case: The cases that leads to base case. 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Calls on itself until it no longer can call on itself because it has reached the base case.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23"/>
          <p:cNvSpPr txBox="1"/>
          <p:nvPr>
            <p:ph type="title"/>
          </p:nvPr>
        </p:nvSpPr>
        <p:spPr>
          <a:xfrm>
            <a:off x="1131750" y="131750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Problem #1</a:t>
            </a:r>
            <a:endParaRPr/>
          </a:p>
        </p:txBody>
      </p:sp>
      <p:sp>
        <p:nvSpPr>
          <p:cNvPr id="1944" name="Google Shape;1944;p23"/>
          <p:cNvSpPr txBox="1"/>
          <p:nvPr>
            <p:ph idx="1" type="body"/>
          </p:nvPr>
        </p:nvSpPr>
        <p:spPr>
          <a:xfrm>
            <a:off x="0" y="1364400"/>
            <a:ext cx="42633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p</a:t>
            </a:r>
            <a:r>
              <a:rPr lang="en" sz="1600"/>
              <a:t>ublic static int computation(int j) {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r>
              <a:rPr lang="en" sz="1600"/>
              <a:t>i</a:t>
            </a:r>
            <a:r>
              <a:rPr lang="en" sz="1600"/>
              <a:t>f (j == 0){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		</a:t>
            </a:r>
            <a:r>
              <a:rPr lang="en" sz="1600"/>
              <a:t>r</a:t>
            </a:r>
            <a:r>
              <a:rPr lang="en" sz="1600"/>
              <a:t>eturn 1; 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	}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	Else {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		</a:t>
            </a:r>
            <a:r>
              <a:rPr lang="en" sz="1600"/>
              <a:t>r</a:t>
            </a:r>
            <a:r>
              <a:rPr lang="en" sz="1600"/>
              <a:t>eturn 2 * computation(j-1);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	}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}</a:t>
            </a:r>
            <a:endParaRPr sz="1600"/>
          </a:p>
        </p:txBody>
      </p:sp>
      <p:sp>
        <p:nvSpPr>
          <p:cNvPr id="1945" name="Google Shape;1945;p23"/>
          <p:cNvSpPr txBox="1"/>
          <p:nvPr>
            <p:ph type="title"/>
          </p:nvPr>
        </p:nvSpPr>
        <p:spPr>
          <a:xfrm>
            <a:off x="0" y="714650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method return when computation(4) is called?</a:t>
            </a:r>
            <a:endParaRPr/>
          </a:p>
        </p:txBody>
      </p:sp>
      <p:sp>
        <p:nvSpPr>
          <p:cNvPr id="1946" name="Google Shape;1946;p23"/>
          <p:cNvSpPr txBox="1"/>
          <p:nvPr/>
        </p:nvSpPr>
        <p:spPr>
          <a:xfrm>
            <a:off x="3934925" y="1728500"/>
            <a:ext cx="36513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computation(4) = 2 *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computation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(3)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47" name="Google Shape;1947;p23"/>
          <p:cNvSpPr txBox="1"/>
          <p:nvPr/>
        </p:nvSpPr>
        <p:spPr>
          <a:xfrm>
            <a:off x="3934925" y="2165825"/>
            <a:ext cx="36513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computation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(3) = 2 *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computation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(2)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48" name="Google Shape;1948;p23"/>
          <p:cNvSpPr txBox="1"/>
          <p:nvPr/>
        </p:nvSpPr>
        <p:spPr>
          <a:xfrm>
            <a:off x="3934925" y="2603150"/>
            <a:ext cx="36513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computation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(2) = 2 *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computation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(1)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49" name="Google Shape;1949;p23"/>
          <p:cNvSpPr txBox="1"/>
          <p:nvPr/>
        </p:nvSpPr>
        <p:spPr>
          <a:xfrm>
            <a:off x="3934925" y="3046850"/>
            <a:ext cx="36513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computation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(1) = 2 *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computation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(0)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50" name="Google Shape;1950;p23"/>
          <p:cNvSpPr txBox="1"/>
          <p:nvPr/>
        </p:nvSpPr>
        <p:spPr>
          <a:xfrm>
            <a:off x="4350125" y="3477800"/>
            <a:ext cx="28209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computation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(0) = 1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51" name="Google Shape;1951;p23"/>
          <p:cNvSpPr txBox="1"/>
          <p:nvPr/>
        </p:nvSpPr>
        <p:spPr>
          <a:xfrm>
            <a:off x="6673625" y="3046850"/>
            <a:ext cx="28209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52" name="Google Shape;1952;p23"/>
          <p:cNvSpPr txBox="1"/>
          <p:nvPr/>
        </p:nvSpPr>
        <p:spPr>
          <a:xfrm>
            <a:off x="6673625" y="2603150"/>
            <a:ext cx="28209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53" name="Google Shape;1953;p23"/>
          <p:cNvSpPr txBox="1"/>
          <p:nvPr/>
        </p:nvSpPr>
        <p:spPr>
          <a:xfrm>
            <a:off x="6673625" y="2165825"/>
            <a:ext cx="28209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8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54" name="Google Shape;1954;p23"/>
          <p:cNvSpPr txBox="1"/>
          <p:nvPr/>
        </p:nvSpPr>
        <p:spPr>
          <a:xfrm>
            <a:off x="6673625" y="1728500"/>
            <a:ext cx="28209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16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55" name="Google Shape;1955;p23"/>
          <p:cNvSpPr txBox="1"/>
          <p:nvPr/>
        </p:nvSpPr>
        <p:spPr>
          <a:xfrm>
            <a:off x="3161550" y="4210500"/>
            <a:ext cx="28209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Merriweather"/>
                <a:ea typeface="Merriweather"/>
                <a:cs typeface="Merriweather"/>
                <a:sym typeface="Merriweather"/>
              </a:rPr>
              <a:t>16</a:t>
            </a:r>
            <a:endParaRPr b="1" sz="3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p24"/>
          <p:cNvSpPr txBox="1"/>
          <p:nvPr>
            <p:ph type="title"/>
          </p:nvPr>
        </p:nvSpPr>
        <p:spPr>
          <a:xfrm>
            <a:off x="1131750" y="3265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Factorials</a:t>
            </a:r>
            <a:endParaRPr/>
          </a:p>
        </p:txBody>
      </p:sp>
      <p:graphicFrame>
        <p:nvGraphicFramePr>
          <p:cNvPr id="1961" name="Google Shape;1961;p24"/>
          <p:cNvGraphicFramePr/>
          <p:nvPr/>
        </p:nvGraphicFramePr>
        <p:xfrm>
          <a:off x="952500" y="104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{2B566F43-6342-4022-94B0-2B3A5F81A5D1}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Factorial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Equation Form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The Final Number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0!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1!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 * 0! = 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2!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 * 1! = </a:t>
                      </a:r>
                      <a:r>
                        <a:rPr lang="en" sz="1500"/>
                        <a:t>2 * 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3!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3 * 2! = </a:t>
                      </a:r>
                      <a:r>
                        <a:rPr lang="en" sz="1500"/>
                        <a:t>3 * 2 * 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6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4!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4</a:t>
                      </a:r>
                      <a:r>
                        <a:rPr lang="en" sz="1500"/>
                        <a:t> * 3! = 4 * 3 * 2 * 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24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5!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5</a:t>
                      </a:r>
                      <a:r>
                        <a:rPr lang="en" sz="1500"/>
                        <a:t> * 4! = </a:t>
                      </a:r>
                      <a:r>
                        <a:rPr lang="en" sz="1500"/>
                        <a:t>5 * 4 * 3 * 2 * 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120</a:t>
                      </a:r>
                      <a:endParaRPr sz="1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62" name="Google Shape;1962;p24"/>
          <p:cNvSpPr txBox="1"/>
          <p:nvPr/>
        </p:nvSpPr>
        <p:spPr>
          <a:xfrm>
            <a:off x="901950" y="4136150"/>
            <a:ext cx="73401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erriweather"/>
                <a:ea typeface="Merriweather"/>
                <a:cs typeface="Merriweather"/>
                <a:sym typeface="Merriweather"/>
              </a:rPr>
              <a:t>n</a:t>
            </a:r>
            <a:r>
              <a:rPr lang="en" sz="3500">
                <a:latin typeface="Merriweather"/>
                <a:ea typeface="Merriweather"/>
                <a:cs typeface="Merriweather"/>
                <a:sym typeface="Merriweather"/>
              </a:rPr>
              <a:t> * ( n - 1 )!</a:t>
            </a:r>
            <a:endParaRPr sz="35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p25"/>
          <p:cNvSpPr txBox="1"/>
          <p:nvPr>
            <p:ph idx="1" type="body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code...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