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8fb4a9748d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8fb4a9748d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8fb4a9748d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8fb4a9748d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55D4B"/>
                </a:solidFill>
              </a:defRPr>
            </a:lvl1pPr>
            <a:lvl2pPr lvl="1" rtl="0">
              <a:buNone/>
              <a:defRPr>
                <a:solidFill>
                  <a:srgbClr val="F55D4B"/>
                </a:solidFill>
              </a:defRPr>
            </a:lvl2pPr>
            <a:lvl3pPr lvl="2" rtl="0">
              <a:buNone/>
              <a:defRPr>
                <a:solidFill>
                  <a:srgbClr val="F55D4B"/>
                </a:solidFill>
              </a:defRPr>
            </a:lvl3pPr>
            <a:lvl4pPr lvl="3" rtl="0">
              <a:buNone/>
              <a:defRPr>
                <a:solidFill>
                  <a:srgbClr val="F55D4B"/>
                </a:solidFill>
              </a:defRPr>
            </a:lvl4pPr>
            <a:lvl5pPr lvl="4" rtl="0">
              <a:buNone/>
              <a:defRPr>
                <a:solidFill>
                  <a:srgbClr val="F55D4B"/>
                </a:solidFill>
              </a:defRPr>
            </a:lvl5pPr>
            <a:lvl6pPr lvl="5" rtl="0">
              <a:buNone/>
              <a:defRPr>
                <a:solidFill>
                  <a:srgbClr val="F55D4B"/>
                </a:solidFill>
              </a:defRPr>
            </a:lvl6pPr>
            <a:lvl7pPr lvl="6" rtl="0">
              <a:buNone/>
              <a:defRPr>
                <a:solidFill>
                  <a:srgbClr val="F55D4B"/>
                </a:solidFill>
              </a:defRPr>
            </a:lvl7pPr>
            <a:lvl8pPr lvl="7" rtl="0">
              <a:buNone/>
              <a:defRPr>
                <a:solidFill>
                  <a:srgbClr val="F55D4B"/>
                </a:solidFill>
              </a:defRPr>
            </a:lvl8pPr>
            <a:lvl9pPr lvl="8" rtl="0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Loop</a:t>
            </a:r>
            <a:endParaRPr/>
          </a:p>
        </p:txBody>
      </p:sp>
      <p:sp>
        <p:nvSpPr>
          <p:cNvPr id="1904" name="Google Shape;190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VS. Do-while Loop</a:t>
            </a:r>
            <a:endParaRPr/>
          </a:p>
        </p:txBody>
      </p:sp>
      <p:sp>
        <p:nvSpPr>
          <p:cNvPr id="1910" name="Google Shape;1910;p1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while loop checks the condition first BEFORE the first potential execution of the Java statements.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it evaluates to false right of the bat, then the Java statements inside the respective loop are never executed.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it evaluates to true, the Java statements inside the loop are executed and then the condition is again tested.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do-while loop is different in that it doesn’t check the boolean expression (the condition) the first time.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means that whatever is in the do-while loop is going to get executed at least once, regardless if the condition is true or false.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After one execution, then the condition is checked to see whether or not it evaluates to true or false.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VS. Do-while Loop</a:t>
            </a:r>
            <a:endParaRPr/>
          </a:p>
        </p:txBody>
      </p:sp>
      <p:sp>
        <p:nvSpPr>
          <p:cNvPr id="1916" name="Google Shape;1916;p18"/>
          <p:cNvSpPr txBox="1"/>
          <p:nvPr>
            <p:ph idx="1" type="body"/>
          </p:nvPr>
        </p:nvSpPr>
        <p:spPr>
          <a:xfrm>
            <a:off x="136275" y="1757700"/>
            <a:ext cx="42132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=0;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(i&gt;5)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System.out.println(i);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8"/>
          <p:cNvSpPr txBox="1"/>
          <p:nvPr/>
        </p:nvSpPr>
        <p:spPr>
          <a:xfrm>
            <a:off x="0" y="4133400"/>
            <a:ext cx="42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//Nothing will get printed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8" name="Google Shape;1918;p18"/>
          <p:cNvSpPr txBox="1"/>
          <p:nvPr>
            <p:ph idx="1" type="body"/>
          </p:nvPr>
        </p:nvSpPr>
        <p:spPr>
          <a:xfrm>
            <a:off x="4757700" y="1757700"/>
            <a:ext cx="42132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i =0;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System.out.println(i);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while(i&gt;5)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8"/>
          <p:cNvSpPr txBox="1"/>
          <p:nvPr/>
        </p:nvSpPr>
        <p:spPr>
          <a:xfrm>
            <a:off x="0" y="1149300"/>
            <a:ext cx="42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While Loop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0" name="Google Shape;1920;p18"/>
          <p:cNvSpPr txBox="1"/>
          <p:nvPr/>
        </p:nvSpPr>
        <p:spPr>
          <a:xfrm>
            <a:off x="4724400" y="1149300"/>
            <a:ext cx="42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Do-While Loop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1" name="Google Shape;1921;p18"/>
          <p:cNvSpPr txBox="1"/>
          <p:nvPr/>
        </p:nvSpPr>
        <p:spPr>
          <a:xfrm>
            <a:off x="4741050" y="4133400"/>
            <a:ext cx="42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