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uzanamjad/Desktop/RUSA/RUSA_Recovery_Fund_Tota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uzanamjad/Desktop/RUSA/RUSA_Recovery_Fund_Tota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uzanamjad/Desktop/RUSA/RUSA_Recovery_Fund_Tota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auzanamjad/Desktop/RUSA/RUSA_Recovery_Fund_Tota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>
                <a:solidFill>
                  <a:schemeClr val="tx1"/>
                </a:solidFill>
              </a:rPr>
              <a:t>Requesting Students by</a:t>
            </a:r>
            <a:r>
              <a:rPr lang="en-US" sz="3200" baseline="0">
                <a:solidFill>
                  <a:schemeClr val="tx1"/>
                </a:solidFill>
              </a:rPr>
              <a:t> Class Year</a:t>
            </a:r>
            <a:endParaRPr lang="en-US" sz="32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4C-2443-B38E-753608B8BA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4C-2443-B38E-753608B8BA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4C-2443-B38E-753608B8BA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4C-2443-B38E-753608B8BA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94C-2443-B38E-753608B8BAF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94C-2443-B38E-753608B8BA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2021</c:v>
                </c:pt>
                <c:pt idx="1">
                  <c:v>2022</c:v>
                </c:pt>
                <c:pt idx="2">
                  <c:v>2020</c:v>
                </c:pt>
                <c:pt idx="3">
                  <c:v>2023</c:v>
                </c:pt>
                <c:pt idx="4">
                  <c:v>2024</c:v>
                </c:pt>
                <c:pt idx="5">
                  <c:v>GRAD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67</c:v>
                </c:pt>
                <c:pt idx="1">
                  <c:v>64</c:v>
                </c:pt>
                <c:pt idx="2">
                  <c:v>57</c:v>
                </c:pt>
                <c:pt idx="3">
                  <c:v>32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94C-2443-B38E-753608B8BA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Percentage of Students Who</a:t>
            </a:r>
            <a:r>
              <a:rPr lang="en-US" baseline="0" dirty="0"/>
              <a:t> Requested on </a:t>
            </a:r>
            <a:r>
              <a:rPr lang="en-US" dirty="0"/>
              <a:t>DACA (Yes/No)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DACA (Yes/No)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9D-8D4E-8F29-A54107E9AF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9D-8D4E-8F29-A54107E9AF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Sheet2!$B$2:$B$3</c:f>
              <c:numCache>
                <c:formatCode>General</c:formatCode>
                <c:ptCount val="2"/>
                <c:pt idx="0">
                  <c:v>9.1</c:v>
                </c:pt>
                <c:pt idx="1">
                  <c:v>90.1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9D-8D4E-8F29-A54107E9A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0" i="0" u="none" strike="noStrike" baseline="0" dirty="0">
                <a:effectLst/>
              </a:rPr>
              <a:t>Percentage of Students Who Requested</a:t>
            </a:r>
            <a:r>
              <a:rPr lang="en-US" sz="3200" b="0" i="0" u="none" strike="noStrike" baseline="0" dirty="0"/>
              <a:t> and are </a:t>
            </a:r>
            <a:r>
              <a:rPr lang="en-US" dirty="0"/>
              <a:t>International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International Students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09-AA4C-B985-A01188F4BE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09-AA4C-B985-A01188F4BE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Sheet3!$B$2:$B$3</c:f>
              <c:numCache>
                <c:formatCode>General</c:formatCode>
                <c:ptCount val="2"/>
                <c:pt idx="0">
                  <c:v>4.8</c:v>
                </c:pt>
                <c:pt idx="1">
                  <c:v>95.2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09-AA4C-B985-A01188F4B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Recommended Students by Class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31-DB4B-8AF6-40D1C8238E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31-DB4B-8AF6-40D1C8238E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31-DB4B-8AF6-40D1C8238E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31-DB4B-8AF6-40D1C8238E1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31-DB4B-8AF6-40D1C8238E1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F31-DB4B-8AF6-40D1C8238E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Sheet4!$A$2:$A$7</c:f>
              <c:strCache>
                <c:ptCount val="6"/>
                <c:pt idx="0">
                  <c:v>2021</c:v>
                </c:pt>
                <c:pt idx="1">
                  <c:v>2022</c:v>
                </c:pt>
                <c:pt idx="2">
                  <c:v>2020</c:v>
                </c:pt>
                <c:pt idx="3">
                  <c:v>2023</c:v>
                </c:pt>
                <c:pt idx="4">
                  <c:v>2024</c:v>
                </c:pt>
                <c:pt idx="5">
                  <c:v>GRAD</c:v>
                </c:pt>
              </c:strCache>
            </c:strRef>
          </c:cat>
          <c:val>
            <c:numRef>
              <c:f>Sheet4!$B$2:$B$7</c:f>
              <c:numCache>
                <c:formatCode>General</c:formatCode>
                <c:ptCount val="6"/>
                <c:pt idx="0">
                  <c:v>67</c:v>
                </c:pt>
                <c:pt idx="1">
                  <c:v>64</c:v>
                </c:pt>
                <c:pt idx="2">
                  <c:v>57</c:v>
                </c:pt>
                <c:pt idx="3">
                  <c:v>32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F31-DB4B-8AF6-40D1C8238E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F359-F37A-604B-B9EA-1BCE75BC23E5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D56E-1F3D-6A44-8FC3-4813561E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ED56E-1F3D-6A44-8FC3-4813561E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FC47-3EB3-4445-AF72-3DD372183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BDA43-0EEF-0C46-BC00-4042C0A4A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82BF-CBB4-1C4C-B2FF-2547FEB7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5F9E-66A4-0A4D-8F8F-6DDB37AA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67A2-93D9-6F4D-BFA8-66AD0DCC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9DB1-EC27-6348-99F6-D8F2CF34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E25D0-0346-5844-BD05-A055BEACA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545F-C45E-0340-BBB5-8686FD48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0CD0-F5DA-C648-BC41-D5DBF11C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3F17-9A5C-D14F-B771-3143DF75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E0530-31D2-A94D-AB90-C9681BC97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24118-AF95-E849-BACD-F9AE63FC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E70B-4807-AD48-BFB3-618208A3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2B76-8A02-B14D-88F9-43496F5B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5B54-C9DE-1941-825A-B9007872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9955-5E29-474A-A196-16EA0C9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4423-833B-364B-AE53-A0F3EF9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F649-E4C4-4A4F-96DD-A1E322CF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F73D-4326-9D49-85A2-FBC543FA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56B8-A868-BF44-8E72-75066BDF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DF8B-3D25-B340-BD39-4201A48A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CFF0-4979-074D-9C68-177AD2C5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4B67-052D-D643-9ABA-0A3528FF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2FC1-A74A-E54F-9586-83859A8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8CC9-C75B-0D4F-BBAA-53E19F7D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4C8F-965C-E148-8AF5-8E04CD95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B437-95B9-7344-A156-B71B6C280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38409-525E-6344-909B-E953F95DD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C92C-2CFC-094A-8036-9427CFB9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3ACB-B9C2-5C45-8952-B5DB9C0B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34F5-F65A-4149-8CA3-1FA11B8E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E4FC-2D1E-354C-944F-4A4528E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5FA7-8FEC-964E-9D8B-A827109C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A3D9-28E6-5C41-9780-97D05AB7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AA42A-6C4A-1941-B67A-73E9FF47D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B1F91-73EC-AC42-85B8-4E83A0508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76620-2C2B-6342-A5B0-B4F4B1E7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8A57A-BA7C-7F4B-B94E-EBF5857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EE149-F6C5-3D42-925C-AB785385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719-DDF9-BD48-A615-5FDAA412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727B5-71F5-A54B-A264-868F2A31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A8294-CADE-624C-96E2-171A3F0D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81F22-737C-8C49-9B6B-FD360BBB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53679-6F17-D14B-9DBC-E8926BB2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338DE-06D6-F348-AF10-384A1A2C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23079-F02F-2C43-9FA0-DF72CC8C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1D6-9FB9-1A44-A861-AF1EBD53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3E77-7B2F-AE44-87C5-0BAE27A7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36BA0-5641-A54C-A9AF-FC0E58594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CAA11-EF30-7147-B051-EAD0723A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FADA-291A-C344-9748-522F4581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C4DEE-7FCC-0447-B38D-9048FE46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A97-F203-8443-BBCF-92AB8EAF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2FF44-49E7-634B-BEAB-4E510D578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0D2F2-58E4-EE4C-9B3F-5795B421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7E29-1873-894C-BFD8-3B4E0E2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081F-1D2D-B94C-93B2-FD11F7A1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BC3E-2F24-354F-BCBC-AA399295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A4FB3-8077-344C-A39A-30CBCAB9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40D2-63AD-054F-A92F-0A8E0CF1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FD9B-06BF-8240-B5FA-088B39332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0AB7-1756-8F4D-AE7C-D245F9AB0C0E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4C2C-761F-F84A-85AB-AB098741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E29A-BE5C-E346-B074-C3044A9B3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5F14-4BE8-1548-94EC-31CD94CA8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Rutgers University Student Assembly (RUSA): Assembly Meeting - getINVOLVED">
            <a:extLst>
              <a:ext uri="{FF2B5EF4-FFF2-40B4-BE49-F238E27FC236}">
                <a16:creationId xmlns:a16="http://schemas.microsoft.com/office/drawing/2014/main" id="{1647B7C0-ACB0-F142-8449-1314CB820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101CB-8129-D34D-BB75-A8B26A3C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878" y="1248337"/>
            <a:ext cx="10884243" cy="290051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RUSA Recovery Fund Data Analytics – Section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7B1B3-E852-4248-8461-AFFCB0EAD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59404"/>
            <a:ext cx="10515600" cy="1098395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Fauzan</a:t>
            </a:r>
            <a:r>
              <a:rPr lang="en-US" sz="2000" dirty="0">
                <a:solidFill>
                  <a:srgbClr val="FFFFFF"/>
                </a:solidFill>
              </a:rPr>
              <a:t> Amjad | RUSA Department of COVID-19 Response and Recovery </a:t>
            </a:r>
          </a:p>
        </p:txBody>
      </p:sp>
    </p:spTree>
    <p:extLst>
      <p:ext uri="{BB962C8B-B14F-4D97-AF65-F5344CB8AC3E}">
        <p14:creationId xmlns:p14="http://schemas.microsoft.com/office/powerpoint/2010/main" val="30077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2905514-47DB-CD4C-935F-AB33C5F0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8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22C6592-8A0F-A447-8F37-BBB21D89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5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5F119CF-97F3-0B43-970F-BF011DD1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0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339A691-47E7-BF42-A334-63B150BE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1AB9-68F2-4245-B538-FBF617FA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5856-808E-C74D-B066-F792F1A82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requests organized into demographic categories</a:t>
            </a:r>
          </a:p>
        </p:txBody>
      </p:sp>
    </p:spTree>
    <p:extLst>
      <p:ext uri="{BB962C8B-B14F-4D97-AF65-F5344CB8AC3E}">
        <p14:creationId xmlns:p14="http://schemas.microsoft.com/office/powerpoint/2010/main" val="325969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2BAA9B-B24D-6E47-9D20-56AF0A55F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418518"/>
              </p:ext>
            </p:extLst>
          </p:nvPr>
        </p:nvGraphicFramePr>
        <p:xfrm>
          <a:off x="1429436" y="47625"/>
          <a:ext cx="9333127" cy="676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97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9301A1-8CFE-D343-9755-F7713FFF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8" y="50327"/>
            <a:ext cx="10919683" cy="6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B57713-6322-C745-AF6F-5590C541C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338654"/>
              </p:ext>
            </p:extLst>
          </p:nvPr>
        </p:nvGraphicFramePr>
        <p:xfrm>
          <a:off x="368643" y="0"/>
          <a:ext cx="114547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713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43DA08-F12E-DB44-A69C-07A5E650F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188613"/>
              </p:ext>
            </p:extLst>
          </p:nvPr>
        </p:nvGraphicFramePr>
        <p:xfrm>
          <a:off x="751917" y="0"/>
          <a:ext cx="1068816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65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C0D79B2-96D7-284E-BA43-93DA58B3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8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D985-7CB9-E34D-AB14-70C69D4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2EDE5-585A-CA41-B36D-E1680C710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people for which funds were granted based on given demographics</a:t>
            </a:r>
          </a:p>
        </p:txBody>
      </p:sp>
    </p:spTree>
    <p:extLst>
      <p:ext uri="{BB962C8B-B14F-4D97-AF65-F5344CB8AC3E}">
        <p14:creationId xmlns:p14="http://schemas.microsoft.com/office/powerpoint/2010/main" val="7208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115553-C652-8D4A-AF34-2BC2BF749D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54873"/>
              </p:ext>
            </p:extLst>
          </p:nvPr>
        </p:nvGraphicFramePr>
        <p:xfrm>
          <a:off x="1357184" y="0"/>
          <a:ext cx="94776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52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73</Words>
  <Application>Microsoft Macintosh PowerPoint</Application>
  <PresentationFormat>Widescreen</PresentationFormat>
  <Paragraphs>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RUSA Recovery Fund Data Analytics – Section 2</vt:lpstr>
      <vt:lpstr>Section 2A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RUSA Recovery Fund Data Analytics</dc:title>
  <dc:creator>Fauzan Amjad</dc:creator>
  <cp:lastModifiedBy>Fauzan Amjad</cp:lastModifiedBy>
  <cp:revision>9</cp:revision>
  <dcterms:created xsi:type="dcterms:W3CDTF">2021-03-09T22:30:55Z</dcterms:created>
  <dcterms:modified xsi:type="dcterms:W3CDTF">2021-03-10T00:59:27Z</dcterms:modified>
</cp:coreProperties>
</file>