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5" r:id="rId6"/>
    <p:sldId id="264" r:id="rId7"/>
    <p:sldId id="267" r:id="rId8"/>
    <p:sldId id="268" r:id="rId9"/>
    <p:sldId id="260" r:id="rId10"/>
    <p:sldId id="262" r:id="rId11"/>
    <p:sldId id="259" r:id="rId12"/>
    <p:sldId id="263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tx1"/>
                </a:solidFill>
              </a:rPr>
              <a:t>Applying</a:t>
            </a:r>
            <a:r>
              <a:rPr lang="en-US" sz="4000" baseline="0" dirty="0">
                <a:solidFill>
                  <a:schemeClr val="tx1"/>
                </a:solidFill>
              </a:rPr>
              <a:t> Students Who Requested Money </a:t>
            </a:r>
            <a:r>
              <a:rPr lang="en-US" sz="4000" dirty="0">
                <a:solidFill>
                  <a:schemeClr val="tx1"/>
                </a:solidFill>
              </a:rPr>
              <a:t> for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D2-BE4A-838C-374A29BF5401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D2-BE4A-838C-374A29BF54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201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D2-BE4A-838C-374A29BF54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tx1"/>
                </a:solidFill>
              </a:rPr>
              <a:t>Applying</a:t>
            </a:r>
            <a:r>
              <a:rPr lang="en-US" sz="3600" baseline="0" dirty="0">
                <a:solidFill>
                  <a:schemeClr val="tx1"/>
                </a:solidFill>
              </a:rPr>
              <a:t> Students Who Requested Money for Rent</a:t>
            </a:r>
            <a:endParaRPr lang="en-US" sz="36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70-8E42-ABC8-32D41DB1A1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70-8E42-ABC8-32D41DB1A1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Sheet1!$A$13:$A$14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Sheet1!$B$13:$B$14</c:f>
              <c:numCache>
                <c:formatCode>General</c:formatCode>
                <c:ptCount val="2"/>
                <c:pt idx="0">
                  <c:v>114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70-8E42-ABC8-32D41DB1A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400" b="0" i="0" baseline="0" dirty="0">
                <a:solidFill>
                  <a:schemeClr val="tx1"/>
                </a:solidFill>
                <a:effectLst/>
              </a:rPr>
              <a:t>Applying Students Who Requested Money for Other</a:t>
            </a:r>
            <a:endParaRPr lang="en-US" sz="44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A5-4641-BB80-F1614944005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A5-4641-BB80-F161494400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Sheet1!$A$21:$A$22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Sheet1!$B$21:$B$22</c:f>
              <c:numCache>
                <c:formatCode>General</c:formatCode>
                <c:ptCount val="2"/>
                <c:pt idx="0">
                  <c:v>78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A5-4641-BB80-F161494400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 dirty="0">
                <a:solidFill>
                  <a:schemeClr val="tx1"/>
                </a:solidFill>
                <a:effectLst/>
              </a:rPr>
              <a:t>Recommended Students Who Requested Money  for Food</a:t>
            </a:r>
            <a:endParaRPr lang="en-US" sz="36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EE-4E48-A1C8-11617715B078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EE-4E48-A1C8-11617715B0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Sheet1!$A$8:$A$9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Sheet1!$B$8:$B$9</c:f>
              <c:numCache>
                <c:formatCode>General</c:formatCode>
                <c:ptCount val="2"/>
                <c:pt idx="0">
                  <c:v>187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EE-4E48-A1C8-11617715B0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chemeClr val="tx1"/>
                </a:solidFill>
              </a:rPr>
              <a:t>Recommended Students Who Requested</a:t>
            </a:r>
            <a:r>
              <a:rPr lang="en-US" sz="4000" baseline="0">
                <a:solidFill>
                  <a:schemeClr val="tx1"/>
                </a:solidFill>
              </a:rPr>
              <a:t> Money for Rent</a:t>
            </a:r>
            <a:endParaRPr lang="en-US" sz="40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BB-8D4C-9B4F-3F22B703D7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BB-8D4C-9B4F-3F22B703D7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Sheet1!$A$17:$A$18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Sheet1!$B$17:$B$18</c:f>
              <c:numCache>
                <c:formatCode>General</c:formatCode>
                <c:ptCount val="2"/>
                <c:pt idx="0">
                  <c:v>101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BB-8D4C-9B4F-3F22B703D7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>
                <a:solidFill>
                  <a:schemeClr val="tx1"/>
                </a:solidFill>
                <a:effectLst/>
              </a:rPr>
              <a:t>Recommended Students Who Requested Money for Other</a:t>
            </a:r>
            <a:endParaRPr lang="en-US" sz="36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D44A-99DF-6A88CC1780D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D44A-99DF-6A88CC1780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Sheet1!$A$24:$A$25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Sheet1!$B$24:$B$25</c:f>
              <c:numCache>
                <c:formatCode>General</c:formatCode>
                <c:ptCount val="2"/>
                <c:pt idx="0">
                  <c:v>70</c:v>
                </c:pt>
                <c:pt idx="1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8A-D44A-99DF-6A88CC178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D9F8-174F-294A-A170-E277382F40E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18B6F-B925-3F44-8DDA-2F47A446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18B6F-B925-3F44-8DDA-2F47A4466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18B6F-B925-3F44-8DDA-2F47A4466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18B6F-B925-3F44-8DDA-2F47A4466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1786-BF1B-374A-B231-437BF3DA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04DC-7348-D44F-987A-9F2CCAD22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017C-3898-EE42-991C-2604038D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50C6-ECC5-FB41-BFDC-9EB4E0FF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1604-1065-3E43-B395-CAC6738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B85F-B89D-6548-B96D-5D6F4D0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E7D70-34FA-4843-946C-84D9240C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656-23B1-9A43-A3DE-FD58E4CB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64D9-0044-9341-9082-587A2740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9331-FDCF-7C47-94FD-6F4F6EBF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6FDC5-BB28-A340-9232-14CBA07C3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E889-F957-CC4D-8326-B37AB883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717-8B24-FD4F-93F3-56667FF9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64EF-1C97-244C-8C80-B030E9B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BE45-4450-EF41-9A93-7613016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ACFE-071E-B349-84EC-D0EEB7A4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9773-D04E-7B44-9382-EB9F79EF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7CC1-1B53-FA45-BE20-79BF11FA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4EDC-6AAD-F24E-B491-DFB83F51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81C6-6D0F-BD41-BE99-7D86889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4B0-9433-C844-B558-005719B9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C577-FC1B-6D46-93BC-F76EC442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44EF-F4D4-824B-96F4-204B0C25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CDD9-C71B-8543-A138-3659456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727C-64E2-1047-90F6-B108A59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09FF-37D7-944C-9F94-2C7B62B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D16-3C2F-5749-B3DB-1DFEB7C92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D262-07E6-4F47-846E-327594AB1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CBC1-9343-D844-B94E-2D4459C5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5DF7-12E3-E248-BF58-55BD41D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D09-9B44-F647-ADAF-FE577F21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8151-E4E9-BE44-AD15-05C33504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D59EA-A55F-3549-957B-3E386A5B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D89D-EA1A-4F4B-AFDA-ECEEC5C6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CAB04-C716-C340-998A-AF8B445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245F7-58D8-8B43-851D-22FF68AB3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48AE5-B59D-E74B-A6EC-B8615B61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AFF8C-AAC8-6246-9432-669382B4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FC9C7-152E-B445-87E5-0A19192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CFC1-FD8F-7E42-BBF9-EC6EA71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223C0-9110-B445-8703-14E1E0C3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700C8-05BC-5940-B21A-571FCAF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68B0E-A848-A645-90C7-C039BAA4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5023E-A180-884B-887D-FB38D47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9AF58-60DE-9D42-9FA9-E4166E8D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EF3E-BF10-9942-8EA4-7067BF4A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91FD-0B9B-4A41-86CB-EAAC750D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F021-6407-5047-91F7-103EC2D8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AC328-C946-E44C-BBBC-FB2337130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E9A4D-771C-CF42-85DC-72441B9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66A5-A7AF-0E49-952D-E1DD857C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C2F0-457C-2E46-9916-E928CA29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9B8E-C573-1445-8320-38D627A8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88974-20D1-2346-A322-0960B5F58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25AD-2009-ED43-A199-A5D5C8A4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5994-7CF6-AC46-9FE6-724AE48D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43A11-2E01-5A43-9A55-2B7DF14B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F561-2C3D-2243-9623-1A9389CA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BF834-A0E9-774D-950D-F2B4B610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8251-5710-0C47-B8C5-5C9934D7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38DE-3257-5442-AF39-7BE9C604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F9C1-5717-DB40-8378-63DA7D2F123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5F6F-A76B-564B-A3AE-42000F721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4340-63E2-F648-8283-7401DC05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7CA3-F5D4-2645-B5E2-18DCD5B2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0736-F5C4-E346-8071-6D88991B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963"/>
            <a:ext cx="9144000" cy="2387600"/>
          </a:xfrm>
        </p:spPr>
        <p:txBody>
          <a:bodyPr/>
          <a:lstStyle/>
          <a:p>
            <a:r>
              <a:rPr lang="en-US" dirty="0"/>
              <a:t>RUSA Recovery Fund </a:t>
            </a:r>
            <a:br>
              <a:rPr lang="en-US" dirty="0"/>
            </a:br>
            <a:r>
              <a:rPr lang="en-US" dirty="0"/>
              <a:t>Section 3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AB805-A9D2-864A-9872-485A1BCA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248" y="4039660"/>
            <a:ext cx="9819503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Fauzan</a:t>
            </a:r>
            <a:r>
              <a:rPr lang="en-US" dirty="0"/>
              <a:t> Amjad | RUSA COVID – 19 Response and Recovery Department </a:t>
            </a:r>
          </a:p>
        </p:txBody>
      </p:sp>
      <p:pic>
        <p:nvPicPr>
          <p:cNvPr id="2050" name="Picture 2" descr="Student Government and Funding – Student Centers and Activities:  Organizations">
            <a:extLst>
              <a:ext uri="{FF2B5EF4-FFF2-40B4-BE49-F238E27FC236}">
                <a16:creationId xmlns:a16="http://schemas.microsoft.com/office/drawing/2014/main" id="{DD309E5C-ABF3-2545-B9CA-E3C08667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94" y="0"/>
            <a:ext cx="3332205" cy="16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902FA6-1E20-B449-9CCD-135C86ABD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932207"/>
              </p:ext>
            </p:extLst>
          </p:nvPr>
        </p:nvGraphicFramePr>
        <p:xfrm>
          <a:off x="1297459" y="0"/>
          <a:ext cx="98730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281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AEF993-6882-F040-B300-7D35DC4A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67" y="0"/>
            <a:ext cx="764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AA1AA5-DBF8-434E-89CA-ECE783753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593121"/>
              </p:ext>
            </p:extLst>
          </p:nvPr>
        </p:nvGraphicFramePr>
        <p:xfrm>
          <a:off x="887627" y="0"/>
          <a:ext cx="1041674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61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F610BBC-476C-684A-A380-34D8EE8C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7" y="0"/>
            <a:ext cx="710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ECE5CD-DE43-1E45-A4B8-D48C0AA9E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361420"/>
              </p:ext>
            </p:extLst>
          </p:nvPr>
        </p:nvGraphicFramePr>
        <p:xfrm>
          <a:off x="1210962" y="0"/>
          <a:ext cx="1015725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42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4C0C404-6DA6-4E47-AE57-FAFC0D13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7" y="0"/>
            <a:ext cx="710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66F9-D8BA-3347-9E03-526B280C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885A6-61CE-2D48-8963-D2CC8B83D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applications categorized by expense categories (food, rent,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A83E4A-8EC3-8946-AAD4-21DA85472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056050"/>
              </p:ext>
            </p:extLst>
          </p:nvPr>
        </p:nvGraphicFramePr>
        <p:xfrm>
          <a:off x="1397876" y="0"/>
          <a:ext cx="992176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97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E6C7974-0EA3-434A-AD7E-EB7AAD6F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67" y="0"/>
            <a:ext cx="764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A41877-008A-2A45-A529-95503E1B7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901819"/>
              </p:ext>
            </p:extLst>
          </p:nvPr>
        </p:nvGraphicFramePr>
        <p:xfrm>
          <a:off x="1412789" y="0"/>
          <a:ext cx="936642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62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3F43138-9626-1B41-B64E-5DD68BAB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88" y="0"/>
            <a:ext cx="710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2DE31C-C7FB-FE4C-8AEC-5F50A9C24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21208"/>
              </p:ext>
            </p:extLst>
          </p:nvPr>
        </p:nvGraphicFramePr>
        <p:xfrm>
          <a:off x="1270686" y="1"/>
          <a:ext cx="9650627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9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D72325F-FCDA-FE4B-BF3B-6B948A23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7" y="0"/>
            <a:ext cx="7104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66F9-D8BA-3347-9E03-526B280C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885A6-61CE-2D48-8963-D2CC8B83D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Percentage of APPROVED applications categorized by expense categories</a:t>
            </a:r>
          </a:p>
        </p:txBody>
      </p:sp>
    </p:spTree>
    <p:extLst>
      <p:ext uri="{BB962C8B-B14F-4D97-AF65-F5344CB8AC3E}">
        <p14:creationId xmlns:p14="http://schemas.microsoft.com/office/powerpoint/2010/main" val="301182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91</Words>
  <Application>Microsoft Macintosh PowerPoint</Application>
  <PresentationFormat>Widescreen</PresentationFormat>
  <Paragraphs>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RUSA Recovery Fund  Section 3 Data Analytics</vt:lpstr>
      <vt:lpstr>Section 3A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RUSA Recovery Fund  Section 3 Data Analysis</dc:title>
  <dc:creator>Fauzan Amjad</dc:creator>
  <cp:lastModifiedBy>Fauzan Amjad</cp:lastModifiedBy>
  <cp:revision>7</cp:revision>
  <dcterms:created xsi:type="dcterms:W3CDTF">2021-03-31T22:27:28Z</dcterms:created>
  <dcterms:modified xsi:type="dcterms:W3CDTF">2021-04-01T00:16:30Z</dcterms:modified>
</cp:coreProperties>
</file>