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51e11578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51e11578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51e11578e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51e11578e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51e11578e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651e11578e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51e11578e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651e11578e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51e11578e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651e11578e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51e11578e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651e11578e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51e11578e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651e11578e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651e11578e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651e11578e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51e11578e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651e11578e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51e11578e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51e11578e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1e11578e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1e11578e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51e1157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51e1157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51e1157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51e1157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51e1157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51e1157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99750" y="420075"/>
            <a:ext cx="71445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/>
              <a:t>DASAR SISTEM KOMPUTER</a:t>
            </a:r>
            <a:endParaRPr sz="33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680302" y="13234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Program Penjualan Buah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1680302" y="19869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00"/>
                </a:solidFill>
              </a:rPr>
              <a:t>https://github.com/FauzanDiasKhairi136/Dasar-Sistem-Komputer-2023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1680302" y="30091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00FFFF"/>
                </a:solidFill>
              </a:rPr>
              <a:t>NAMA: FAUZAN DIAS KHAIRI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00FFFF"/>
                </a:solidFill>
              </a:rPr>
              <a:t>NIM: 2300018136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00FFFF"/>
                </a:solidFill>
              </a:rPr>
              <a:t>KELAS: C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/>
          <p:nvPr/>
        </p:nvSpPr>
        <p:spPr>
          <a:xfrm flipH="1">
            <a:off x="391650" y="123975"/>
            <a:ext cx="2949000" cy="576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Kode Program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50" y="896175"/>
            <a:ext cx="8197932" cy="38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/>
          <p:nvPr/>
        </p:nvSpPr>
        <p:spPr>
          <a:xfrm flipH="1">
            <a:off x="391650" y="123975"/>
            <a:ext cx="2949000" cy="576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Kode Program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3">
            <a:alphaModFix/>
          </a:blip>
          <a:srcRect b="0" l="-4110" r="4110" t="0"/>
          <a:stretch/>
        </p:blipFill>
        <p:spPr>
          <a:xfrm>
            <a:off x="-12" y="776550"/>
            <a:ext cx="8726067" cy="41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/>
          <p:nvPr/>
        </p:nvSpPr>
        <p:spPr>
          <a:xfrm flipH="1">
            <a:off x="391650" y="123975"/>
            <a:ext cx="2949000" cy="576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Kode Program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25" y="798300"/>
            <a:ext cx="8111541" cy="41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 flipH="1">
            <a:off x="391650" y="123975"/>
            <a:ext cx="2949000" cy="576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Kode Program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2675"/>
            <a:ext cx="8839201" cy="365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/>
          <p:nvPr/>
        </p:nvSpPr>
        <p:spPr>
          <a:xfrm flipH="1">
            <a:off x="391650" y="123975"/>
            <a:ext cx="2949000" cy="576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Nunito"/>
                <a:ea typeface="Nunito"/>
                <a:cs typeface="Nunito"/>
                <a:sym typeface="Nunito"/>
              </a:rPr>
              <a:t>Kode Program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0" y="787425"/>
            <a:ext cx="8645454" cy="413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2278500" y="276250"/>
            <a:ext cx="45870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CCCCCC"/>
                </a:solidFill>
              </a:rPr>
              <a:t>Tampilan Program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365" name="Google Shape;365;p27"/>
          <p:cNvPicPr preferRelativeResize="0"/>
          <p:nvPr/>
        </p:nvPicPr>
        <p:blipFill rotWithShape="1">
          <a:blip r:embed="rId3">
            <a:alphaModFix/>
          </a:blip>
          <a:srcRect b="16837" l="-2143" r="10526" t="-1532"/>
          <a:stretch/>
        </p:blipFill>
        <p:spPr>
          <a:xfrm>
            <a:off x="1011500" y="798238"/>
            <a:ext cx="6972376" cy="30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2278500" y="276250"/>
            <a:ext cx="45870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CCCCCC"/>
                </a:solidFill>
              </a:rPr>
              <a:t>Tampilan Program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371" name="Google Shape;371;p28"/>
          <p:cNvPicPr preferRelativeResize="0"/>
          <p:nvPr/>
        </p:nvPicPr>
        <p:blipFill rotWithShape="1">
          <a:blip r:embed="rId3">
            <a:alphaModFix/>
          </a:blip>
          <a:srcRect b="1671" l="0" r="3166" t="0"/>
          <a:stretch/>
        </p:blipFill>
        <p:spPr>
          <a:xfrm>
            <a:off x="1120225" y="825037"/>
            <a:ext cx="7461725" cy="34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926363" y="163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di GitHub</a:t>
            </a:r>
            <a:r>
              <a:rPr lang="id"/>
              <a:t>:</a:t>
            </a:r>
            <a:endParaRPr/>
          </a:p>
        </p:txBody>
      </p:sp>
      <p:pic>
        <p:nvPicPr>
          <p:cNvPr id="377" name="Google Shape;3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25" y="703550"/>
            <a:ext cx="8695177" cy="418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475" y="35341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558750" y="526350"/>
            <a:ext cx="8026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 Kasih!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558750" y="526350"/>
            <a:ext cx="8026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Deskripsi Aplikasi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2" type="body"/>
          </p:nvPr>
        </p:nvSpPr>
        <p:spPr>
          <a:xfrm>
            <a:off x="4775950" y="406675"/>
            <a:ext cx="40887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id" sz="1500"/>
              <a:t>Jenis Program:</a:t>
            </a:r>
            <a:br>
              <a:rPr lang="id" sz="1500"/>
            </a:br>
            <a:r>
              <a:rPr lang="id" sz="1500"/>
              <a:t>Program ini digunakan untuk menginput ataumenyimpan nama customer dan jenis buah yang dibeli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id" sz="1500"/>
              <a:t>Tujuan Umum</a:t>
            </a:r>
            <a:r>
              <a:rPr lang="id" sz="1500"/>
              <a:t>:</a:t>
            </a:r>
            <a:br>
              <a:rPr lang="id" sz="1500"/>
            </a:br>
            <a:r>
              <a:rPr lang="id" sz="1500"/>
              <a:t>- Membuat data pembeli                                        -Membuat data buah yang dibeli per/kg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id" sz="1500"/>
              <a:t>Kegunaan:                                                               -Dapat digunakan tukang buah untuk menyimpan data pembeli                                   -Dapat dimanfaatkan sebagai struk belanja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500"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Deskripsi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558750" y="526350"/>
            <a:ext cx="8026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Aplikasi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Program: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Pembeli dapat menginput nama pada program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Dapat juga meng input buah yang ingin dibeli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Pembeli dapat meng input jumlah buah per/kg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Pembeli akan ditampilkan harga dari buah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Pembeli akan ditampilkan total harga yang dibayar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558750" y="526350"/>
            <a:ext cx="8026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Kerja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Kerja: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Pengguna/Pembeli akan diminta memasukkan nama terlebih dahulu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Lalu, Pembeli diminta memasukkan nama buah yang dibeli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itu, Pembeli diminta memasukkan pembelian buah per/kg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Tabel buah dan harga akan ditampilkan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Pembeli akan meng-input sekali lagi nama buah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Harga total yang harus dibayar akan muncul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Program selesai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/>
        </p:nvSpPr>
        <p:spPr>
          <a:xfrm>
            <a:off x="284900" y="1124400"/>
            <a:ext cx="967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328400" y="863400"/>
            <a:ext cx="870000" cy="87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200" y="152400"/>
            <a:ext cx="540091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/>
          <p:nvPr>
            <p:ph type="title"/>
          </p:nvPr>
        </p:nvSpPr>
        <p:spPr>
          <a:xfrm>
            <a:off x="163125" y="1630050"/>
            <a:ext cx="35646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713" y="798247"/>
            <a:ext cx="6692573" cy="3764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>
            <p:ph type="title"/>
          </p:nvPr>
        </p:nvSpPr>
        <p:spPr>
          <a:xfrm>
            <a:off x="2278500" y="276250"/>
            <a:ext cx="45870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Tampilan Antarmuka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