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Light-italic.fntdata"/><Relationship Id="rId25" Type="http://schemas.openxmlformats.org/officeDocument/2006/relationships/font" Target="fonts/PoppinsLight-bold.fntdata"/><Relationship Id="rId27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bb78e583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bb78e583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02fc159c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02fc159c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02fc159c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02fc159c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02fc159c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02fc159c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b6cb6b5b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b6cb6b5b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02fc159c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02fc159c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2fc159c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2fc159c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2fc159c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2fc159c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02fc159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02fc159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2fc159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2fc159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ace4f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bace4f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bb78e583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bb78e583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02fc159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02fc159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02fc159c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02fc159c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2650" y="1092275"/>
            <a:ext cx="479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Language English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PDF with demo video shortlink (s.id)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Max 15 pages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Max size 20MB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8600" y="377225"/>
            <a:ext cx="38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General Guidance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Business Model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2650" y="1151050"/>
            <a:ext cx="6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with the business model you aim to achieve with this product.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Impact Plan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62650" y="1268650"/>
            <a:ext cx="812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in with the impact that will occur when the product you are offering is launched to the public, as well as the goals you want to achieve.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562650" y="1092275"/>
            <a:ext cx="71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Explain the roadmap of development your product or apps that you have.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28600" y="377225"/>
            <a:ext cx="524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Roadmap &amp; Future Direction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91" name="Google Shape;191;p25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5"/>
          <p:cNvCxnSpPr>
            <a:stCxn id="195" idx="6"/>
            <a:endCxn id="196" idx="2"/>
          </p:cNvCxnSpPr>
          <p:nvPr/>
        </p:nvCxnSpPr>
        <p:spPr>
          <a:xfrm>
            <a:off x="1472925" y="2722446"/>
            <a:ext cx="6004800" cy="0"/>
          </a:xfrm>
          <a:prstGeom prst="straightConnector1">
            <a:avLst/>
          </a:prstGeom>
          <a:noFill/>
          <a:ln cap="flat" cmpd="sng" w="28575">
            <a:solidFill>
              <a:srgbClr val="226C8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1299825" y="2635896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flipH="1" rot="10800000">
            <a:off x="3072975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flipH="1" rot="10800000">
            <a:off x="4642263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flipH="1" rot="10800000">
            <a:off x="6059913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28425" y="1784163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0-6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Validate core features, gather early feedback, build initial user base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2143125" y="2860325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6-12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Improve retention, deepen user engagement, and add paid offerings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712413" y="1784163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12-18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Scale user base through B2B &amp; institutional deals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130063" y="2860325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18-24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Build trust, grow revenue, and create a loyal ecosystem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5"/>
          <p:cNvSpPr/>
          <p:nvPr/>
        </p:nvSpPr>
        <p:spPr>
          <a:xfrm flipH="1" rot="10800000">
            <a:off x="7477575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6547725" y="1776200"/>
            <a:ext cx="210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2+ Years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 the leading everyday cybersecurity &amp; digital literacy app in Southeast Asia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 title="02072025 - Logo Developer Day-05.png"/>
          <p:cNvPicPr preferRelativeResize="0"/>
          <p:nvPr/>
        </p:nvPicPr>
        <p:blipFill rotWithShape="1">
          <a:blip r:embed="rId4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5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663" y="2434625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63" y="2095575"/>
            <a:ext cx="212149" cy="2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253925" y="2031225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979600" y="1368175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06850" y="392300"/>
            <a:ext cx="414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Team Profile &amp; Contact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217" name="Google Shape;217;p26"/>
          <p:cNvSpPr/>
          <p:nvPr/>
        </p:nvSpPr>
        <p:spPr>
          <a:xfrm rot="-5400000">
            <a:off x="337725" y="6005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6238" y="2434625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6238" y="2095575"/>
            <a:ext cx="212150" cy="2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6108500" y="2031225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834175" y="1368175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663" y="4140825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63" y="3801775"/>
            <a:ext cx="212149" cy="2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2253925" y="3737425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979600" y="3074375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6" name="Google Shape;226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6238" y="4155875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6238" y="3816825"/>
            <a:ext cx="212150" cy="2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6108500" y="3752475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834175" y="3089425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26"/>
          <p:cNvSpPr/>
          <p:nvPr>
            <p:ph idx="2" type="pic"/>
          </p:nvPr>
        </p:nvSpPr>
        <p:spPr>
          <a:xfrm>
            <a:off x="606925" y="1368175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31" name="Google Shape;231;p26"/>
          <p:cNvSpPr/>
          <p:nvPr>
            <p:ph idx="3" type="pic"/>
          </p:nvPr>
        </p:nvSpPr>
        <p:spPr>
          <a:xfrm>
            <a:off x="606850" y="3007250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32" name="Google Shape;232;p26"/>
          <p:cNvSpPr/>
          <p:nvPr>
            <p:ph idx="4" type="pic"/>
          </p:nvPr>
        </p:nvSpPr>
        <p:spPr>
          <a:xfrm>
            <a:off x="4461463" y="1368175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33" name="Google Shape;233;p26"/>
          <p:cNvSpPr/>
          <p:nvPr>
            <p:ph idx="5" type="pic"/>
          </p:nvPr>
        </p:nvSpPr>
        <p:spPr>
          <a:xfrm>
            <a:off x="4461388" y="3007250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34" name="Google Shape;234;p26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7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28600" y="377225"/>
            <a:ext cx="524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Reference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244" name="Google Shape;244;p27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960" l="0" r="0" t="0"/>
          <a:stretch/>
        </p:blipFill>
        <p:spPr>
          <a:xfrm>
            <a:off x="0" y="-88900"/>
            <a:ext cx="91440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Untitled-2.jpg"/>
          <p:cNvPicPr preferRelativeResize="0"/>
          <p:nvPr/>
        </p:nvPicPr>
        <p:blipFill rotWithShape="1">
          <a:blip r:embed="rId4">
            <a:alphaModFix amt="85000"/>
          </a:blip>
          <a:srcRect b="0" l="4762" r="29642" t="0"/>
          <a:stretch/>
        </p:blipFill>
        <p:spPr>
          <a:xfrm>
            <a:off x="0" y="-82550"/>
            <a:ext cx="91440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 amt="60000"/>
          </a:blip>
          <a:srcRect b="0" l="-2103" r="0" t="0"/>
          <a:stretch/>
        </p:blipFill>
        <p:spPr>
          <a:xfrm>
            <a:off x="6350700" y="2946765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50700" y="4760050"/>
            <a:ext cx="266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60100" y="1409575"/>
            <a:ext cx="41427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324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Title Slide</a:t>
            </a:r>
            <a:endParaRPr b="1" sz="3240">
              <a:solidFill>
                <a:srgbClr val="DAFEE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Innovation Name</a:t>
            </a: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32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825" y="246250"/>
            <a:ext cx="3479326" cy="3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4023325"/>
            <a:ext cx="3883776" cy="6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82600"/>
            <a:ext cx="1046825" cy="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11475" y="1037138"/>
            <a:ext cx="72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a problem that you are currently concerned about and want to find a solution for.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16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2650" y="483050"/>
            <a:ext cx="564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1" sz="24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6"/>
          <p:cNvSpPr/>
          <p:nvPr/>
        </p:nvSpPr>
        <p:spPr>
          <a:xfrm rot="-5400000">
            <a:off x="337725" y="69127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 title="02072025 - Logo Developer Day-05.png"/>
          <p:cNvPicPr preferRelativeResize="0"/>
          <p:nvPr/>
        </p:nvPicPr>
        <p:blipFill rotWithShape="1">
          <a:blip r:embed="rId3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02072025 - Logo Developer Day-04.png"/>
          <p:cNvPicPr preferRelativeResize="0"/>
          <p:nvPr/>
        </p:nvPicPr>
        <p:blipFill rotWithShape="1">
          <a:blip r:embed="rId4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37725" y="1195500"/>
            <a:ext cx="805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the audience you want to target or the market segment you aim to reach with the product you are offering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8600" y="534875"/>
            <a:ext cx="45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Target User &amp; Market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400000">
            <a:off x="337725" y="74310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10825" y="1092275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the solution you want to offer for the problem you described in the problem statement section.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8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28600" y="377225"/>
            <a:ext cx="45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Key Features &amp; Tech Stack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10825" y="1189975"/>
            <a:ext cx="79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in with the advantages and features of the product or solution you are offering.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 title="Untitled-2.jpg"/>
          <p:cNvPicPr preferRelativeResize="0"/>
          <p:nvPr/>
        </p:nvPicPr>
        <p:blipFill rotWithShape="1">
          <a:blip r:embed="rId3">
            <a:alphaModFix amt="85000"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>
            <p:ph idx="2" type="pic"/>
          </p:nvPr>
        </p:nvSpPr>
        <p:spPr>
          <a:xfrm>
            <a:off x="4857875" y="-20700"/>
            <a:ext cx="4286100" cy="5161800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>
            <a:noFill/>
          </a:ln>
        </p:spPr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 rot="-5400000">
            <a:off x="337725" y="65280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37725" y="1201200"/>
            <a:ext cx="4944300" cy="3111000"/>
          </a:xfrm>
          <a:prstGeom prst="roundRect">
            <a:avLst>
              <a:gd fmla="val 9626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56750" y="597850"/>
            <a:ext cx="544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Screenshots or </a:t>
            </a: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roduct Demo</a:t>
            </a:r>
            <a:endParaRPr b="1" sz="2500">
              <a:solidFill>
                <a:srgbClr val="DAFEE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06975" y="1378500"/>
            <a:ext cx="44058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Attach a product example in the form of a demo or screenshot of the interface.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Competitive Advantage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62650" y="1169075"/>
            <a:ext cx="777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Describe the unique advantages of your product that are not available in similar or previous products.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28600" y="533400"/>
            <a:ext cx="632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Current Status &amp; Development Plan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62650" y="1102800"/>
            <a:ext cx="812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the current progress status of the product you are offering and an overview of your future plans.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