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68" r:id="rId6"/>
    <p:sldId id="257" r:id="rId7"/>
    <p:sldId id="258" r:id="rId8"/>
    <p:sldId id="260" r:id="rId9"/>
    <p:sldId id="259" r:id="rId10"/>
    <p:sldId id="261" r:id="rId11"/>
    <p:sldId id="263" r:id="rId12"/>
    <p:sldId id="264" r:id="rId13"/>
    <p:sldId id="269" r:id="rId14"/>
    <p:sldId id="270" r:id="rId15"/>
    <p:sldId id="271" r:id="rId16"/>
    <p:sldId id="272" r:id="rId17"/>
    <p:sldId id="273" r:id="rId18"/>
    <p:sldId id="274" r:id="rId19"/>
    <p:sldId id="275" r:id="rId20"/>
    <p:sldId id="276"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797A167-E7F0-428B-A495-CEF8CB65E233}" type="datetimeFigureOut">
              <a:rPr lang="en-ID" smtClean="0"/>
              <a:t>02/11/2023</a:t>
            </a:fld>
            <a:endParaRPr lang="en-ID"/>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D"/>
          </a:p>
        </p:txBody>
      </p:sp>
      <p:sp>
        <p:nvSpPr>
          <p:cNvPr id="6" name="Slide Number Placeholder 5"/>
          <p:cNvSpPr>
            <a:spLocks noGrp="1"/>
          </p:cNvSpPr>
          <p:nvPr>
            <p:ph type="sldNum" sz="quarter" idx="12"/>
          </p:nvPr>
        </p:nvSpPr>
        <p:spPr>
          <a:xfrm>
            <a:off x="10469880" y="320040"/>
            <a:ext cx="914400" cy="320040"/>
          </a:xfrm>
        </p:spPr>
        <p:txBody>
          <a:bodyPr/>
          <a:lstStyle/>
          <a:p>
            <a:fld id="{0240CBC8-3889-4323-A299-04C9A3749EDC}" type="slidenum">
              <a:rPr lang="en-ID" smtClean="0"/>
              <a:t>‹#›</a:t>
            </a:fld>
            <a:endParaRPr lang="en-ID"/>
          </a:p>
        </p:txBody>
      </p:sp>
    </p:spTree>
    <p:extLst>
      <p:ext uri="{BB962C8B-B14F-4D97-AF65-F5344CB8AC3E}">
        <p14:creationId xmlns:p14="http://schemas.microsoft.com/office/powerpoint/2010/main" val="399399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7A167-E7F0-428B-A495-CEF8CB65E233}" type="datetimeFigureOut">
              <a:rPr lang="en-ID" smtClean="0"/>
              <a:t>02/11/2023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240CBC8-3889-4323-A299-04C9A3749EDC}" type="slidenum">
              <a:rPr lang="en-ID" smtClean="0"/>
              <a:t>‹#›</a:t>
            </a:fld>
            <a:endParaRPr lang="en-ID"/>
          </a:p>
        </p:txBody>
      </p:sp>
    </p:spTree>
    <p:extLst>
      <p:ext uri="{BB962C8B-B14F-4D97-AF65-F5344CB8AC3E}">
        <p14:creationId xmlns:p14="http://schemas.microsoft.com/office/powerpoint/2010/main" val="417766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797A167-E7F0-428B-A495-CEF8CB65E233}" type="datetimeFigureOut">
              <a:rPr lang="en-ID" smtClean="0"/>
              <a:t>02/11/2023</a:t>
            </a:fld>
            <a:endParaRPr lang="en-ID"/>
          </a:p>
        </p:txBody>
      </p:sp>
      <p:sp>
        <p:nvSpPr>
          <p:cNvPr id="5" name="Footer Placeholder 4"/>
          <p:cNvSpPr>
            <a:spLocks noGrp="1"/>
          </p:cNvSpPr>
          <p:nvPr>
            <p:ph type="ftr" sz="quarter" idx="11"/>
          </p:nvPr>
        </p:nvSpPr>
        <p:spPr>
          <a:xfrm>
            <a:off x="804672" y="6227064"/>
            <a:ext cx="10588752" cy="320040"/>
          </a:xfrm>
        </p:spPr>
        <p:txBody>
          <a:bodyPr/>
          <a:lstStyle/>
          <a:p>
            <a:endParaRPr lang="en-ID"/>
          </a:p>
        </p:txBody>
      </p:sp>
      <p:sp>
        <p:nvSpPr>
          <p:cNvPr id="6" name="Slide Number Placeholder 5"/>
          <p:cNvSpPr>
            <a:spLocks noGrp="1"/>
          </p:cNvSpPr>
          <p:nvPr>
            <p:ph type="sldNum" sz="quarter" idx="12"/>
          </p:nvPr>
        </p:nvSpPr>
        <p:spPr>
          <a:xfrm>
            <a:off x="10469880" y="320040"/>
            <a:ext cx="914400" cy="320040"/>
          </a:xfrm>
        </p:spPr>
        <p:txBody>
          <a:bodyPr/>
          <a:lstStyle/>
          <a:p>
            <a:fld id="{0240CBC8-3889-4323-A299-04C9A3749EDC}" type="slidenum">
              <a:rPr lang="en-ID" smtClean="0"/>
              <a:t>‹#›</a:t>
            </a:fld>
            <a:endParaRPr lang="en-ID"/>
          </a:p>
        </p:txBody>
      </p:sp>
    </p:spTree>
    <p:extLst>
      <p:ext uri="{BB962C8B-B14F-4D97-AF65-F5344CB8AC3E}">
        <p14:creationId xmlns:p14="http://schemas.microsoft.com/office/powerpoint/2010/main" val="277129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7A167-E7F0-428B-A495-CEF8CB65E233}" type="datetimeFigureOut">
              <a:rPr lang="en-ID" smtClean="0"/>
              <a:t>02/11/2023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240CBC8-3889-4323-A299-04C9A3749EDC}" type="slidenum">
              <a:rPr lang="en-ID" smtClean="0"/>
              <a:t>‹#›</a:t>
            </a:fld>
            <a:endParaRPr lang="en-ID"/>
          </a:p>
        </p:txBody>
      </p:sp>
    </p:spTree>
    <p:extLst>
      <p:ext uri="{BB962C8B-B14F-4D97-AF65-F5344CB8AC3E}">
        <p14:creationId xmlns:p14="http://schemas.microsoft.com/office/powerpoint/2010/main" val="420391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797A167-E7F0-428B-A495-CEF8CB65E233}" type="datetimeFigureOut">
              <a:rPr lang="en-ID" smtClean="0"/>
              <a:t>02/11/2023</a:t>
            </a:fld>
            <a:endParaRPr lang="en-ID"/>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D"/>
          </a:p>
        </p:txBody>
      </p:sp>
      <p:sp>
        <p:nvSpPr>
          <p:cNvPr id="6" name="Slide Number Placeholder 5"/>
          <p:cNvSpPr>
            <a:spLocks noGrp="1"/>
          </p:cNvSpPr>
          <p:nvPr>
            <p:ph type="sldNum" sz="quarter" idx="12"/>
          </p:nvPr>
        </p:nvSpPr>
        <p:spPr>
          <a:xfrm>
            <a:off x="10469880" y="320040"/>
            <a:ext cx="914400" cy="320040"/>
          </a:xfrm>
        </p:spPr>
        <p:txBody>
          <a:bodyPr/>
          <a:lstStyle/>
          <a:p>
            <a:fld id="{0240CBC8-3889-4323-A299-04C9A3749EDC}" type="slidenum">
              <a:rPr lang="en-ID" smtClean="0"/>
              <a:t>‹#›</a:t>
            </a:fld>
            <a:endParaRPr lang="en-ID"/>
          </a:p>
        </p:txBody>
      </p:sp>
    </p:spTree>
    <p:extLst>
      <p:ext uri="{BB962C8B-B14F-4D97-AF65-F5344CB8AC3E}">
        <p14:creationId xmlns:p14="http://schemas.microsoft.com/office/powerpoint/2010/main" val="92250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797A167-E7F0-428B-A495-CEF8CB65E233}" type="datetimeFigureOut">
              <a:rPr lang="en-ID" smtClean="0"/>
              <a:t>02/11/2023</a:t>
            </a:fld>
            <a:endParaRPr lang="en-ID"/>
          </a:p>
        </p:txBody>
      </p:sp>
      <p:sp>
        <p:nvSpPr>
          <p:cNvPr id="6" name="Footer Placeholder 5"/>
          <p:cNvSpPr>
            <a:spLocks noGrp="1"/>
          </p:cNvSpPr>
          <p:nvPr>
            <p:ph type="ftr" sz="quarter" idx="11"/>
          </p:nvPr>
        </p:nvSpPr>
        <p:spPr>
          <a:xfrm>
            <a:off x="804672" y="6227064"/>
            <a:ext cx="10588752" cy="320040"/>
          </a:xfrm>
        </p:spPr>
        <p:txBody>
          <a:bodyPr/>
          <a:lstStyle/>
          <a:p>
            <a:endParaRPr lang="en-ID"/>
          </a:p>
        </p:txBody>
      </p:sp>
      <p:sp>
        <p:nvSpPr>
          <p:cNvPr id="7" name="Slide Number Placeholder 6"/>
          <p:cNvSpPr>
            <a:spLocks noGrp="1"/>
          </p:cNvSpPr>
          <p:nvPr>
            <p:ph type="sldNum" sz="quarter" idx="12"/>
          </p:nvPr>
        </p:nvSpPr>
        <p:spPr>
          <a:xfrm>
            <a:off x="10469880" y="320040"/>
            <a:ext cx="914400" cy="320040"/>
          </a:xfrm>
        </p:spPr>
        <p:txBody>
          <a:bodyPr/>
          <a:lstStyle/>
          <a:p>
            <a:fld id="{0240CBC8-3889-4323-A299-04C9A3749EDC}" type="slidenum">
              <a:rPr lang="en-ID" smtClean="0"/>
              <a:t>‹#›</a:t>
            </a:fld>
            <a:endParaRPr lang="en-ID"/>
          </a:p>
        </p:txBody>
      </p:sp>
    </p:spTree>
    <p:extLst>
      <p:ext uri="{BB962C8B-B14F-4D97-AF65-F5344CB8AC3E}">
        <p14:creationId xmlns:p14="http://schemas.microsoft.com/office/powerpoint/2010/main" val="244917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797A167-E7F0-428B-A495-CEF8CB65E233}" type="datetimeFigureOut">
              <a:rPr lang="en-ID" smtClean="0"/>
              <a:t>02/11/2023</a:t>
            </a:fld>
            <a:endParaRPr lang="en-ID"/>
          </a:p>
        </p:txBody>
      </p:sp>
      <p:sp>
        <p:nvSpPr>
          <p:cNvPr id="8" name="Footer Placeholder 7"/>
          <p:cNvSpPr>
            <a:spLocks noGrp="1"/>
          </p:cNvSpPr>
          <p:nvPr>
            <p:ph type="ftr" sz="quarter" idx="11"/>
          </p:nvPr>
        </p:nvSpPr>
        <p:spPr>
          <a:xfrm>
            <a:off x="804672" y="6227064"/>
            <a:ext cx="10588752" cy="320040"/>
          </a:xfrm>
        </p:spPr>
        <p:txBody>
          <a:bodyPr/>
          <a:lstStyle/>
          <a:p>
            <a:endParaRPr lang="en-ID"/>
          </a:p>
        </p:txBody>
      </p:sp>
      <p:sp>
        <p:nvSpPr>
          <p:cNvPr id="9" name="Slide Number Placeholder 8"/>
          <p:cNvSpPr>
            <a:spLocks noGrp="1"/>
          </p:cNvSpPr>
          <p:nvPr>
            <p:ph type="sldNum" sz="quarter" idx="12"/>
          </p:nvPr>
        </p:nvSpPr>
        <p:spPr>
          <a:xfrm>
            <a:off x="10469880" y="320040"/>
            <a:ext cx="914400" cy="320040"/>
          </a:xfrm>
        </p:spPr>
        <p:txBody>
          <a:bodyPr/>
          <a:lstStyle/>
          <a:p>
            <a:fld id="{0240CBC8-3889-4323-A299-04C9A3749EDC}" type="slidenum">
              <a:rPr lang="en-ID" smtClean="0"/>
              <a:t>‹#›</a:t>
            </a:fld>
            <a:endParaRPr lang="en-ID"/>
          </a:p>
        </p:txBody>
      </p:sp>
    </p:spTree>
    <p:extLst>
      <p:ext uri="{BB962C8B-B14F-4D97-AF65-F5344CB8AC3E}">
        <p14:creationId xmlns:p14="http://schemas.microsoft.com/office/powerpoint/2010/main" val="65157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97A167-E7F0-428B-A495-CEF8CB65E233}" type="datetimeFigureOut">
              <a:rPr lang="en-ID" smtClean="0"/>
              <a:t>02/11/2023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240CBC8-3889-4323-A299-04C9A3749EDC}" type="slidenum">
              <a:rPr lang="en-ID" smtClean="0"/>
              <a:t>‹#›</a:t>
            </a:fld>
            <a:endParaRPr lang="en-ID"/>
          </a:p>
        </p:txBody>
      </p:sp>
    </p:spTree>
    <p:extLst>
      <p:ext uri="{BB962C8B-B14F-4D97-AF65-F5344CB8AC3E}">
        <p14:creationId xmlns:p14="http://schemas.microsoft.com/office/powerpoint/2010/main" val="327605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797A167-E7F0-428B-A495-CEF8CB65E233}" type="datetimeFigureOut">
              <a:rPr lang="en-ID" smtClean="0"/>
              <a:t>02/11/2023</a:t>
            </a:fld>
            <a:endParaRPr lang="en-ID"/>
          </a:p>
        </p:txBody>
      </p:sp>
      <p:sp>
        <p:nvSpPr>
          <p:cNvPr id="3" name="Footer Placeholder 2"/>
          <p:cNvSpPr>
            <a:spLocks noGrp="1"/>
          </p:cNvSpPr>
          <p:nvPr>
            <p:ph type="ftr" sz="quarter" idx="11"/>
          </p:nvPr>
        </p:nvSpPr>
        <p:spPr>
          <a:xfrm>
            <a:off x="804672" y="6227064"/>
            <a:ext cx="10588752" cy="320040"/>
          </a:xfrm>
        </p:spPr>
        <p:txBody>
          <a:bodyPr/>
          <a:lstStyle/>
          <a:p>
            <a:endParaRPr lang="en-ID"/>
          </a:p>
        </p:txBody>
      </p:sp>
      <p:sp>
        <p:nvSpPr>
          <p:cNvPr id="4" name="Slide Number Placeholder 3"/>
          <p:cNvSpPr>
            <a:spLocks noGrp="1"/>
          </p:cNvSpPr>
          <p:nvPr>
            <p:ph type="sldNum" sz="quarter" idx="12"/>
          </p:nvPr>
        </p:nvSpPr>
        <p:spPr>
          <a:xfrm>
            <a:off x="10469880" y="320040"/>
            <a:ext cx="914400" cy="320040"/>
          </a:xfrm>
        </p:spPr>
        <p:txBody>
          <a:bodyPr/>
          <a:lstStyle/>
          <a:p>
            <a:fld id="{0240CBC8-3889-4323-A299-04C9A3749EDC}" type="slidenum">
              <a:rPr lang="en-ID" smtClean="0"/>
              <a:t>‹#›</a:t>
            </a:fld>
            <a:endParaRPr lang="en-ID"/>
          </a:p>
        </p:txBody>
      </p:sp>
    </p:spTree>
    <p:extLst>
      <p:ext uri="{BB962C8B-B14F-4D97-AF65-F5344CB8AC3E}">
        <p14:creationId xmlns:p14="http://schemas.microsoft.com/office/powerpoint/2010/main" val="38914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97A167-E7F0-428B-A495-CEF8CB65E233}" type="datetimeFigureOut">
              <a:rPr lang="en-ID" smtClean="0"/>
              <a:t>02/11/2023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240CBC8-3889-4323-A299-04C9A3749EDC}" type="slidenum">
              <a:rPr lang="en-ID" smtClean="0"/>
              <a:t>‹#›</a:t>
            </a:fld>
            <a:endParaRPr lang="en-ID"/>
          </a:p>
        </p:txBody>
      </p:sp>
    </p:spTree>
    <p:extLst>
      <p:ext uri="{BB962C8B-B14F-4D97-AF65-F5344CB8AC3E}">
        <p14:creationId xmlns:p14="http://schemas.microsoft.com/office/powerpoint/2010/main" val="84341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797A167-E7F0-428B-A495-CEF8CB65E233}" type="datetimeFigureOut">
              <a:rPr lang="en-ID" smtClean="0"/>
              <a:t>02/11/2023</a:t>
            </a:fld>
            <a:endParaRPr lang="en-ID"/>
          </a:p>
        </p:txBody>
      </p:sp>
      <p:sp>
        <p:nvSpPr>
          <p:cNvPr id="6" name="Footer Placeholder 5"/>
          <p:cNvSpPr>
            <a:spLocks noGrp="1"/>
          </p:cNvSpPr>
          <p:nvPr>
            <p:ph type="ftr" sz="quarter" idx="11"/>
          </p:nvPr>
        </p:nvSpPr>
        <p:spPr>
          <a:xfrm>
            <a:off x="804672" y="6227064"/>
            <a:ext cx="5942203" cy="320040"/>
          </a:xfrm>
        </p:spPr>
        <p:txBody>
          <a:bodyPr/>
          <a:lstStyle/>
          <a:p>
            <a:endParaRPr lang="en-ID"/>
          </a:p>
        </p:txBody>
      </p:sp>
      <p:sp>
        <p:nvSpPr>
          <p:cNvPr id="7" name="Slide Number Placeholder 6"/>
          <p:cNvSpPr>
            <a:spLocks noGrp="1"/>
          </p:cNvSpPr>
          <p:nvPr>
            <p:ph type="sldNum" sz="quarter" idx="12"/>
          </p:nvPr>
        </p:nvSpPr>
        <p:spPr>
          <a:xfrm>
            <a:off x="5828377" y="320040"/>
            <a:ext cx="914400" cy="320040"/>
          </a:xfrm>
        </p:spPr>
        <p:txBody>
          <a:bodyPr/>
          <a:lstStyle/>
          <a:p>
            <a:fld id="{0240CBC8-3889-4323-A299-04C9A3749EDC}" type="slidenum">
              <a:rPr lang="en-ID" smtClean="0"/>
              <a:t>‹#›</a:t>
            </a:fld>
            <a:endParaRPr lang="en-ID"/>
          </a:p>
        </p:txBody>
      </p:sp>
    </p:spTree>
    <p:extLst>
      <p:ext uri="{BB962C8B-B14F-4D97-AF65-F5344CB8AC3E}">
        <p14:creationId xmlns:p14="http://schemas.microsoft.com/office/powerpoint/2010/main" val="89886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797A167-E7F0-428B-A495-CEF8CB65E233}" type="datetimeFigureOut">
              <a:rPr lang="en-ID" smtClean="0"/>
              <a:t>02/11/2023</a:t>
            </a:fld>
            <a:endParaRPr lang="en-ID"/>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240CBC8-3889-4323-A299-04C9A3749EDC}" type="slidenum">
              <a:rPr lang="en-ID" smtClean="0"/>
              <a:t>‹#›</a:t>
            </a:fld>
            <a:endParaRPr lang="en-ID"/>
          </a:p>
        </p:txBody>
      </p:sp>
    </p:spTree>
    <p:extLst>
      <p:ext uri="{BB962C8B-B14F-4D97-AF65-F5344CB8AC3E}">
        <p14:creationId xmlns:p14="http://schemas.microsoft.com/office/powerpoint/2010/main" val="4059074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79F5-FD57-6E9B-D0B1-2378A5F44C2F}"/>
              </a:ext>
            </a:extLst>
          </p:cNvPr>
          <p:cNvSpPr>
            <a:spLocks noGrp="1"/>
          </p:cNvSpPr>
          <p:nvPr>
            <p:ph type="ctrTitle"/>
          </p:nvPr>
        </p:nvSpPr>
        <p:spPr>
          <a:xfrm>
            <a:off x="1759236" y="2075504"/>
            <a:ext cx="8679915" cy="1830762"/>
          </a:xfrm>
        </p:spPr>
        <p:txBody>
          <a:bodyPr>
            <a:normAutofit fontScale="90000"/>
          </a:bodyPr>
          <a:lstStyle/>
          <a:p>
            <a:r>
              <a:rPr lang="en-US" b="1" dirty="0"/>
              <a:t>UTS</a:t>
            </a:r>
            <a:r>
              <a:rPr lang="en-US" dirty="0"/>
              <a:t> </a:t>
            </a:r>
            <a:br>
              <a:rPr lang="en-US" dirty="0"/>
            </a:br>
            <a:r>
              <a:rPr lang="en-US" dirty="0"/>
              <a:t>TESTING DAN QA PERANGKAT LUNAK	</a:t>
            </a:r>
            <a:endParaRPr lang="en-ID" dirty="0"/>
          </a:p>
        </p:txBody>
      </p:sp>
      <p:sp>
        <p:nvSpPr>
          <p:cNvPr id="3" name="Subtitle 2">
            <a:extLst>
              <a:ext uri="{FF2B5EF4-FFF2-40B4-BE49-F238E27FC236}">
                <a16:creationId xmlns:a16="http://schemas.microsoft.com/office/drawing/2014/main" id="{8FFE95D4-7055-89B3-FA0F-8841E8B20D7E}"/>
              </a:ext>
            </a:extLst>
          </p:cNvPr>
          <p:cNvSpPr>
            <a:spLocks noGrp="1"/>
          </p:cNvSpPr>
          <p:nvPr>
            <p:ph type="subTitle" idx="1"/>
          </p:nvPr>
        </p:nvSpPr>
        <p:spPr/>
        <p:txBody>
          <a:bodyPr/>
          <a:lstStyle/>
          <a:p>
            <a:r>
              <a:rPr lang="en-US" dirty="0"/>
              <a:t>Nama : Muhamad Fauzi</a:t>
            </a:r>
          </a:p>
          <a:p>
            <a:r>
              <a:rPr lang="en-US" dirty="0"/>
              <a:t>NIM : 201011402012</a:t>
            </a:r>
          </a:p>
          <a:p>
            <a:r>
              <a:rPr lang="en-US" dirty="0" err="1"/>
              <a:t>Kelas</a:t>
            </a:r>
            <a:r>
              <a:rPr lang="en-US" dirty="0"/>
              <a:t> : 07TPLE010</a:t>
            </a:r>
            <a:endParaRPr lang="en-ID" dirty="0"/>
          </a:p>
        </p:txBody>
      </p:sp>
    </p:spTree>
    <p:extLst>
      <p:ext uri="{BB962C8B-B14F-4D97-AF65-F5344CB8AC3E}">
        <p14:creationId xmlns:p14="http://schemas.microsoft.com/office/powerpoint/2010/main" val="2048506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normAutofit/>
          </a:bodyPr>
          <a:lstStyle/>
          <a:p>
            <a:r>
              <a:rPr lang="en-ID" sz="3600" dirty="0" err="1"/>
              <a:t>Kekurangan</a:t>
            </a:r>
            <a:r>
              <a:rPr lang="en-ID" sz="3600" dirty="0"/>
              <a:t> White Box Testing</a:t>
            </a:r>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lstStyle/>
          <a:p>
            <a:pPr algn="just"/>
            <a:r>
              <a:rPr lang="en-ID" dirty="0" err="1"/>
              <a:t>Menyusahkan</a:t>
            </a:r>
            <a:r>
              <a:rPr lang="en-ID" dirty="0"/>
              <a:t> </a:t>
            </a:r>
            <a:r>
              <a:rPr lang="en-ID" dirty="0" err="1"/>
              <a:t>karena</a:t>
            </a:r>
            <a:r>
              <a:rPr lang="en-ID" dirty="0"/>
              <a:t> </a:t>
            </a:r>
            <a:r>
              <a:rPr lang="en-ID" dirty="0" err="1"/>
              <a:t>pengujian</a:t>
            </a:r>
            <a:r>
              <a:rPr lang="en-ID" dirty="0"/>
              <a:t> </a:t>
            </a:r>
            <a:r>
              <a:rPr lang="en-ID" dirty="0" err="1"/>
              <a:t>ini</a:t>
            </a:r>
            <a:r>
              <a:rPr lang="en-ID" dirty="0"/>
              <a:t> </a:t>
            </a:r>
            <a:r>
              <a:rPr lang="en-ID" dirty="0" err="1"/>
              <a:t>cukup</a:t>
            </a:r>
            <a:r>
              <a:rPr lang="en-ID" dirty="0"/>
              <a:t> </a:t>
            </a:r>
            <a:r>
              <a:rPr lang="en-ID" dirty="0" err="1"/>
              <a:t>kompleks</a:t>
            </a:r>
            <a:r>
              <a:rPr lang="en-ID" dirty="0"/>
              <a:t>.</a:t>
            </a:r>
          </a:p>
          <a:p>
            <a:pPr algn="just"/>
            <a:r>
              <a:rPr lang="en-ID" dirty="0" err="1"/>
              <a:t>Memerlukan</a:t>
            </a:r>
            <a:r>
              <a:rPr lang="en-ID" dirty="0"/>
              <a:t> </a:t>
            </a:r>
            <a:r>
              <a:rPr lang="en-ID" dirty="0" err="1"/>
              <a:t>waktu</a:t>
            </a:r>
            <a:r>
              <a:rPr lang="en-ID" dirty="0"/>
              <a:t> </a:t>
            </a:r>
            <a:r>
              <a:rPr lang="en-ID" dirty="0" err="1"/>
              <a:t>kembali</a:t>
            </a:r>
            <a:r>
              <a:rPr lang="en-ID" dirty="0"/>
              <a:t> </a:t>
            </a:r>
            <a:r>
              <a:rPr lang="en-ID" dirty="0" err="1"/>
              <a:t>ketika</a:t>
            </a:r>
            <a:r>
              <a:rPr lang="en-ID" dirty="0"/>
              <a:t> </a:t>
            </a:r>
            <a:r>
              <a:rPr lang="en-ID" dirty="0" err="1"/>
              <a:t>menambahkan</a:t>
            </a:r>
            <a:r>
              <a:rPr lang="en-ID" dirty="0"/>
              <a:t> </a:t>
            </a:r>
            <a:r>
              <a:rPr lang="en-ID" dirty="0" err="1"/>
              <a:t>atau</a:t>
            </a:r>
            <a:r>
              <a:rPr lang="en-ID" dirty="0"/>
              <a:t> </a:t>
            </a:r>
            <a:r>
              <a:rPr lang="en-ID" dirty="0" err="1"/>
              <a:t>mengganti</a:t>
            </a:r>
            <a:r>
              <a:rPr lang="en-ID" dirty="0"/>
              <a:t> </a:t>
            </a:r>
            <a:r>
              <a:rPr lang="en-ID" dirty="0" err="1"/>
              <a:t>kode</a:t>
            </a:r>
            <a:r>
              <a:rPr lang="en-ID" dirty="0"/>
              <a:t>, </a:t>
            </a:r>
            <a:r>
              <a:rPr lang="en-ID" dirty="0" err="1"/>
              <a:t>karena</a:t>
            </a:r>
            <a:r>
              <a:rPr lang="en-ID" dirty="0"/>
              <a:t> </a:t>
            </a:r>
            <a:r>
              <a:rPr lang="en-ID" dirty="0" err="1"/>
              <a:t>kamu</a:t>
            </a:r>
            <a:r>
              <a:rPr lang="en-ID" dirty="0"/>
              <a:t> </a:t>
            </a:r>
            <a:r>
              <a:rPr lang="en-ID" dirty="0" err="1"/>
              <a:t>perlu</a:t>
            </a:r>
            <a:r>
              <a:rPr lang="en-ID" dirty="0"/>
              <a:t> </a:t>
            </a:r>
            <a:r>
              <a:rPr lang="en-ID" dirty="0" err="1"/>
              <a:t>menguji</a:t>
            </a:r>
            <a:r>
              <a:rPr lang="en-ID" dirty="0"/>
              <a:t> </a:t>
            </a:r>
            <a:r>
              <a:rPr lang="en-ID" dirty="0" err="1"/>
              <a:t>keseluruhan</a:t>
            </a:r>
            <a:r>
              <a:rPr lang="en-ID" dirty="0"/>
              <a:t> </a:t>
            </a:r>
            <a:r>
              <a:rPr lang="en-ID" dirty="0" err="1"/>
              <a:t>kode</a:t>
            </a:r>
            <a:r>
              <a:rPr lang="en-ID" dirty="0"/>
              <a:t> </a:t>
            </a:r>
            <a:r>
              <a:rPr lang="en-ID" dirty="0" err="1"/>
              <a:t>kembali</a:t>
            </a:r>
            <a:r>
              <a:rPr lang="en-ID" dirty="0"/>
              <a:t>.</a:t>
            </a:r>
          </a:p>
          <a:p>
            <a:pPr algn="just"/>
            <a:r>
              <a:rPr lang="en-ID" dirty="0" err="1"/>
              <a:t>Memakan</a:t>
            </a:r>
            <a:r>
              <a:rPr lang="en-ID" dirty="0"/>
              <a:t> </a:t>
            </a:r>
            <a:r>
              <a:rPr lang="en-ID" dirty="0" err="1"/>
              <a:t>sumber</a:t>
            </a:r>
            <a:r>
              <a:rPr lang="en-ID" dirty="0"/>
              <a:t> </a:t>
            </a:r>
            <a:r>
              <a:rPr lang="en-ID" dirty="0" err="1"/>
              <a:t>daya</a:t>
            </a:r>
            <a:r>
              <a:rPr lang="en-ID" dirty="0"/>
              <a:t> yang </a:t>
            </a:r>
            <a:r>
              <a:rPr lang="en-ID" dirty="0" err="1"/>
              <a:t>banyak</a:t>
            </a:r>
            <a:r>
              <a:rPr lang="en-ID" dirty="0"/>
              <a:t> </a:t>
            </a:r>
            <a:r>
              <a:rPr lang="en-ID" dirty="0" err="1"/>
              <a:t>karena</a:t>
            </a:r>
            <a:r>
              <a:rPr lang="en-ID" dirty="0"/>
              <a:t> White-box testing </a:t>
            </a:r>
            <a:r>
              <a:rPr lang="en-ID" dirty="0" err="1"/>
              <a:t>termasuk</a:t>
            </a:r>
            <a:r>
              <a:rPr lang="en-ID" dirty="0"/>
              <a:t> </a:t>
            </a:r>
            <a:r>
              <a:rPr lang="en-ID" dirty="0" err="1"/>
              <a:t>ke</a:t>
            </a:r>
            <a:r>
              <a:rPr lang="en-ID" dirty="0"/>
              <a:t> </a:t>
            </a:r>
            <a:r>
              <a:rPr lang="en-ID" dirty="0" err="1"/>
              <a:t>dalam</a:t>
            </a:r>
            <a:r>
              <a:rPr lang="en-ID" dirty="0"/>
              <a:t> </a:t>
            </a:r>
            <a:r>
              <a:rPr lang="en-ID" dirty="0" err="1"/>
              <a:t>pengujian</a:t>
            </a:r>
            <a:r>
              <a:rPr lang="en-ID" dirty="0"/>
              <a:t> yang </a:t>
            </a:r>
            <a:r>
              <a:rPr lang="en-ID" dirty="0" err="1"/>
              <a:t>cukup</a:t>
            </a:r>
            <a:r>
              <a:rPr lang="en-ID" dirty="0"/>
              <a:t> mahal.</a:t>
            </a:r>
          </a:p>
        </p:txBody>
      </p:sp>
    </p:spTree>
    <p:extLst>
      <p:ext uri="{BB962C8B-B14F-4D97-AF65-F5344CB8AC3E}">
        <p14:creationId xmlns:p14="http://schemas.microsoft.com/office/powerpoint/2010/main" val="7310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err="1"/>
              <a:t>Contoh</a:t>
            </a:r>
            <a:r>
              <a:rPr lang="en-ID" dirty="0"/>
              <a:t> </a:t>
            </a:r>
            <a:r>
              <a:rPr lang="en-ID" dirty="0" err="1"/>
              <a:t>Penerapannya</a:t>
            </a:r>
            <a:endParaRPr lang="en-ID" dirty="0"/>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normAutofit/>
          </a:bodyPr>
          <a:lstStyle/>
          <a:p>
            <a:pPr marL="0" indent="0" algn="just">
              <a:buNone/>
            </a:pPr>
            <a:r>
              <a:rPr lang="en-US" b="1" dirty="0" err="1"/>
              <a:t>Pengujian</a:t>
            </a:r>
            <a:r>
              <a:rPr lang="en-US" b="1" dirty="0"/>
              <a:t> Form Login</a:t>
            </a:r>
          </a:p>
          <a:p>
            <a:pPr marL="0" indent="0" algn="just">
              <a:buNone/>
            </a:pPr>
            <a:r>
              <a:rPr lang="en-US" dirty="0" err="1"/>
              <a:t>Pengujian</a:t>
            </a:r>
            <a:r>
              <a:rPr lang="en-US" dirty="0"/>
              <a:t> </a:t>
            </a:r>
            <a:r>
              <a:rPr lang="en-US" dirty="0" err="1"/>
              <a:t>aplikasi</a:t>
            </a:r>
            <a:r>
              <a:rPr lang="en-US" dirty="0"/>
              <a:t> </a:t>
            </a:r>
            <a:r>
              <a:rPr lang="en-US" dirty="0" err="1"/>
              <a:t>ini</a:t>
            </a:r>
            <a:r>
              <a:rPr lang="en-US" dirty="0"/>
              <a:t> </a:t>
            </a:r>
            <a:r>
              <a:rPr lang="en-US" dirty="0" err="1"/>
              <a:t>dimulai</a:t>
            </a:r>
            <a:r>
              <a:rPr lang="en-US" dirty="0"/>
              <a:t> </a:t>
            </a:r>
            <a:r>
              <a:rPr lang="en-US" dirty="0" err="1"/>
              <a:t>dengan</a:t>
            </a:r>
            <a:r>
              <a:rPr lang="en-US" dirty="0"/>
              <a:t> </a:t>
            </a:r>
            <a:r>
              <a:rPr lang="en-US" dirty="0" err="1"/>
              <a:t>menghitung</a:t>
            </a:r>
            <a:r>
              <a:rPr lang="en-US" dirty="0"/>
              <a:t> </a:t>
            </a:r>
            <a:r>
              <a:rPr lang="en-US" dirty="0" err="1"/>
              <a:t>jumlah</a:t>
            </a:r>
            <a:r>
              <a:rPr lang="en-US" dirty="0"/>
              <a:t> </a:t>
            </a:r>
            <a:r>
              <a:rPr lang="en-US" dirty="0" err="1"/>
              <a:t>skenario</a:t>
            </a:r>
            <a:r>
              <a:rPr lang="en-US" dirty="0"/>
              <a:t> yang </a:t>
            </a:r>
            <a:r>
              <a:rPr lang="en-US" dirty="0" err="1"/>
              <a:t>akan</a:t>
            </a:r>
            <a:r>
              <a:rPr lang="en-US" dirty="0"/>
              <a:t> </a:t>
            </a:r>
            <a:r>
              <a:rPr lang="en-US" dirty="0" err="1"/>
              <a:t>diuji</a:t>
            </a:r>
            <a:r>
              <a:rPr lang="en-US" dirty="0"/>
              <a:t> </a:t>
            </a:r>
            <a:r>
              <a:rPr lang="en-US" dirty="0" err="1"/>
              <a:t>dengan</a:t>
            </a:r>
            <a:r>
              <a:rPr lang="en-US" dirty="0"/>
              <a:t> </a:t>
            </a:r>
            <a:r>
              <a:rPr lang="en-US" dirty="0" err="1"/>
              <a:t>menggunakan</a:t>
            </a:r>
            <a:r>
              <a:rPr lang="en-US" dirty="0"/>
              <a:t> Cyclomatic Complexity </a:t>
            </a:r>
            <a:r>
              <a:rPr lang="en-US" dirty="0" err="1"/>
              <a:t>dengan</a:t>
            </a:r>
            <a:r>
              <a:rPr lang="en-US" dirty="0"/>
              <a:t> </a:t>
            </a:r>
            <a:r>
              <a:rPr lang="en-US" dirty="0" err="1"/>
              <a:t>rumus</a:t>
            </a:r>
            <a:r>
              <a:rPr lang="en-US" dirty="0"/>
              <a:t> V(G) = E – N + 2 </a:t>
            </a:r>
            <a:r>
              <a:rPr lang="en-US" dirty="0" err="1"/>
              <a:t>dengan</a:t>
            </a:r>
            <a:r>
              <a:rPr lang="en-US" dirty="0"/>
              <a:t> </a:t>
            </a:r>
            <a:r>
              <a:rPr lang="en-US" dirty="0" err="1"/>
              <a:t>melihat</a:t>
            </a:r>
            <a:r>
              <a:rPr lang="en-US" dirty="0"/>
              <a:t> </a:t>
            </a:r>
            <a:r>
              <a:rPr lang="en-US" dirty="0" err="1"/>
              <a:t>hasil</a:t>
            </a:r>
            <a:r>
              <a:rPr lang="en-US" dirty="0"/>
              <a:t> </a:t>
            </a:r>
            <a:r>
              <a:rPr lang="en-US" dirty="0" err="1"/>
              <a:t>pembuatan</a:t>
            </a:r>
            <a:r>
              <a:rPr lang="en-US" dirty="0"/>
              <a:t> flowgraph. </a:t>
            </a:r>
            <a:r>
              <a:rPr lang="en-US" dirty="0" err="1"/>
              <a:t>Setelah</a:t>
            </a:r>
            <a:r>
              <a:rPr lang="en-US" dirty="0"/>
              <a:t> </a:t>
            </a:r>
            <a:r>
              <a:rPr lang="en-US" dirty="0" err="1"/>
              <a:t>mendapatkan</a:t>
            </a:r>
            <a:r>
              <a:rPr lang="en-US" dirty="0"/>
              <a:t> </a:t>
            </a:r>
            <a:r>
              <a:rPr lang="en-US" dirty="0" err="1"/>
              <a:t>nilai</a:t>
            </a:r>
            <a:r>
              <a:rPr lang="en-US" dirty="0"/>
              <a:t> Cyclomatic Complexity </a:t>
            </a:r>
            <a:r>
              <a:rPr lang="en-US" dirty="0" err="1"/>
              <a:t>maka</a:t>
            </a:r>
            <a:r>
              <a:rPr lang="en-US" dirty="0"/>
              <a:t> </a:t>
            </a:r>
            <a:r>
              <a:rPr lang="en-US" dirty="0" err="1"/>
              <a:t>dibuat</a:t>
            </a:r>
            <a:r>
              <a:rPr lang="en-US" dirty="0"/>
              <a:t> </a:t>
            </a:r>
            <a:r>
              <a:rPr lang="en-US" dirty="0" err="1"/>
              <a:t>skenario</a:t>
            </a:r>
            <a:r>
              <a:rPr lang="en-US" dirty="0"/>
              <a:t> uji. </a:t>
            </a:r>
            <a:r>
              <a:rPr lang="en-US" dirty="0" err="1"/>
              <a:t>Pengujian</a:t>
            </a:r>
            <a:r>
              <a:rPr lang="en-US" dirty="0"/>
              <a:t> </a:t>
            </a:r>
            <a:r>
              <a:rPr lang="en-US" dirty="0" err="1"/>
              <a:t>menggunakan</a:t>
            </a:r>
            <a:r>
              <a:rPr lang="en-US" dirty="0"/>
              <a:t> </a:t>
            </a:r>
            <a:r>
              <a:rPr lang="en-US" dirty="0" err="1"/>
              <a:t>dilakukan</a:t>
            </a:r>
            <a:r>
              <a:rPr lang="en-US" dirty="0"/>
              <a:t> </a:t>
            </a:r>
            <a:r>
              <a:rPr lang="en-US" dirty="0" err="1"/>
              <a:t>secara</a:t>
            </a:r>
            <a:r>
              <a:rPr lang="en-US" dirty="0"/>
              <a:t> manual </a:t>
            </a:r>
            <a:r>
              <a:rPr lang="en-US" dirty="0" err="1"/>
              <a:t>dengan</a:t>
            </a:r>
            <a:r>
              <a:rPr lang="en-US" dirty="0"/>
              <a:t> </a:t>
            </a:r>
            <a:r>
              <a:rPr lang="en-US" dirty="0" err="1"/>
              <a:t>melakukan</a:t>
            </a:r>
            <a:r>
              <a:rPr lang="en-US" dirty="0"/>
              <a:t> </a:t>
            </a:r>
            <a:r>
              <a:rPr lang="en-US" dirty="0" err="1"/>
              <a:t>pengujian</a:t>
            </a:r>
            <a:r>
              <a:rPr lang="en-US" dirty="0"/>
              <a:t> </a:t>
            </a:r>
            <a:r>
              <a:rPr lang="en-US" dirty="0" err="1"/>
              <a:t>satu</a:t>
            </a:r>
            <a:r>
              <a:rPr lang="en-US" dirty="0"/>
              <a:t> per </a:t>
            </a:r>
            <a:r>
              <a:rPr lang="en-US" dirty="0" err="1"/>
              <a:t>satu</a:t>
            </a:r>
            <a:r>
              <a:rPr lang="en-US" dirty="0"/>
              <a:t> dan </a:t>
            </a:r>
            <a:r>
              <a:rPr lang="en-US" dirty="0" err="1"/>
              <a:t>melihat</a:t>
            </a:r>
            <a:r>
              <a:rPr lang="en-US" dirty="0"/>
              <a:t> </a:t>
            </a:r>
            <a:r>
              <a:rPr lang="en-US" dirty="0" err="1"/>
              <a:t>hasil</a:t>
            </a:r>
            <a:r>
              <a:rPr lang="en-US" dirty="0"/>
              <a:t> </a:t>
            </a:r>
            <a:r>
              <a:rPr lang="en-US" dirty="0" err="1"/>
              <a:t>keluaran</a:t>
            </a:r>
            <a:r>
              <a:rPr lang="en-US" dirty="0"/>
              <a:t> yang </a:t>
            </a:r>
            <a:r>
              <a:rPr lang="en-US" dirty="0" err="1"/>
              <a:t>muncul</a:t>
            </a:r>
            <a:r>
              <a:rPr lang="en-US" dirty="0"/>
              <a:t> </a:t>
            </a:r>
            <a:r>
              <a:rPr lang="en-US" dirty="0" err="1"/>
              <a:t>dari</a:t>
            </a:r>
            <a:r>
              <a:rPr lang="en-US" dirty="0"/>
              <a:t> </a:t>
            </a:r>
            <a:r>
              <a:rPr lang="en-US" dirty="0" err="1"/>
              <a:t>setiap</a:t>
            </a:r>
            <a:r>
              <a:rPr lang="en-US" dirty="0"/>
              <a:t> </a:t>
            </a:r>
            <a:r>
              <a:rPr lang="en-US" dirty="0" err="1"/>
              <a:t>jalur</a:t>
            </a:r>
            <a:r>
              <a:rPr lang="en-US" dirty="0"/>
              <a:t> independent </a:t>
            </a:r>
            <a:r>
              <a:rPr lang="en-US" dirty="0" err="1"/>
              <a:t>tersebut</a:t>
            </a:r>
            <a:r>
              <a:rPr lang="en-US" dirty="0"/>
              <a:t>.</a:t>
            </a:r>
          </a:p>
        </p:txBody>
      </p:sp>
    </p:spTree>
    <p:extLst>
      <p:ext uri="{BB962C8B-B14F-4D97-AF65-F5344CB8AC3E}">
        <p14:creationId xmlns:p14="http://schemas.microsoft.com/office/powerpoint/2010/main" val="2568317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err="1"/>
              <a:t>Contoh</a:t>
            </a:r>
            <a:r>
              <a:rPr lang="en-ID" dirty="0"/>
              <a:t> </a:t>
            </a:r>
            <a:r>
              <a:rPr lang="en-ID" dirty="0" err="1"/>
              <a:t>Penerapannya</a:t>
            </a:r>
            <a:endParaRPr lang="en-ID" dirty="0"/>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lstStyle/>
          <a:p>
            <a:pPr marL="0" indent="0">
              <a:buNone/>
            </a:pPr>
            <a:r>
              <a:rPr lang="en-US" b="1" dirty="0" err="1"/>
              <a:t>Pengujian</a:t>
            </a:r>
            <a:r>
              <a:rPr lang="en-US" b="1" dirty="0"/>
              <a:t> Form Login</a:t>
            </a:r>
          </a:p>
          <a:p>
            <a:pPr marL="342900" indent="-342900">
              <a:buAutoNum type="arabicPeriod"/>
            </a:pPr>
            <a:r>
              <a:rPr lang="en-US" dirty="0"/>
              <a:t>Source Code </a:t>
            </a:r>
            <a:r>
              <a:rPr lang="en-US" dirty="0" err="1"/>
              <a:t>Validasi</a:t>
            </a:r>
            <a:r>
              <a:rPr lang="en-US" dirty="0"/>
              <a:t> Login</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D" dirty="0"/>
          </a:p>
        </p:txBody>
      </p:sp>
      <p:pic>
        <p:nvPicPr>
          <p:cNvPr id="4" name="Picture 3">
            <a:extLst>
              <a:ext uri="{FF2B5EF4-FFF2-40B4-BE49-F238E27FC236}">
                <a16:creationId xmlns:a16="http://schemas.microsoft.com/office/drawing/2014/main" id="{E17E6525-FBBD-5EF3-E03B-5B7EEF427F35}"/>
              </a:ext>
            </a:extLst>
          </p:cNvPr>
          <p:cNvPicPr>
            <a:picLocks noChangeAspect="1"/>
          </p:cNvPicPr>
          <p:nvPr/>
        </p:nvPicPr>
        <p:blipFill>
          <a:blip r:embed="rId2"/>
          <a:stretch>
            <a:fillRect/>
          </a:stretch>
        </p:blipFill>
        <p:spPr>
          <a:xfrm>
            <a:off x="5118447" y="1878339"/>
            <a:ext cx="4046323" cy="3928572"/>
          </a:xfrm>
          <a:prstGeom prst="rect">
            <a:avLst/>
          </a:prstGeom>
        </p:spPr>
      </p:pic>
    </p:spTree>
    <p:extLst>
      <p:ext uri="{BB962C8B-B14F-4D97-AF65-F5344CB8AC3E}">
        <p14:creationId xmlns:p14="http://schemas.microsoft.com/office/powerpoint/2010/main" val="255537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err="1"/>
              <a:t>Contoh</a:t>
            </a:r>
            <a:r>
              <a:rPr lang="en-ID" dirty="0"/>
              <a:t> </a:t>
            </a:r>
            <a:r>
              <a:rPr lang="en-ID" dirty="0" err="1"/>
              <a:t>Penerapannya</a:t>
            </a:r>
            <a:endParaRPr lang="en-ID" dirty="0"/>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lstStyle/>
          <a:p>
            <a:pPr marL="0" indent="0">
              <a:buNone/>
            </a:pPr>
            <a:r>
              <a:rPr lang="en-US" b="1" dirty="0" err="1"/>
              <a:t>Pengujian</a:t>
            </a:r>
            <a:r>
              <a:rPr lang="en-US" b="1" dirty="0"/>
              <a:t> Form Login</a:t>
            </a:r>
          </a:p>
          <a:p>
            <a:pPr marL="342900" indent="-342900">
              <a:buFont typeface="+mj-lt"/>
              <a:buAutoNum type="arabicPeriod" startAt="2"/>
            </a:pPr>
            <a:r>
              <a:rPr lang="en-US" dirty="0"/>
              <a:t>Flowchart Form Login</a:t>
            </a:r>
          </a:p>
          <a:p>
            <a:pPr marL="342900" indent="-342900">
              <a:buAutoNum type="arabicPeriod" startAt="2"/>
            </a:pPr>
            <a:endParaRPr lang="en-US" dirty="0"/>
          </a:p>
          <a:p>
            <a:pPr marL="342900" indent="-342900">
              <a:buAutoNum type="arabicPeriod" startAt="2"/>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D" dirty="0"/>
          </a:p>
        </p:txBody>
      </p:sp>
      <p:pic>
        <p:nvPicPr>
          <p:cNvPr id="6" name="Picture 5">
            <a:extLst>
              <a:ext uri="{FF2B5EF4-FFF2-40B4-BE49-F238E27FC236}">
                <a16:creationId xmlns:a16="http://schemas.microsoft.com/office/drawing/2014/main" id="{55AF1464-4F86-B79D-4323-3CB133C12DEB}"/>
              </a:ext>
            </a:extLst>
          </p:cNvPr>
          <p:cNvPicPr>
            <a:picLocks noChangeAspect="1"/>
          </p:cNvPicPr>
          <p:nvPr/>
        </p:nvPicPr>
        <p:blipFill>
          <a:blip r:embed="rId2"/>
          <a:stretch>
            <a:fillRect/>
          </a:stretch>
        </p:blipFill>
        <p:spPr>
          <a:xfrm>
            <a:off x="5118447" y="1978200"/>
            <a:ext cx="4440332" cy="4073608"/>
          </a:xfrm>
          <a:prstGeom prst="rect">
            <a:avLst/>
          </a:prstGeom>
        </p:spPr>
      </p:pic>
    </p:spTree>
    <p:extLst>
      <p:ext uri="{BB962C8B-B14F-4D97-AF65-F5344CB8AC3E}">
        <p14:creationId xmlns:p14="http://schemas.microsoft.com/office/powerpoint/2010/main" val="82296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err="1"/>
              <a:t>Contoh</a:t>
            </a:r>
            <a:r>
              <a:rPr lang="en-ID" dirty="0"/>
              <a:t> </a:t>
            </a:r>
            <a:r>
              <a:rPr lang="en-ID" dirty="0" err="1"/>
              <a:t>Penerapannya</a:t>
            </a:r>
            <a:endParaRPr lang="en-ID" dirty="0"/>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lstStyle/>
          <a:p>
            <a:pPr marL="0" indent="0">
              <a:buNone/>
            </a:pPr>
            <a:r>
              <a:rPr lang="en-US" b="1" dirty="0" err="1"/>
              <a:t>Pengujian</a:t>
            </a:r>
            <a:r>
              <a:rPr lang="en-US" b="1" dirty="0"/>
              <a:t> Form Login</a:t>
            </a:r>
          </a:p>
          <a:p>
            <a:pPr marL="342900" indent="-342900">
              <a:buFont typeface="+mj-lt"/>
              <a:buAutoNum type="arabicPeriod" startAt="3"/>
            </a:pPr>
            <a:r>
              <a:rPr lang="en-US" dirty="0"/>
              <a:t>Flowgraph Form Login</a:t>
            </a:r>
          </a:p>
          <a:p>
            <a:pPr marL="342900" indent="-342900">
              <a:buAutoNum type="arabicPeriod" startAt="3"/>
            </a:pPr>
            <a:endParaRPr lang="en-US" dirty="0"/>
          </a:p>
          <a:p>
            <a:pPr marL="342900" indent="-342900">
              <a:buAutoNum type="arabicPeriod" startAt="3"/>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D" dirty="0"/>
          </a:p>
        </p:txBody>
      </p:sp>
      <p:pic>
        <p:nvPicPr>
          <p:cNvPr id="5" name="Picture 4">
            <a:extLst>
              <a:ext uri="{FF2B5EF4-FFF2-40B4-BE49-F238E27FC236}">
                <a16:creationId xmlns:a16="http://schemas.microsoft.com/office/drawing/2014/main" id="{2EB55B37-E4C7-F91D-996E-20A689DA641C}"/>
              </a:ext>
            </a:extLst>
          </p:cNvPr>
          <p:cNvPicPr>
            <a:picLocks noChangeAspect="1"/>
          </p:cNvPicPr>
          <p:nvPr/>
        </p:nvPicPr>
        <p:blipFill>
          <a:blip r:embed="rId2"/>
          <a:stretch>
            <a:fillRect/>
          </a:stretch>
        </p:blipFill>
        <p:spPr>
          <a:xfrm>
            <a:off x="5118447" y="2190008"/>
            <a:ext cx="3498980" cy="3861800"/>
          </a:xfrm>
          <a:prstGeom prst="rect">
            <a:avLst/>
          </a:prstGeom>
        </p:spPr>
      </p:pic>
    </p:spTree>
    <p:extLst>
      <p:ext uri="{BB962C8B-B14F-4D97-AF65-F5344CB8AC3E}">
        <p14:creationId xmlns:p14="http://schemas.microsoft.com/office/powerpoint/2010/main" val="97393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err="1"/>
              <a:t>Contoh</a:t>
            </a:r>
            <a:r>
              <a:rPr lang="en-ID" dirty="0"/>
              <a:t> </a:t>
            </a:r>
            <a:r>
              <a:rPr lang="en-ID" dirty="0" err="1"/>
              <a:t>Penerapannya</a:t>
            </a:r>
            <a:endParaRPr lang="en-ID" dirty="0"/>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normAutofit fontScale="85000" lnSpcReduction="10000"/>
          </a:bodyPr>
          <a:lstStyle/>
          <a:p>
            <a:pPr marL="0" indent="0">
              <a:buNone/>
            </a:pPr>
            <a:r>
              <a:rPr lang="en-US" b="1" dirty="0" err="1"/>
              <a:t>Pengujian</a:t>
            </a:r>
            <a:r>
              <a:rPr lang="en-US" b="1" dirty="0"/>
              <a:t> Form Login</a:t>
            </a:r>
          </a:p>
          <a:p>
            <a:pPr marL="342900" indent="-342900" algn="just">
              <a:buFont typeface="+mj-lt"/>
              <a:buAutoNum type="arabicPeriod" startAt="4"/>
            </a:pPr>
            <a:r>
              <a:rPr lang="en-US" dirty="0" err="1"/>
              <a:t>Menghitung</a:t>
            </a:r>
            <a:r>
              <a:rPr lang="en-US" dirty="0"/>
              <a:t> Jalur </a:t>
            </a:r>
            <a:r>
              <a:rPr lang="en-US" dirty="0" err="1"/>
              <a:t>Independen</a:t>
            </a:r>
            <a:r>
              <a:rPr lang="en-US" dirty="0"/>
              <a:t> </a:t>
            </a:r>
            <a:r>
              <a:rPr lang="en-US" dirty="0" err="1"/>
              <a:t>Menggunakan</a:t>
            </a:r>
            <a:r>
              <a:rPr lang="en-US" dirty="0"/>
              <a:t> Cyclomatic Complexity</a:t>
            </a:r>
          </a:p>
          <a:p>
            <a:pPr marL="0" indent="0">
              <a:buNone/>
            </a:pPr>
            <a:r>
              <a:rPr lang="de-DE" dirty="0"/>
              <a:t>Untuk menghitung CC digunakan formula:</a:t>
            </a:r>
          </a:p>
          <a:p>
            <a:pPr marL="0" indent="0">
              <a:buNone/>
            </a:pPr>
            <a:r>
              <a:rPr lang="de-DE" dirty="0"/>
              <a:t>V (G) = E  – N + 2</a:t>
            </a:r>
            <a:endParaRPr lang="en-US" dirty="0"/>
          </a:p>
          <a:p>
            <a:pPr marL="0" indent="0">
              <a:buNone/>
            </a:pPr>
            <a:r>
              <a:rPr lang="en-US" dirty="0"/>
              <a:t>Dari </a:t>
            </a:r>
            <a:r>
              <a:rPr lang="en-US" dirty="0" err="1"/>
              <a:t>hasil</a:t>
            </a:r>
            <a:r>
              <a:rPr lang="en-US" dirty="0"/>
              <a:t> </a:t>
            </a:r>
            <a:r>
              <a:rPr lang="en-US" dirty="0" err="1"/>
              <a:t>pembuatan</a:t>
            </a:r>
            <a:r>
              <a:rPr lang="en-US" dirty="0"/>
              <a:t> flowgraph </a:t>
            </a:r>
            <a:r>
              <a:rPr lang="en-US" dirty="0" err="1"/>
              <a:t>sebelumnya</a:t>
            </a:r>
            <a:r>
              <a:rPr lang="en-US" dirty="0"/>
              <a:t> </a:t>
            </a:r>
            <a:r>
              <a:rPr lang="en-ID" dirty="0" err="1"/>
              <a:t>dapat</a:t>
            </a:r>
            <a:r>
              <a:rPr lang="en-ID" dirty="0"/>
              <a:t> </a:t>
            </a:r>
            <a:r>
              <a:rPr lang="en-ID" dirty="0" err="1"/>
              <a:t>diketahui</a:t>
            </a:r>
            <a:r>
              <a:rPr lang="en-ID" dirty="0"/>
              <a:t> </a:t>
            </a:r>
            <a:r>
              <a:rPr lang="en-ID" dirty="0" err="1"/>
              <a:t>nilai</a:t>
            </a:r>
            <a:r>
              <a:rPr lang="en-ID" dirty="0"/>
              <a:t> </a:t>
            </a:r>
            <a:r>
              <a:rPr lang="en-ID" dirty="0" err="1"/>
              <a:t>berikut</a:t>
            </a:r>
            <a:r>
              <a:rPr lang="en-ID" dirty="0"/>
              <a:t>: </a:t>
            </a:r>
          </a:p>
          <a:p>
            <a:pPr marL="0" indent="0">
              <a:buNone/>
            </a:pPr>
            <a:r>
              <a:rPr lang="en-ID" dirty="0"/>
              <a:t>E = 24 </a:t>
            </a:r>
          </a:p>
          <a:p>
            <a:pPr marL="0" indent="0">
              <a:buNone/>
            </a:pPr>
            <a:r>
              <a:rPr lang="en-ID" dirty="0"/>
              <a:t>N = 20</a:t>
            </a:r>
          </a:p>
          <a:p>
            <a:pPr marL="0" indent="0">
              <a:buNone/>
            </a:pPr>
            <a:r>
              <a:rPr lang="en-US" dirty="0" err="1"/>
              <a:t>Setelah</a:t>
            </a:r>
            <a:r>
              <a:rPr lang="en-US" dirty="0"/>
              <a:t> </a:t>
            </a:r>
            <a:r>
              <a:rPr lang="en-US" dirty="0" err="1"/>
              <a:t>itu</a:t>
            </a:r>
            <a:r>
              <a:rPr lang="en-US" dirty="0"/>
              <a:t> </a:t>
            </a:r>
            <a:r>
              <a:rPr lang="en-US" dirty="0" err="1"/>
              <a:t>tersebut</a:t>
            </a:r>
            <a:r>
              <a:rPr lang="en-US" dirty="0"/>
              <a:t> </a:t>
            </a:r>
            <a:r>
              <a:rPr lang="en-US" dirty="0" err="1"/>
              <a:t>dimasukan</a:t>
            </a:r>
            <a:r>
              <a:rPr lang="en-US" dirty="0"/>
              <a:t> </a:t>
            </a:r>
            <a:r>
              <a:rPr lang="en-US" dirty="0" err="1"/>
              <a:t>ke</a:t>
            </a:r>
            <a:r>
              <a:rPr lang="en-US" dirty="0"/>
              <a:t> </a:t>
            </a:r>
            <a:r>
              <a:rPr lang="en-US" dirty="0" err="1"/>
              <a:t>dalam</a:t>
            </a:r>
            <a:r>
              <a:rPr lang="en-US" dirty="0"/>
              <a:t> formula </a:t>
            </a:r>
            <a:r>
              <a:rPr lang="en-US" dirty="0" err="1"/>
              <a:t>akan</a:t>
            </a:r>
            <a:r>
              <a:rPr lang="en-US" dirty="0"/>
              <a:t> </a:t>
            </a:r>
            <a:r>
              <a:rPr lang="en-US" dirty="0" err="1"/>
              <a:t>menghasilkan</a:t>
            </a:r>
            <a:r>
              <a:rPr lang="en-US" dirty="0"/>
              <a:t>:</a:t>
            </a:r>
          </a:p>
          <a:p>
            <a:pPr marL="0" indent="0">
              <a:buNone/>
            </a:pPr>
            <a:r>
              <a:rPr lang="de-DE" dirty="0"/>
              <a:t>V (G) = E  – N + 2</a:t>
            </a:r>
            <a:endParaRPr lang="en-US" dirty="0"/>
          </a:p>
          <a:p>
            <a:pPr marL="0" indent="0">
              <a:buNone/>
            </a:pPr>
            <a:r>
              <a:rPr lang="de-DE" dirty="0"/>
              <a:t>V (G) = 24  – 20 + 2</a:t>
            </a:r>
          </a:p>
          <a:p>
            <a:pPr marL="0" indent="0">
              <a:buNone/>
            </a:pPr>
            <a:r>
              <a:rPr lang="de-DE" dirty="0"/>
              <a:t>V (G) = 4 + 2</a:t>
            </a:r>
            <a:endParaRPr lang="en-US" dirty="0"/>
          </a:p>
          <a:p>
            <a:pPr marL="0" indent="0">
              <a:buNone/>
            </a:pPr>
            <a:r>
              <a:rPr lang="de-DE" dirty="0"/>
              <a:t>V (G) = </a:t>
            </a:r>
            <a:r>
              <a:rPr lang="en-US" dirty="0"/>
              <a:t>6</a:t>
            </a:r>
          </a:p>
        </p:txBody>
      </p:sp>
    </p:spTree>
    <p:extLst>
      <p:ext uri="{BB962C8B-B14F-4D97-AF65-F5344CB8AC3E}">
        <p14:creationId xmlns:p14="http://schemas.microsoft.com/office/powerpoint/2010/main" val="133722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err="1"/>
              <a:t>Contoh</a:t>
            </a:r>
            <a:r>
              <a:rPr lang="en-ID" dirty="0"/>
              <a:t> </a:t>
            </a:r>
            <a:r>
              <a:rPr lang="en-ID" dirty="0" err="1"/>
              <a:t>Penerapannya</a:t>
            </a:r>
            <a:endParaRPr lang="en-ID" dirty="0"/>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normAutofit fontScale="85000" lnSpcReduction="20000"/>
          </a:bodyPr>
          <a:lstStyle/>
          <a:p>
            <a:pPr marL="0" indent="0">
              <a:buNone/>
            </a:pPr>
            <a:r>
              <a:rPr lang="en-US" b="1" dirty="0" err="1"/>
              <a:t>Pengujian</a:t>
            </a:r>
            <a:r>
              <a:rPr lang="en-US" b="1" dirty="0"/>
              <a:t> Form Login</a:t>
            </a:r>
          </a:p>
          <a:p>
            <a:pPr marL="342900" indent="-342900" algn="just">
              <a:buFont typeface="+mj-lt"/>
              <a:buAutoNum type="arabicPeriod" startAt="4"/>
            </a:pPr>
            <a:r>
              <a:rPr lang="en-US" dirty="0" err="1"/>
              <a:t>Menghitung</a:t>
            </a:r>
            <a:r>
              <a:rPr lang="en-US" dirty="0"/>
              <a:t> Jalur </a:t>
            </a:r>
            <a:r>
              <a:rPr lang="en-US" dirty="0" err="1"/>
              <a:t>Independen</a:t>
            </a:r>
            <a:r>
              <a:rPr lang="en-US" dirty="0"/>
              <a:t> </a:t>
            </a:r>
            <a:r>
              <a:rPr lang="en-US" dirty="0" err="1"/>
              <a:t>Menggunakan</a:t>
            </a:r>
            <a:r>
              <a:rPr lang="en-US" dirty="0"/>
              <a:t> Cyclomatic Complexity</a:t>
            </a:r>
          </a:p>
          <a:p>
            <a:pPr marL="0" indent="0" algn="just">
              <a:buNone/>
            </a:pPr>
            <a:r>
              <a:rPr lang="en-US" dirty="0"/>
              <a:t>Dari </a:t>
            </a:r>
            <a:r>
              <a:rPr lang="en-US" dirty="0" err="1"/>
              <a:t>hasil</a:t>
            </a:r>
            <a:r>
              <a:rPr lang="en-US" dirty="0"/>
              <a:t> </a:t>
            </a:r>
            <a:r>
              <a:rPr lang="en-US" dirty="0" err="1"/>
              <a:t>perhitungan</a:t>
            </a:r>
            <a:r>
              <a:rPr lang="en-US" dirty="0"/>
              <a:t> </a:t>
            </a:r>
            <a:r>
              <a:rPr lang="en-US" dirty="0" err="1"/>
              <a:t>tersebut</a:t>
            </a:r>
            <a:r>
              <a:rPr lang="en-US" dirty="0"/>
              <a:t> </a:t>
            </a:r>
            <a:r>
              <a:rPr lang="en-US" dirty="0" err="1"/>
              <a:t>didapatkan</a:t>
            </a:r>
            <a:r>
              <a:rPr lang="en-US" dirty="0"/>
              <a:t> 6 </a:t>
            </a:r>
            <a:r>
              <a:rPr lang="en-US" dirty="0" err="1"/>
              <a:t>jalur</a:t>
            </a:r>
            <a:r>
              <a:rPr lang="en-US" dirty="0"/>
              <a:t> </a:t>
            </a:r>
            <a:r>
              <a:rPr lang="en-US" dirty="0" err="1"/>
              <a:t>independen</a:t>
            </a:r>
            <a:r>
              <a:rPr lang="en-US" dirty="0"/>
              <a:t> </a:t>
            </a:r>
            <a:r>
              <a:rPr lang="en-US" dirty="0" err="1"/>
              <a:t>yaitu</a:t>
            </a:r>
            <a:r>
              <a:rPr lang="en-US" dirty="0"/>
              <a:t>:</a:t>
            </a:r>
          </a:p>
          <a:p>
            <a:pPr marL="342900" indent="-342900" algn="just">
              <a:buFont typeface="+mj-lt"/>
              <a:buAutoNum type="arabicParenR"/>
            </a:pPr>
            <a:r>
              <a:rPr lang="en-US" dirty="0"/>
              <a:t>1-2-3-4-5-10-11-13-14-16-17-19-20 (</a:t>
            </a:r>
            <a:r>
              <a:rPr lang="en-US" dirty="0" err="1"/>
              <a:t>Skenario</a:t>
            </a:r>
            <a:r>
              <a:rPr lang="en-US" dirty="0"/>
              <a:t> login </a:t>
            </a:r>
            <a:r>
              <a:rPr lang="en-US" dirty="0" err="1"/>
              <a:t>berhasil</a:t>
            </a:r>
            <a:r>
              <a:rPr lang="en-US" dirty="0"/>
              <a:t>)</a:t>
            </a:r>
          </a:p>
          <a:p>
            <a:pPr marL="342900" indent="-342900" algn="just">
              <a:buFont typeface="+mj-lt"/>
              <a:buAutoNum type="arabicParenR"/>
            </a:pPr>
            <a:r>
              <a:rPr lang="en-US" dirty="0"/>
              <a:t>1-2-3-4-5-6-7-8-3-4-5-10-11-13-14-16-17-19-20 (</a:t>
            </a:r>
            <a:r>
              <a:rPr lang="en-US" dirty="0" err="1"/>
              <a:t>Skenario</a:t>
            </a:r>
            <a:r>
              <a:rPr lang="en-US" dirty="0"/>
              <a:t> login </a:t>
            </a:r>
            <a:r>
              <a:rPr lang="en-US" dirty="0" err="1"/>
              <a:t>gagal</a:t>
            </a:r>
            <a:r>
              <a:rPr lang="en-US" dirty="0"/>
              <a:t> </a:t>
            </a:r>
            <a:r>
              <a:rPr lang="en-US" dirty="0" err="1"/>
              <a:t>karena</a:t>
            </a:r>
            <a:r>
              <a:rPr lang="en-US" dirty="0"/>
              <a:t> </a:t>
            </a:r>
            <a:r>
              <a:rPr lang="en-US" dirty="0" err="1"/>
              <a:t>nama</a:t>
            </a:r>
            <a:r>
              <a:rPr lang="en-US" dirty="0"/>
              <a:t> </a:t>
            </a:r>
            <a:r>
              <a:rPr lang="en-US" dirty="0" err="1"/>
              <a:t>pengguna</a:t>
            </a:r>
            <a:r>
              <a:rPr lang="en-US" dirty="0"/>
              <a:t> dan kata </a:t>
            </a:r>
            <a:r>
              <a:rPr lang="en-US" dirty="0" err="1"/>
              <a:t>sandi</a:t>
            </a:r>
            <a:r>
              <a:rPr lang="en-US" dirty="0"/>
              <a:t> </a:t>
            </a:r>
            <a:r>
              <a:rPr lang="en-US" dirty="0" err="1"/>
              <a:t>kosong</a:t>
            </a:r>
            <a:r>
              <a:rPr lang="en-US" dirty="0"/>
              <a:t>)</a:t>
            </a:r>
          </a:p>
          <a:p>
            <a:pPr marL="342900" indent="-342900" algn="just">
              <a:buFont typeface="+mj-lt"/>
              <a:buAutoNum type="arabicParenR"/>
            </a:pPr>
            <a:r>
              <a:rPr lang="en-US" dirty="0"/>
              <a:t>1-2-3-4-5-6-7-9-3-4-5-10-11-13-14-16-17-19-20 (</a:t>
            </a:r>
            <a:r>
              <a:rPr lang="en-US" dirty="0" err="1"/>
              <a:t>Skenario</a:t>
            </a:r>
            <a:r>
              <a:rPr lang="en-US" dirty="0"/>
              <a:t> login </a:t>
            </a:r>
            <a:r>
              <a:rPr lang="en-US" dirty="0" err="1"/>
              <a:t>gagal</a:t>
            </a:r>
            <a:r>
              <a:rPr lang="en-US" dirty="0"/>
              <a:t> </a:t>
            </a:r>
            <a:r>
              <a:rPr lang="en-US" dirty="0" err="1"/>
              <a:t>karena</a:t>
            </a:r>
            <a:r>
              <a:rPr lang="en-US" dirty="0"/>
              <a:t> </a:t>
            </a:r>
            <a:r>
              <a:rPr lang="en-US" dirty="0" err="1"/>
              <a:t>nama</a:t>
            </a:r>
            <a:r>
              <a:rPr lang="en-US" dirty="0"/>
              <a:t> </a:t>
            </a:r>
            <a:r>
              <a:rPr lang="en-US" dirty="0" err="1"/>
              <a:t>pengguna</a:t>
            </a:r>
            <a:r>
              <a:rPr lang="en-US" dirty="0"/>
              <a:t> </a:t>
            </a:r>
            <a:r>
              <a:rPr lang="en-US" dirty="0" err="1"/>
              <a:t>kosong</a:t>
            </a:r>
            <a:r>
              <a:rPr lang="en-US" dirty="0"/>
              <a:t> </a:t>
            </a:r>
            <a:r>
              <a:rPr lang="en-US" dirty="0" err="1"/>
              <a:t>sedangkan</a:t>
            </a:r>
            <a:r>
              <a:rPr lang="en-US" dirty="0"/>
              <a:t> </a:t>
            </a:r>
            <a:r>
              <a:rPr lang="en-US" dirty="0" err="1"/>
              <a:t>kolom</a:t>
            </a:r>
            <a:r>
              <a:rPr lang="en-US" dirty="0"/>
              <a:t> kata </a:t>
            </a:r>
            <a:r>
              <a:rPr lang="en-US" dirty="0" err="1"/>
              <a:t>sandi</a:t>
            </a:r>
            <a:r>
              <a:rPr lang="en-US" dirty="0"/>
              <a:t> </a:t>
            </a:r>
            <a:r>
              <a:rPr lang="en-US" dirty="0" err="1"/>
              <a:t>terisi</a:t>
            </a:r>
            <a:r>
              <a:rPr lang="en-US" dirty="0"/>
              <a:t>)</a:t>
            </a:r>
          </a:p>
          <a:p>
            <a:pPr marL="342900" indent="-342900" algn="just">
              <a:buFont typeface="+mj-lt"/>
              <a:buAutoNum type="arabicParenR"/>
            </a:pPr>
            <a:r>
              <a:rPr lang="en-US" dirty="0"/>
              <a:t>1-2-3-4-5-10-11-12-3-4-5-10-11-13-14-16-17-19-20 (</a:t>
            </a:r>
            <a:r>
              <a:rPr lang="en-US" dirty="0" err="1"/>
              <a:t>Skenario</a:t>
            </a:r>
            <a:r>
              <a:rPr lang="en-US" dirty="0"/>
              <a:t> login </a:t>
            </a:r>
            <a:r>
              <a:rPr lang="en-US" dirty="0" err="1"/>
              <a:t>gagal</a:t>
            </a:r>
            <a:r>
              <a:rPr lang="en-US" dirty="0"/>
              <a:t> </a:t>
            </a:r>
            <a:r>
              <a:rPr lang="en-US" dirty="0" err="1"/>
              <a:t>karena</a:t>
            </a:r>
            <a:r>
              <a:rPr lang="en-US" dirty="0"/>
              <a:t> </a:t>
            </a:r>
            <a:r>
              <a:rPr lang="en-US" dirty="0" err="1"/>
              <a:t>nama</a:t>
            </a:r>
            <a:r>
              <a:rPr lang="en-US" dirty="0"/>
              <a:t> </a:t>
            </a:r>
            <a:r>
              <a:rPr lang="en-US" dirty="0" err="1"/>
              <a:t>pengguna</a:t>
            </a:r>
            <a:r>
              <a:rPr lang="en-US" dirty="0"/>
              <a:t> salah)</a:t>
            </a:r>
          </a:p>
          <a:p>
            <a:pPr marL="342900" indent="-342900" algn="just">
              <a:buFont typeface="+mj-lt"/>
              <a:buAutoNum type="arabicParenR"/>
            </a:pPr>
            <a:r>
              <a:rPr lang="en-US" dirty="0"/>
              <a:t>1-2-3-4-5-10-11-13-14-15-3-4-5-10-11-13-14-16-17-19-20 (</a:t>
            </a:r>
            <a:r>
              <a:rPr lang="en-US" dirty="0" err="1"/>
              <a:t>Skenario</a:t>
            </a:r>
            <a:r>
              <a:rPr lang="en-US" dirty="0"/>
              <a:t> login </a:t>
            </a:r>
            <a:r>
              <a:rPr lang="en-US" dirty="0" err="1"/>
              <a:t>gagal</a:t>
            </a:r>
            <a:r>
              <a:rPr lang="en-US" dirty="0"/>
              <a:t> </a:t>
            </a:r>
            <a:r>
              <a:rPr lang="en-US" dirty="0" err="1"/>
              <a:t>karenanama</a:t>
            </a:r>
            <a:r>
              <a:rPr lang="en-US" dirty="0"/>
              <a:t> </a:t>
            </a:r>
            <a:r>
              <a:rPr lang="en-US" dirty="0" err="1"/>
              <a:t>pengguna</a:t>
            </a:r>
            <a:r>
              <a:rPr lang="en-US" dirty="0"/>
              <a:t> </a:t>
            </a:r>
            <a:r>
              <a:rPr lang="en-US" dirty="0" err="1"/>
              <a:t>benar</a:t>
            </a:r>
            <a:r>
              <a:rPr lang="en-US" dirty="0"/>
              <a:t> </a:t>
            </a:r>
            <a:r>
              <a:rPr lang="en-US" dirty="0" err="1"/>
              <a:t>tetapi</a:t>
            </a:r>
            <a:r>
              <a:rPr lang="en-US" dirty="0"/>
              <a:t> kata </a:t>
            </a:r>
            <a:r>
              <a:rPr lang="en-US" dirty="0" err="1"/>
              <a:t>sandi</a:t>
            </a:r>
            <a:r>
              <a:rPr lang="en-US" dirty="0"/>
              <a:t> </a:t>
            </a:r>
            <a:r>
              <a:rPr lang="en-US" dirty="0" err="1"/>
              <a:t>kosong</a:t>
            </a:r>
            <a:r>
              <a:rPr lang="en-US" dirty="0"/>
              <a:t>)</a:t>
            </a:r>
          </a:p>
          <a:p>
            <a:pPr marL="342900" indent="-342900" algn="just">
              <a:buFont typeface="+mj-lt"/>
              <a:buAutoNum type="arabicParenR"/>
            </a:pPr>
            <a:r>
              <a:rPr lang="en-US" dirty="0"/>
              <a:t>1-2-3-4-5-10-11-13-16-17-18-3-4-5-10-11-13-14-16-17-19-20 (</a:t>
            </a:r>
            <a:r>
              <a:rPr lang="en-US" dirty="0" err="1"/>
              <a:t>Skenario</a:t>
            </a:r>
            <a:r>
              <a:rPr lang="en-US" dirty="0"/>
              <a:t> login </a:t>
            </a:r>
            <a:r>
              <a:rPr lang="en-US" dirty="0" err="1"/>
              <a:t>gagal</a:t>
            </a:r>
            <a:r>
              <a:rPr lang="en-US" dirty="0"/>
              <a:t> </a:t>
            </a:r>
            <a:r>
              <a:rPr lang="en-US" dirty="0" err="1"/>
              <a:t>karena</a:t>
            </a:r>
            <a:r>
              <a:rPr lang="en-US" dirty="0"/>
              <a:t> </a:t>
            </a:r>
            <a:r>
              <a:rPr lang="en-US" dirty="0" err="1"/>
              <a:t>nama</a:t>
            </a:r>
            <a:r>
              <a:rPr lang="en-US" dirty="0"/>
              <a:t> </a:t>
            </a:r>
            <a:r>
              <a:rPr lang="en-US" dirty="0" err="1"/>
              <a:t>pengguna</a:t>
            </a:r>
            <a:r>
              <a:rPr lang="en-US" dirty="0"/>
              <a:t> </a:t>
            </a:r>
            <a:r>
              <a:rPr lang="en-US" dirty="0" err="1"/>
              <a:t>benar</a:t>
            </a:r>
            <a:r>
              <a:rPr lang="en-US" dirty="0"/>
              <a:t> </a:t>
            </a:r>
            <a:r>
              <a:rPr lang="en-US" dirty="0" err="1"/>
              <a:t>tetapi</a:t>
            </a:r>
            <a:r>
              <a:rPr lang="en-US" dirty="0"/>
              <a:t> kata </a:t>
            </a:r>
            <a:r>
              <a:rPr lang="en-US" dirty="0" err="1"/>
              <a:t>sandi</a:t>
            </a:r>
            <a:r>
              <a:rPr lang="en-US" dirty="0"/>
              <a:t> salah)</a:t>
            </a:r>
          </a:p>
        </p:txBody>
      </p:sp>
    </p:spTree>
    <p:extLst>
      <p:ext uri="{BB962C8B-B14F-4D97-AF65-F5344CB8AC3E}">
        <p14:creationId xmlns:p14="http://schemas.microsoft.com/office/powerpoint/2010/main" val="179372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err="1"/>
              <a:t>Contoh</a:t>
            </a:r>
            <a:r>
              <a:rPr lang="en-ID" dirty="0"/>
              <a:t> </a:t>
            </a:r>
            <a:r>
              <a:rPr lang="en-ID" dirty="0" err="1"/>
              <a:t>Penerapannya</a:t>
            </a:r>
            <a:endParaRPr lang="en-ID" dirty="0"/>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normAutofit/>
          </a:bodyPr>
          <a:lstStyle/>
          <a:p>
            <a:pPr marL="0" indent="0">
              <a:buNone/>
            </a:pPr>
            <a:r>
              <a:rPr lang="en-US" b="1" dirty="0" err="1"/>
              <a:t>Pengujian</a:t>
            </a:r>
            <a:r>
              <a:rPr lang="en-US" b="1" dirty="0"/>
              <a:t> Form Login</a:t>
            </a:r>
          </a:p>
          <a:p>
            <a:pPr marL="342900" indent="-342900" algn="just">
              <a:buFont typeface="+mj-lt"/>
              <a:buAutoNum type="arabicPeriod" startAt="5"/>
            </a:pPr>
            <a:r>
              <a:rPr lang="en-US" dirty="0"/>
              <a:t>Table Test Case</a:t>
            </a:r>
          </a:p>
          <a:p>
            <a:pPr marL="0" indent="0" algn="just">
              <a:buNone/>
            </a:pPr>
            <a:r>
              <a:rPr lang="en-US" dirty="0" err="1"/>
              <a:t>Setelah</a:t>
            </a:r>
            <a:r>
              <a:rPr lang="en-US" dirty="0"/>
              <a:t> </a:t>
            </a:r>
            <a:r>
              <a:rPr lang="en-US" dirty="0" err="1"/>
              <a:t>selesai</a:t>
            </a:r>
            <a:r>
              <a:rPr lang="en-US" dirty="0"/>
              <a:t> </a:t>
            </a:r>
            <a:r>
              <a:rPr lang="en-US" dirty="0" err="1"/>
              <a:t>menentukan</a:t>
            </a:r>
            <a:r>
              <a:rPr lang="en-US" dirty="0"/>
              <a:t> </a:t>
            </a:r>
            <a:r>
              <a:rPr lang="en-US" dirty="0" err="1"/>
              <a:t>jalur</a:t>
            </a:r>
            <a:r>
              <a:rPr lang="en-US" dirty="0"/>
              <a:t> independent </a:t>
            </a:r>
            <a:r>
              <a:rPr lang="en-US" dirty="0" err="1"/>
              <a:t>maka</a:t>
            </a:r>
            <a:r>
              <a:rPr lang="en-US" dirty="0"/>
              <a:t> </a:t>
            </a:r>
            <a:r>
              <a:rPr lang="en-US" dirty="0" err="1"/>
              <a:t>kita</a:t>
            </a:r>
            <a:r>
              <a:rPr lang="en-US" dirty="0"/>
              <a:t> </a:t>
            </a:r>
            <a:r>
              <a:rPr lang="en-US" dirty="0" err="1"/>
              <a:t>dapat</a:t>
            </a:r>
            <a:r>
              <a:rPr lang="en-US" dirty="0"/>
              <a:t> </a:t>
            </a:r>
            <a:r>
              <a:rPr lang="en-US" dirty="0" err="1"/>
              <a:t>membuat</a:t>
            </a:r>
            <a:r>
              <a:rPr lang="en-US" dirty="0"/>
              <a:t> </a:t>
            </a:r>
            <a:r>
              <a:rPr lang="en-US" dirty="0" err="1"/>
              <a:t>tabel</a:t>
            </a:r>
            <a:r>
              <a:rPr lang="en-US" dirty="0"/>
              <a:t> test case dan </a:t>
            </a:r>
            <a:r>
              <a:rPr lang="en-US" dirty="0" err="1"/>
              <a:t>bandingkan</a:t>
            </a:r>
            <a:r>
              <a:rPr lang="en-US" dirty="0"/>
              <a:t> </a:t>
            </a:r>
            <a:r>
              <a:rPr lang="en-US" dirty="0" err="1"/>
              <a:t>hasil</a:t>
            </a:r>
            <a:r>
              <a:rPr lang="en-US" dirty="0"/>
              <a:t> </a:t>
            </a:r>
            <a:r>
              <a:rPr lang="en-US" dirty="0" err="1"/>
              <a:t>luaran</a:t>
            </a:r>
            <a:r>
              <a:rPr lang="en-US" dirty="0"/>
              <a:t> </a:t>
            </a:r>
            <a:r>
              <a:rPr lang="en-US" dirty="0" err="1"/>
              <a:t>nyata</a:t>
            </a:r>
            <a:r>
              <a:rPr lang="en-US" dirty="0"/>
              <a:t> </a:t>
            </a:r>
            <a:r>
              <a:rPr lang="en-US" dirty="0" err="1"/>
              <a:t>dengan</a:t>
            </a:r>
            <a:r>
              <a:rPr lang="en-US" dirty="0"/>
              <a:t> </a:t>
            </a:r>
            <a:r>
              <a:rPr lang="en-US" dirty="0" err="1"/>
              <a:t>hasil</a:t>
            </a:r>
            <a:r>
              <a:rPr lang="en-US" dirty="0"/>
              <a:t> yang </a:t>
            </a:r>
            <a:r>
              <a:rPr lang="en-US" dirty="0" err="1"/>
              <a:t>diharapkan</a:t>
            </a:r>
            <a:r>
              <a:rPr lang="en-US" dirty="0"/>
              <a:t>. </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pic>
        <p:nvPicPr>
          <p:cNvPr id="5" name="Picture 4">
            <a:extLst>
              <a:ext uri="{FF2B5EF4-FFF2-40B4-BE49-F238E27FC236}">
                <a16:creationId xmlns:a16="http://schemas.microsoft.com/office/drawing/2014/main" id="{8244C684-AAEA-1012-AE0A-10F93397D110}"/>
              </a:ext>
            </a:extLst>
          </p:cNvPr>
          <p:cNvPicPr>
            <a:picLocks noChangeAspect="1"/>
          </p:cNvPicPr>
          <p:nvPr/>
        </p:nvPicPr>
        <p:blipFill>
          <a:blip r:embed="rId2"/>
          <a:stretch>
            <a:fillRect/>
          </a:stretch>
        </p:blipFill>
        <p:spPr>
          <a:xfrm>
            <a:off x="5118447" y="2888876"/>
            <a:ext cx="3170195" cy="2728196"/>
          </a:xfrm>
          <a:prstGeom prst="rect">
            <a:avLst/>
          </a:prstGeom>
        </p:spPr>
      </p:pic>
      <p:pic>
        <p:nvPicPr>
          <p:cNvPr id="7" name="Picture 6">
            <a:extLst>
              <a:ext uri="{FF2B5EF4-FFF2-40B4-BE49-F238E27FC236}">
                <a16:creationId xmlns:a16="http://schemas.microsoft.com/office/drawing/2014/main" id="{0317BDFC-7730-3D1A-B23B-B411C1BA937A}"/>
              </a:ext>
            </a:extLst>
          </p:cNvPr>
          <p:cNvPicPr>
            <a:picLocks noChangeAspect="1"/>
          </p:cNvPicPr>
          <p:nvPr/>
        </p:nvPicPr>
        <p:blipFill>
          <a:blip r:embed="rId3"/>
          <a:stretch>
            <a:fillRect/>
          </a:stretch>
        </p:blipFill>
        <p:spPr>
          <a:xfrm>
            <a:off x="8259383" y="2888876"/>
            <a:ext cx="3002540" cy="2796782"/>
          </a:xfrm>
          <a:prstGeom prst="rect">
            <a:avLst/>
          </a:prstGeom>
        </p:spPr>
      </p:pic>
    </p:spTree>
    <p:extLst>
      <p:ext uri="{BB962C8B-B14F-4D97-AF65-F5344CB8AC3E}">
        <p14:creationId xmlns:p14="http://schemas.microsoft.com/office/powerpoint/2010/main" val="49983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b="1" dirty="0"/>
              <a:t>CI/CD</a:t>
            </a:r>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lstStyle/>
          <a:p>
            <a:pPr marL="0" indent="0" algn="just">
              <a:buNone/>
            </a:pPr>
            <a:r>
              <a:rPr lang="en-ID" dirty="0"/>
              <a:t>CI/CD </a:t>
            </a:r>
            <a:r>
              <a:rPr lang="en-ID" dirty="0" err="1"/>
              <a:t>adalah</a:t>
            </a:r>
            <a:r>
              <a:rPr lang="en-ID" dirty="0"/>
              <a:t> </a:t>
            </a:r>
            <a:r>
              <a:rPr lang="en-ID" dirty="0" err="1"/>
              <a:t>singkatan</a:t>
            </a:r>
            <a:r>
              <a:rPr lang="en-ID" dirty="0"/>
              <a:t> </a:t>
            </a:r>
            <a:r>
              <a:rPr lang="en-ID" dirty="0" err="1"/>
              <a:t>dari</a:t>
            </a:r>
            <a:r>
              <a:rPr lang="en-ID" dirty="0"/>
              <a:t> Continuous Integration, Continuous Delivery, dan Continuous Deployment. CI/CD </a:t>
            </a:r>
            <a:r>
              <a:rPr lang="en-ID" dirty="0" err="1"/>
              <a:t>merupakan</a:t>
            </a:r>
            <a:r>
              <a:rPr lang="en-ID" dirty="0"/>
              <a:t> </a:t>
            </a:r>
            <a:r>
              <a:rPr lang="en-ID" dirty="0" err="1"/>
              <a:t>metode</a:t>
            </a:r>
            <a:r>
              <a:rPr lang="en-ID" dirty="0"/>
              <a:t> </a:t>
            </a:r>
            <a:r>
              <a:rPr lang="en-ID" dirty="0" err="1"/>
              <a:t>pengembangan</a:t>
            </a:r>
            <a:r>
              <a:rPr lang="en-ID" dirty="0"/>
              <a:t> </a:t>
            </a:r>
            <a:r>
              <a:rPr lang="en-ID" dirty="0" err="1"/>
              <a:t>perangkat</a:t>
            </a:r>
            <a:r>
              <a:rPr lang="en-ID" dirty="0"/>
              <a:t> </a:t>
            </a:r>
            <a:r>
              <a:rPr lang="en-ID" dirty="0" err="1"/>
              <a:t>lunak</a:t>
            </a:r>
            <a:r>
              <a:rPr lang="en-ID" dirty="0"/>
              <a:t> </a:t>
            </a:r>
            <a:r>
              <a:rPr lang="en-ID" dirty="0" err="1"/>
              <a:t>dengan</a:t>
            </a:r>
            <a:r>
              <a:rPr lang="en-ID" dirty="0"/>
              <a:t> </a:t>
            </a:r>
            <a:r>
              <a:rPr lang="en-ID" dirty="0" err="1"/>
              <a:t>mengotomatisasi</a:t>
            </a:r>
            <a:r>
              <a:rPr lang="en-ID" dirty="0"/>
              <a:t> </a:t>
            </a:r>
            <a:r>
              <a:rPr lang="en-ID" dirty="0" err="1"/>
              <a:t>setiap</a:t>
            </a:r>
            <a:r>
              <a:rPr lang="en-ID" dirty="0"/>
              <a:t> proses yang </a:t>
            </a:r>
            <a:r>
              <a:rPr lang="en-ID" dirty="0" err="1"/>
              <a:t>dilakukan</a:t>
            </a:r>
            <a:r>
              <a:rPr lang="en-ID" dirty="0"/>
              <a:t>. </a:t>
            </a:r>
            <a:r>
              <a:rPr lang="en-ID" dirty="0" err="1"/>
              <a:t>Tujuan</a:t>
            </a:r>
            <a:r>
              <a:rPr lang="en-ID" dirty="0"/>
              <a:t> CI/CD </a:t>
            </a:r>
            <a:r>
              <a:rPr lang="en-ID" dirty="0" err="1"/>
              <a:t>adalah</a:t>
            </a:r>
            <a:r>
              <a:rPr lang="en-ID" dirty="0"/>
              <a:t> website </a:t>
            </a:r>
            <a:r>
              <a:rPr lang="en-ID" dirty="0" err="1"/>
              <a:t>atau</a:t>
            </a:r>
            <a:r>
              <a:rPr lang="en-ID" dirty="0"/>
              <a:t> </a:t>
            </a:r>
            <a:r>
              <a:rPr lang="en-ID" dirty="0" err="1"/>
              <a:t>aplikasi</a:t>
            </a:r>
            <a:r>
              <a:rPr lang="en-ID" dirty="0"/>
              <a:t> yang </a:t>
            </a:r>
            <a:r>
              <a:rPr lang="en-ID" dirty="0" err="1"/>
              <a:t>dihasilkan</a:t>
            </a:r>
            <a:r>
              <a:rPr lang="en-ID" dirty="0"/>
              <a:t> punya </a:t>
            </a:r>
            <a:r>
              <a:rPr lang="en-ID" dirty="0" err="1"/>
              <a:t>performa</a:t>
            </a:r>
            <a:r>
              <a:rPr lang="en-ID" dirty="0"/>
              <a:t> yang </a:t>
            </a:r>
            <a:r>
              <a:rPr lang="en-ID" dirty="0" err="1"/>
              <a:t>andal</a:t>
            </a:r>
            <a:r>
              <a:rPr lang="en-ID" dirty="0"/>
              <a:t> dan minim bug.</a:t>
            </a:r>
          </a:p>
          <a:p>
            <a:pPr marL="0" indent="0" algn="just">
              <a:buNone/>
            </a:pPr>
            <a:r>
              <a:rPr lang="en-ID" dirty="0" err="1"/>
              <a:t>Dengan</a:t>
            </a:r>
            <a:r>
              <a:rPr lang="en-ID" dirty="0"/>
              <a:t> CI/CD, </a:t>
            </a:r>
            <a:r>
              <a:rPr lang="en-ID" dirty="0" err="1"/>
              <a:t>otomatisasi</a:t>
            </a:r>
            <a:r>
              <a:rPr lang="en-ID" dirty="0"/>
              <a:t> </a:t>
            </a:r>
            <a:r>
              <a:rPr lang="en-ID" dirty="0" err="1"/>
              <a:t>berlangsung</a:t>
            </a:r>
            <a:r>
              <a:rPr lang="en-ID" dirty="0"/>
              <a:t> </a:t>
            </a:r>
            <a:r>
              <a:rPr lang="en-ID" dirty="0" err="1"/>
              <a:t>dari</a:t>
            </a:r>
            <a:r>
              <a:rPr lang="en-ID" dirty="0"/>
              <a:t> </a:t>
            </a:r>
            <a:r>
              <a:rPr lang="en-ID" dirty="0" err="1"/>
              <a:t>sejak</a:t>
            </a:r>
            <a:r>
              <a:rPr lang="en-ID" dirty="0"/>
              <a:t> </a:t>
            </a:r>
            <a:r>
              <a:rPr lang="en-ID" dirty="0" err="1"/>
              <a:t>penulisan</a:t>
            </a:r>
            <a:r>
              <a:rPr lang="en-ID" dirty="0"/>
              <a:t> </a:t>
            </a:r>
            <a:r>
              <a:rPr lang="en-ID" dirty="0" err="1"/>
              <a:t>kode</a:t>
            </a:r>
            <a:r>
              <a:rPr lang="en-ID" dirty="0"/>
              <a:t> (coding), </a:t>
            </a:r>
            <a:r>
              <a:rPr lang="en-ID" dirty="0" err="1"/>
              <a:t>pengujian</a:t>
            </a:r>
            <a:r>
              <a:rPr lang="en-ID" dirty="0"/>
              <a:t> (testing), </a:t>
            </a:r>
            <a:r>
              <a:rPr lang="en-ID" dirty="0" err="1"/>
              <a:t>hingga</a:t>
            </a:r>
            <a:r>
              <a:rPr lang="en-ID" dirty="0"/>
              <a:t> </a:t>
            </a:r>
            <a:r>
              <a:rPr lang="en-ID" dirty="0" err="1"/>
              <a:t>produksi</a:t>
            </a:r>
            <a:r>
              <a:rPr lang="en-ID" dirty="0"/>
              <a:t> (deployment). </a:t>
            </a:r>
          </a:p>
        </p:txBody>
      </p:sp>
    </p:spTree>
    <p:extLst>
      <p:ext uri="{BB962C8B-B14F-4D97-AF65-F5344CB8AC3E}">
        <p14:creationId xmlns:p14="http://schemas.microsoft.com/office/powerpoint/2010/main" val="41470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err="1"/>
              <a:t>Manfaat</a:t>
            </a:r>
            <a:r>
              <a:rPr lang="en-ID" dirty="0"/>
              <a:t> CI/CD</a:t>
            </a:r>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normAutofit fontScale="92500" lnSpcReduction="10000"/>
          </a:bodyPr>
          <a:lstStyle/>
          <a:p>
            <a:pPr marL="342900" indent="-342900" algn="just">
              <a:buFont typeface="+mj-lt"/>
              <a:buAutoNum type="arabicPeriod"/>
            </a:pPr>
            <a:r>
              <a:rPr lang="de-DE" b="1" dirty="0"/>
              <a:t>Mengetahui Error Lebih Awal, </a:t>
            </a:r>
            <a:r>
              <a:rPr lang="de-DE" dirty="0"/>
              <a:t>Manfaat CI/CD yang pertama adalah mampu mendeteksi program error sejak dini. Sebab, setiap kode yang disubmit oleh developer akan diuji terlebih dahulu. Jika lolos testing, maka pengembangan software bisa berlanjut ke tahap selanjutnya.</a:t>
            </a:r>
          </a:p>
          <a:p>
            <a:pPr marL="342900" indent="-342900" algn="just">
              <a:buFont typeface="+mj-lt"/>
              <a:buAutoNum type="arabicPeriod"/>
            </a:pPr>
            <a:r>
              <a:rPr lang="en-ID" b="1" dirty="0" err="1"/>
              <a:t>Meningkatkan</a:t>
            </a:r>
            <a:r>
              <a:rPr lang="en-ID" b="1" dirty="0"/>
              <a:t> </a:t>
            </a:r>
            <a:r>
              <a:rPr lang="en-ID" b="1" dirty="0" err="1"/>
              <a:t>Produktivitas</a:t>
            </a:r>
            <a:r>
              <a:rPr lang="en-ID" b="1" dirty="0"/>
              <a:t> Tim, </a:t>
            </a:r>
            <a:r>
              <a:rPr lang="en-ID" dirty="0" err="1"/>
              <a:t>Manfaat</a:t>
            </a:r>
            <a:r>
              <a:rPr lang="en-ID" dirty="0"/>
              <a:t> lain </a:t>
            </a:r>
            <a:r>
              <a:rPr lang="en-ID" dirty="0" err="1"/>
              <a:t>dari</a:t>
            </a:r>
            <a:r>
              <a:rPr lang="en-ID" dirty="0"/>
              <a:t> </a:t>
            </a:r>
            <a:r>
              <a:rPr lang="en-ID" dirty="0" err="1"/>
              <a:t>implementasi</a:t>
            </a:r>
            <a:r>
              <a:rPr lang="en-ID" dirty="0"/>
              <a:t> CI/CD </a:t>
            </a:r>
            <a:r>
              <a:rPr lang="en-ID" dirty="0" err="1"/>
              <a:t>adalah</a:t>
            </a:r>
            <a:r>
              <a:rPr lang="en-ID" dirty="0"/>
              <a:t> </a:t>
            </a:r>
            <a:r>
              <a:rPr lang="en-ID" dirty="0" err="1"/>
              <a:t>dapat</a:t>
            </a:r>
            <a:r>
              <a:rPr lang="en-ID" dirty="0"/>
              <a:t> </a:t>
            </a:r>
            <a:r>
              <a:rPr lang="en-ID" dirty="0" err="1"/>
              <a:t>meningkatkan</a:t>
            </a:r>
            <a:r>
              <a:rPr lang="en-ID" dirty="0"/>
              <a:t> </a:t>
            </a:r>
            <a:r>
              <a:rPr lang="en-ID" dirty="0" err="1"/>
              <a:t>produktivitas</a:t>
            </a:r>
            <a:r>
              <a:rPr lang="en-ID" dirty="0"/>
              <a:t> </a:t>
            </a:r>
            <a:r>
              <a:rPr lang="en-ID" dirty="0" err="1"/>
              <a:t>seluruh</a:t>
            </a:r>
            <a:r>
              <a:rPr lang="en-ID" dirty="0"/>
              <a:t> </a:t>
            </a:r>
            <a:r>
              <a:rPr lang="en-ID" dirty="0" err="1"/>
              <a:t>personil</a:t>
            </a:r>
            <a:r>
              <a:rPr lang="en-ID" dirty="0"/>
              <a:t> DevOps. Karena proses testing </a:t>
            </a:r>
            <a:r>
              <a:rPr lang="en-ID" dirty="0" err="1"/>
              <a:t>akan</a:t>
            </a:r>
            <a:r>
              <a:rPr lang="en-ID" dirty="0"/>
              <a:t> </a:t>
            </a:r>
            <a:r>
              <a:rPr lang="en-ID" dirty="0" err="1"/>
              <a:t>dilakukan</a:t>
            </a:r>
            <a:r>
              <a:rPr lang="en-ID" dirty="0"/>
              <a:t> </a:t>
            </a:r>
            <a:r>
              <a:rPr lang="en-ID" dirty="0" err="1"/>
              <a:t>secara</a:t>
            </a:r>
            <a:r>
              <a:rPr lang="en-ID" dirty="0"/>
              <a:t> </a:t>
            </a:r>
            <a:r>
              <a:rPr lang="en-ID" dirty="0" err="1"/>
              <a:t>otomatis</a:t>
            </a:r>
            <a:r>
              <a:rPr lang="en-ID" dirty="0"/>
              <a:t>, </a:t>
            </a:r>
            <a:r>
              <a:rPr lang="en-ID" dirty="0" err="1"/>
              <a:t>daripada</a:t>
            </a:r>
            <a:r>
              <a:rPr lang="en-ID" dirty="0"/>
              <a:t> manual </a:t>
            </a:r>
            <a:r>
              <a:rPr lang="en-ID" dirty="0" err="1"/>
              <a:t>seperti</a:t>
            </a:r>
            <a:r>
              <a:rPr lang="en-ID" dirty="0"/>
              <a:t> yang </a:t>
            </a:r>
            <a:r>
              <a:rPr lang="en-ID" dirty="0" err="1"/>
              <a:t>biasa</a:t>
            </a:r>
            <a:r>
              <a:rPr lang="en-ID" dirty="0"/>
              <a:t> </a:t>
            </a:r>
            <a:r>
              <a:rPr lang="en-ID" dirty="0" err="1"/>
              <a:t>dilakukan</a:t>
            </a:r>
            <a:r>
              <a:rPr lang="en-ID" dirty="0"/>
              <a:t>.</a:t>
            </a:r>
          </a:p>
          <a:p>
            <a:pPr marL="342900" indent="-342900" algn="just">
              <a:buFont typeface="+mj-lt"/>
              <a:buAutoNum type="arabicPeriod"/>
            </a:pPr>
            <a:r>
              <a:rPr lang="en-ID" b="1" dirty="0" err="1"/>
              <a:t>Mempercepat</a:t>
            </a:r>
            <a:r>
              <a:rPr lang="en-ID" b="1" dirty="0"/>
              <a:t> </a:t>
            </a:r>
            <a:r>
              <a:rPr lang="en-ID" b="1" dirty="0" err="1"/>
              <a:t>Siklus</a:t>
            </a:r>
            <a:r>
              <a:rPr lang="en-ID" b="1" dirty="0"/>
              <a:t> </a:t>
            </a:r>
            <a:r>
              <a:rPr lang="en-ID" b="1" dirty="0" err="1"/>
              <a:t>Rilis</a:t>
            </a:r>
            <a:r>
              <a:rPr lang="en-ID" b="1" dirty="0"/>
              <a:t> Software, </a:t>
            </a:r>
            <a:r>
              <a:rPr lang="en-ID" dirty="0" err="1"/>
              <a:t>Manfaat</a:t>
            </a:r>
            <a:r>
              <a:rPr lang="en-ID" dirty="0"/>
              <a:t> CI/CD yang </a:t>
            </a:r>
            <a:r>
              <a:rPr lang="en-ID" dirty="0" err="1"/>
              <a:t>ketiga</a:t>
            </a:r>
            <a:r>
              <a:rPr lang="en-ID" dirty="0"/>
              <a:t> </a:t>
            </a:r>
            <a:r>
              <a:rPr lang="en-ID" dirty="0" err="1"/>
              <a:t>adalah</a:t>
            </a:r>
            <a:r>
              <a:rPr lang="en-ID" dirty="0"/>
              <a:t> </a:t>
            </a:r>
            <a:r>
              <a:rPr lang="en-ID" dirty="0" err="1"/>
              <a:t>sanggup</a:t>
            </a:r>
            <a:r>
              <a:rPr lang="en-ID" dirty="0"/>
              <a:t> </a:t>
            </a:r>
            <a:r>
              <a:rPr lang="en-ID" dirty="0" err="1"/>
              <a:t>mempercepat</a:t>
            </a:r>
            <a:r>
              <a:rPr lang="en-ID" dirty="0"/>
              <a:t> </a:t>
            </a:r>
            <a:r>
              <a:rPr lang="en-ID" dirty="0" err="1"/>
              <a:t>waktu</a:t>
            </a:r>
            <a:r>
              <a:rPr lang="en-ID" dirty="0"/>
              <a:t> </a:t>
            </a:r>
            <a:r>
              <a:rPr lang="en-ID" dirty="0" err="1"/>
              <a:t>perilisan</a:t>
            </a:r>
            <a:r>
              <a:rPr lang="en-ID" dirty="0"/>
              <a:t> software. Hal </a:t>
            </a:r>
            <a:r>
              <a:rPr lang="en-ID" dirty="0" err="1"/>
              <a:t>Ini</a:t>
            </a:r>
            <a:r>
              <a:rPr lang="en-ID" dirty="0"/>
              <a:t> </a:t>
            </a:r>
            <a:r>
              <a:rPr lang="en-ID" dirty="0" err="1"/>
              <a:t>terjadi</a:t>
            </a:r>
            <a:r>
              <a:rPr lang="en-ID" dirty="0"/>
              <a:t> </a:t>
            </a:r>
            <a:r>
              <a:rPr lang="en-ID" dirty="0" err="1"/>
              <a:t>karena</a:t>
            </a:r>
            <a:r>
              <a:rPr lang="en-ID" dirty="0"/>
              <a:t> error </a:t>
            </a:r>
            <a:r>
              <a:rPr lang="en-ID" dirty="0" err="1"/>
              <a:t>bisa</a:t>
            </a:r>
            <a:r>
              <a:rPr lang="en-ID" dirty="0"/>
              <a:t> </a:t>
            </a:r>
            <a:r>
              <a:rPr lang="en-ID" dirty="0" err="1"/>
              <a:t>terdeteksi</a:t>
            </a:r>
            <a:r>
              <a:rPr lang="en-ID" dirty="0"/>
              <a:t> </a:t>
            </a:r>
            <a:r>
              <a:rPr lang="en-ID" dirty="0" err="1"/>
              <a:t>lebih</a:t>
            </a:r>
            <a:r>
              <a:rPr lang="en-ID" dirty="0"/>
              <a:t> </a:t>
            </a:r>
            <a:r>
              <a:rPr lang="en-ID" dirty="0" err="1"/>
              <a:t>awal</a:t>
            </a:r>
            <a:r>
              <a:rPr lang="en-ID" dirty="0"/>
              <a:t>, </a:t>
            </a:r>
            <a:r>
              <a:rPr lang="en-ID" dirty="0" err="1"/>
              <a:t>produktivitas</a:t>
            </a:r>
            <a:r>
              <a:rPr lang="en-ID" dirty="0"/>
              <a:t> </a:t>
            </a:r>
            <a:r>
              <a:rPr lang="en-ID" dirty="0" err="1"/>
              <a:t>tim</a:t>
            </a:r>
            <a:r>
              <a:rPr lang="en-ID" dirty="0"/>
              <a:t> yang </a:t>
            </a:r>
            <a:r>
              <a:rPr lang="en-ID" dirty="0" err="1"/>
              <a:t>tinggi</a:t>
            </a:r>
            <a:r>
              <a:rPr lang="en-ID" dirty="0"/>
              <a:t>, </a:t>
            </a:r>
            <a:r>
              <a:rPr lang="en-ID" dirty="0" err="1"/>
              <a:t>serta</a:t>
            </a:r>
            <a:r>
              <a:rPr lang="en-ID" dirty="0"/>
              <a:t> </a:t>
            </a:r>
            <a:r>
              <a:rPr lang="en-ID" dirty="0" err="1"/>
              <a:t>kolaborasi</a:t>
            </a:r>
            <a:r>
              <a:rPr lang="en-ID" dirty="0"/>
              <a:t> yang </a:t>
            </a:r>
            <a:r>
              <a:rPr lang="en-ID" dirty="0" err="1"/>
              <a:t>dilakukan</a:t>
            </a:r>
            <a:r>
              <a:rPr lang="en-ID" dirty="0"/>
              <a:t> </a:t>
            </a:r>
            <a:r>
              <a:rPr lang="en-ID" dirty="0" err="1"/>
              <a:t>terus</a:t>
            </a:r>
            <a:r>
              <a:rPr lang="en-ID" dirty="0"/>
              <a:t> </a:t>
            </a:r>
            <a:r>
              <a:rPr lang="en-ID" dirty="0" err="1"/>
              <a:t>menerus</a:t>
            </a:r>
            <a:r>
              <a:rPr lang="en-ID" dirty="0"/>
              <a:t>.</a:t>
            </a:r>
          </a:p>
        </p:txBody>
      </p:sp>
    </p:spTree>
    <p:extLst>
      <p:ext uri="{BB962C8B-B14F-4D97-AF65-F5344CB8AC3E}">
        <p14:creationId xmlns:p14="http://schemas.microsoft.com/office/powerpoint/2010/main" val="98117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b="1" dirty="0"/>
              <a:t>UNIT TESTING</a:t>
            </a:r>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lstStyle/>
          <a:p>
            <a:pPr marL="0" indent="0" algn="just">
              <a:buNone/>
            </a:pPr>
            <a:r>
              <a:rPr lang="en-ID" dirty="0"/>
              <a:t>Unit testing </a:t>
            </a:r>
            <a:r>
              <a:rPr lang="en-ID" dirty="0" err="1"/>
              <a:t>adalah</a:t>
            </a:r>
            <a:r>
              <a:rPr lang="en-ID" dirty="0"/>
              <a:t> </a:t>
            </a:r>
            <a:r>
              <a:rPr lang="en-ID" dirty="0" err="1"/>
              <a:t>sebuah</a:t>
            </a:r>
            <a:r>
              <a:rPr lang="en-ID" dirty="0"/>
              <a:t> </a:t>
            </a:r>
            <a:r>
              <a:rPr lang="en-ID" dirty="0" err="1"/>
              <a:t>langkah</a:t>
            </a:r>
            <a:r>
              <a:rPr lang="en-ID" dirty="0"/>
              <a:t> </a:t>
            </a:r>
            <a:r>
              <a:rPr lang="en-ID" dirty="0" err="1"/>
              <a:t>pengujian</a:t>
            </a:r>
            <a:r>
              <a:rPr lang="en-ID" dirty="0"/>
              <a:t> </a:t>
            </a:r>
            <a:r>
              <a:rPr lang="en-ID" dirty="0" err="1"/>
              <a:t>terhadap</a:t>
            </a:r>
            <a:r>
              <a:rPr lang="en-ID" dirty="0"/>
              <a:t> </a:t>
            </a:r>
            <a:r>
              <a:rPr lang="en-ID" dirty="0" err="1"/>
              <a:t>perangkat</a:t>
            </a:r>
            <a:r>
              <a:rPr lang="en-ID" dirty="0"/>
              <a:t> </a:t>
            </a:r>
            <a:r>
              <a:rPr lang="en-ID" dirty="0" err="1"/>
              <a:t>lunak</a:t>
            </a:r>
            <a:r>
              <a:rPr lang="en-ID" dirty="0"/>
              <a:t> </a:t>
            </a:r>
            <a:r>
              <a:rPr lang="en-ID" dirty="0" err="1"/>
              <a:t>atau</a:t>
            </a:r>
            <a:r>
              <a:rPr lang="en-ID" dirty="0"/>
              <a:t> </a:t>
            </a:r>
            <a:r>
              <a:rPr lang="en-ID" dirty="0" err="1"/>
              <a:t>komponen</a:t>
            </a:r>
            <a:r>
              <a:rPr lang="en-ID" dirty="0"/>
              <a:t> </a:t>
            </a:r>
            <a:r>
              <a:rPr lang="en-ID" dirty="0" err="1"/>
              <a:t>dari</a:t>
            </a:r>
            <a:r>
              <a:rPr lang="en-ID" dirty="0"/>
              <a:t> </a:t>
            </a:r>
            <a:r>
              <a:rPr lang="en-ID" dirty="0" err="1"/>
              <a:t>sebuah</a:t>
            </a:r>
            <a:r>
              <a:rPr lang="en-ID" dirty="0"/>
              <a:t> </a:t>
            </a:r>
            <a:r>
              <a:rPr lang="en-ID" dirty="0" err="1"/>
              <a:t>perangkat</a:t>
            </a:r>
            <a:r>
              <a:rPr lang="en-ID" dirty="0"/>
              <a:t> </a:t>
            </a:r>
            <a:r>
              <a:rPr lang="en-ID" dirty="0" err="1"/>
              <a:t>lunak</a:t>
            </a:r>
            <a:r>
              <a:rPr lang="en-ID" dirty="0"/>
              <a:t>. </a:t>
            </a:r>
            <a:r>
              <a:rPr lang="en-ID" dirty="0" err="1"/>
              <a:t>Biasanya</a:t>
            </a:r>
            <a:r>
              <a:rPr lang="en-ID" dirty="0"/>
              <a:t>, unit testing </a:t>
            </a:r>
            <a:r>
              <a:rPr lang="en-ID" dirty="0" err="1"/>
              <a:t>dilakukan</a:t>
            </a:r>
            <a:r>
              <a:rPr lang="en-ID" dirty="0"/>
              <a:t> </a:t>
            </a:r>
            <a:r>
              <a:rPr lang="en-ID" dirty="0" err="1"/>
              <a:t>disaat</a:t>
            </a:r>
            <a:r>
              <a:rPr lang="en-ID" dirty="0"/>
              <a:t> masa development </a:t>
            </a:r>
            <a:r>
              <a:rPr lang="en-ID" dirty="0" err="1"/>
              <a:t>atau</a:t>
            </a:r>
            <a:r>
              <a:rPr lang="en-ID" dirty="0"/>
              <a:t> </a:t>
            </a:r>
            <a:r>
              <a:rPr lang="en-ID" dirty="0" err="1"/>
              <a:t>pengembangan</a:t>
            </a:r>
            <a:r>
              <a:rPr lang="en-ID" dirty="0"/>
              <a:t> </a:t>
            </a:r>
            <a:r>
              <a:rPr lang="en-ID" dirty="0" err="1"/>
              <a:t>dari</a:t>
            </a:r>
            <a:r>
              <a:rPr lang="en-ID" dirty="0"/>
              <a:t> </a:t>
            </a:r>
            <a:r>
              <a:rPr lang="en-ID" dirty="0" err="1"/>
              <a:t>sebuah</a:t>
            </a:r>
            <a:r>
              <a:rPr lang="en-ID" dirty="0"/>
              <a:t> </a:t>
            </a:r>
            <a:r>
              <a:rPr lang="en-ID" dirty="0" err="1"/>
              <a:t>aplikasi</a:t>
            </a:r>
            <a:r>
              <a:rPr lang="en-ID" dirty="0"/>
              <a:t> yang </a:t>
            </a:r>
            <a:r>
              <a:rPr lang="en-ID" dirty="0" err="1"/>
              <a:t>dilakukan</a:t>
            </a:r>
            <a:r>
              <a:rPr lang="en-ID" dirty="0"/>
              <a:t> oleh developer. </a:t>
            </a:r>
            <a:r>
              <a:rPr lang="en-ID" dirty="0" err="1"/>
              <a:t>Pengujian</a:t>
            </a:r>
            <a:r>
              <a:rPr lang="en-ID" dirty="0"/>
              <a:t> unit testing </a:t>
            </a:r>
            <a:r>
              <a:rPr lang="en-ID" dirty="0" err="1"/>
              <a:t>ini</a:t>
            </a:r>
            <a:r>
              <a:rPr lang="en-ID" dirty="0"/>
              <a:t> </a:t>
            </a:r>
            <a:r>
              <a:rPr lang="en-ID" dirty="0" err="1"/>
              <a:t>meliputi</a:t>
            </a:r>
            <a:r>
              <a:rPr lang="en-ID" dirty="0"/>
              <a:t> </a:t>
            </a:r>
            <a:r>
              <a:rPr lang="en-ID" dirty="0" err="1"/>
              <a:t>dari</a:t>
            </a:r>
            <a:r>
              <a:rPr lang="en-ID" dirty="0"/>
              <a:t> function, method, procedure, module, </a:t>
            </a:r>
            <a:r>
              <a:rPr lang="en-ID" dirty="0" err="1"/>
              <a:t>serta</a:t>
            </a:r>
            <a:r>
              <a:rPr lang="en-ID" dirty="0"/>
              <a:t> object.</a:t>
            </a:r>
          </a:p>
        </p:txBody>
      </p:sp>
    </p:spTree>
    <p:extLst>
      <p:ext uri="{BB962C8B-B14F-4D97-AF65-F5344CB8AC3E}">
        <p14:creationId xmlns:p14="http://schemas.microsoft.com/office/powerpoint/2010/main" val="2479867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err="1"/>
              <a:t>Konfigurasi</a:t>
            </a:r>
            <a:r>
              <a:rPr lang="en-ID" dirty="0"/>
              <a:t> CI/CD</a:t>
            </a:r>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normAutofit fontScale="85000" lnSpcReduction="20000"/>
          </a:bodyPr>
          <a:lstStyle/>
          <a:p>
            <a:pPr marL="0" indent="0" algn="just">
              <a:buNone/>
            </a:pPr>
            <a:r>
              <a:rPr lang="en-ID" b="1" dirty="0" err="1"/>
              <a:t>Konfigurasi</a:t>
            </a:r>
            <a:r>
              <a:rPr lang="en-ID" b="1" dirty="0"/>
              <a:t> </a:t>
            </a:r>
            <a:r>
              <a:rPr lang="en-ID" b="1" dirty="0" err="1"/>
              <a:t>aplikasi</a:t>
            </a:r>
            <a:r>
              <a:rPr lang="en-ID" b="1" dirty="0"/>
              <a:t> Python </a:t>
            </a:r>
            <a:r>
              <a:rPr lang="en-ID" b="1" dirty="0" err="1"/>
              <a:t>dalam</a:t>
            </a:r>
            <a:r>
              <a:rPr lang="en-ID" b="1" dirty="0"/>
              <a:t> </a:t>
            </a:r>
            <a:r>
              <a:rPr lang="en-ID" b="1" dirty="0" err="1"/>
              <a:t>CircleCI</a:t>
            </a:r>
            <a:endParaRPr lang="en-ID" b="1" dirty="0"/>
          </a:p>
          <a:p>
            <a:pPr marL="0" indent="0" algn="just">
              <a:buNone/>
            </a:pPr>
            <a:r>
              <a:rPr lang="en-ID" dirty="0"/>
              <a:t>Buat file </a:t>
            </a:r>
            <a:r>
              <a:rPr lang="en-ID" dirty="0" err="1"/>
              <a:t>dengan</a:t>
            </a:r>
            <a:r>
              <a:rPr lang="en-ID" dirty="0"/>
              <a:t> </a:t>
            </a:r>
            <a:r>
              <a:rPr lang="en-ID" dirty="0" err="1"/>
              <a:t>nama</a:t>
            </a:r>
            <a:r>
              <a:rPr lang="en-ID" dirty="0"/>
              <a:t> </a:t>
            </a:r>
            <a:r>
              <a:rPr lang="en-ID" dirty="0" err="1"/>
              <a:t>config.yml</a:t>
            </a:r>
            <a:r>
              <a:rPr lang="en-ID" dirty="0"/>
              <a:t> </a:t>
            </a:r>
            <a:r>
              <a:rPr lang="en-ID" dirty="0" err="1"/>
              <a:t>lalu</a:t>
            </a:r>
            <a:r>
              <a:rPr lang="en-ID" dirty="0"/>
              <a:t> </a:t>
            </a:r>
            <a:r>
              <a:rPr lang="en-ID" dirty="0" err="1"/>
              <a:t>masukkan</a:t>
            </a:r>
            <a:r>
              <a:rPr lang="en-ID" dirty="0"/>
              <a:t> </a:t>
            </a:r>
            <a:r>
              <a:rPr lang="en-ID" dirty="0" err="1"/>
              <a:t>kode</a:t>
            </a:r>
            <a:r>
              <a:rPr lang="en-ID" dirty="0"/>
              <a:t> </a:t>
            </a:r>
            <a:r>
              <a:rPr lang="en-ID" dirty="0" err="1"/>
              <a:t>seperti</a:t>
            </a:r>
            <a:r>
              <a:rPr lang="en-ID" dirty="0"/>
              <a:t> </a:t>
            </a:r>
            <a:r>
              <a:rPr lang="en-ID" dirty="0" err="1"/>
              <a:t>dibawah</a:t>
            </a:r>
            <a:r>
              <a:rPr lang="en-ID" dirty="0"/>
              <a:t> </a:t>
            </a:r>
            <a:r>
              <a:rPr lang="en-ID" dirty="0" err="1"/>
              <a:t>ini</a:t>
            </a:r>
            <a:r>
              <a:rPr lang="en-ID" dirty="0"/>
              <a:t> :</a:t>
            </a:r>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r>
              <a:rPr lang="en-ID" dirty="0"/>
              <a:t> </a:t>
            </a:r>
          </a:p>
          <a:p>
            <a:pPr marL="0" indent="0" algn="just">
              <a:buNone/>
            </a:pPr>
            <a:endParaRPr lang="en-ID" dirty="0"/>
          </a:p>
        </p:txBody>
      </p:sp>
      <p:pic>
        <p:nvPicPr>
          <p:cNvPr id="5" name="Picture 4">
            <a:extLst>
              <a:ext uri="{FF2B5EF4-FFF2-40B4-BE49-F238E27FC236}">
                <a16:creationId xmlns:a16="http://schemas.microsoft.com/office/drawing/2014/main" id="{98B13BDA-03B4-A0C5-219E-8FB841984051}"/>
              </a:ext>
            </a:extLst>
          </p:cNvPr>
          <p:cNvPicPr>
            <a:picLocks noChangeAspect="1"/>
          </p:cNvPicPr>
          <p:nvPr/>
        </p:nvPicPr>
        <p:blipFill>
          <a:blip r:embed="rId2"/>
          <a:stretch>
            <a:fillRect/>
          </a:stretch>
        </p:blipFill>
        <p:spPr>
          <a:xfrm>
            <a:off x="5118447" y="1566448"/>
            <a:ext cx="6448242" cy="4900339"/>
          </a:xfrm>
          <a:prstGeom prst="rect">
            <a:avLst/>
          </a:prstGeom>
        </p:spPr>
      </p:pic>
    </p:spTree>
    <p:extLst>
      <p:ext uri="{BB962C8B-B14F-4D97-AF65-F5344CB8AC3E}">
        <p14:creationId xmlns:p14="http://schemas.microsoft.com/office/powerpoint/2010/main" val="1586279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EED2-EA00-B9B4-1872-3373AF47CAF0}"/>
              </a:ext>
            </a:extLst>
          </p:cNvPr>
          <p:cNvSpPr>
            <a:spLocks noGrp="1"/>
          </p:cNvSpPr>
          <p:nvPr>
            <p:ph type="title"/>
          </p:nvPr>
        </p:nvSpPr>
        <p:spPr/>
        <p:txBody>
          <a:bodyPr/>
          <a:lstStyle/>
          <a:p>
            <a:r>
              <a:rPr lang="en-US" dirty="0"/>
              <a:t>Daftar Pustaka</a:t>
            </a:r>
            <a:endParaRPr lang="en-ID" dirty="0"/>
          </a:p>
        </p:txBody>
      </p:sp>
      <p:sp>
        <p:nvSpPr>
          <p:cNvPr id="3" name="Content Placeholder 2">
            <a:extLst>
              <a:ext uri="{FF2B5EF4-FFF2-40B4-BE49-F238E27FC236}">
                <a16:creationId xmlns:a16="http://schemas.microsoft.com/office/drawing/2014/main" id="{0DED3A51-5B05-5DEA-841A-0BAF932AEA28}"/>
              </a:ext>
            </a:extLst>
          </p:cNvPr>
          <p:cNvSpPr>
            <a:spLocks noGrp="1"/>
          </p:cNvSpPr>
          <p:nvPr>
            <p:ph idx="1"/>
          </p:nvPr>
        </p:nvSpPr>
        <p:spPr/>
        <p:txBody>
          <a:bodyPr/>
          <a:lstStyle/>
          <a:p>
            <a:pPr marL="0" indent="0">
              <a:buNone/>
            </a:pPr>
            <a:r>
              <a:rPr lang="en-ID" dirty="0"/>
              <a:t>https://www.codepolitan.com/blog/apa-itu-unit-testing-yuk-kenalan/</a:t>
            </a:r>
          </a:p>
          <a:p>
            <a:pPr marL="0" indent="0">
              <a:buNone/>
            </a:pPr>
            <a:r>
              <a:rPr lang="en-ID" dirty="0" err="1"/>
              <a:t>Londjo</a:t>
            </a:r>
            <a:r>
              <a:rPr lang="en-ID" dirty="0"/>
              <a:t>, Muammar Farhan. (2021). </a:t>
            </a:r>
            <a:r>
              <a:rPr lang="en-ID" dirty="0" err="1"/>
              <a:t>Implementasi</a:t>
            </a:r>
            <a:r>
              <a:rPr lang="en-ID" dirty="0"/>
              <a:t> White Box Testing </a:t>
            </a:r>
            <a:r>
              <a:rPr lang="en-ID" dirty="0" err="1"/>
              <a:t>Dengan</a:t>
            </a:r>
            <a:r>
              <a:rPr lang="en-ID" dirty="0"/>
              <a:t> Teknik Basis Path Pada </a:t>
            </a:r>
            <a:r>
              <a:rPr lang="en-ID" dirty="0" err="1"/>
              <a:t>Pengujian</a:t>
            </a:r>
            <a:r>
              <a:rPr lang="en-ID" dirty="0"/>
              <a:t> Form Login. </a:t>
            </a:r>
            <a:r>
              <a:rPr lang="nl-NL" i="1" dirty="0"/>
              <a:t>Jurnal Siliwangi, 7</a:t>
            </a:r>
            <a:r>
              <a:rPr lang="nl-NL" dirty="0"/>
              <a:t>(2), 2. </a:t>
            </a:r>
            <a:endParaRPr lang="en-ID" dirty="0"/>
          </a:p>
          <a:p>
            <a:pPr marL="0" indent="0">
              <a:buNone/>
            </a:pPr>
            <a:r>
              <a:rPr lang="en-ID" dirty="0"/>
              <a:t>https://www.dicoding.com/blog/white-box-testing/</a:t>
            </a:r>
          </a:p>
          <a:p>
            <a:pPr marL="0" indent="0">
              <a:buNone/>
            </a:pPr>
            <a:r>
              <a:rPr lang="en-ID" dirty="0"/>
              <a:t>https://www.niagahoster.co.id/blog/ci-cd-adalah/#Apa_itu_CICD</a:t>
            </a:r>
          </a:p>
          <a:p>
            <a:pPr marL="0" indent="0">
              <a:buNone/>
            </a:pPr>
            <a:r>
              <a:rPr lang="en-ID" dirty="0"/>
              <a:t>https://circleci.com/docs/language-python/</a:t>
            </a:r>
          </a:p>
        </p:txBody>
      </p:sp>
    </p:spTree>
    <p:extLst>
      <p:ext uri="{BB962C8B-B14F-4D97-AF65-F5344CB8AC3E}">
        <p14:creationId xmlns:p14="http://schemas.microsoft.com/office/powerpoint/2010/main" val="7444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err="1"/>
              <a:t>Tujuan</a:t>
            </a:r>
            <a:r>
              <a:rPr lang="en-ID" dirty="0"/>
              <a:t> dan </a:t>
            </a:r>
            <a:r>
              <a:rPr lang="en-ID" dirty="0" err="1"/>
              <a:t>Manfaat</a:t>
            </a:r>
            <a:r>
              <a:rPr lang="en-ID" dirty="0"/>
              <a:t> </a:t>
            </a:r>
            <a:br>
              <a:rPr lang="en-ID" dirty="0"/>
            </a:br>
            <a:r>
              <a:rPr lang="en-ID" dirty="0"/>
              <a:t>Unit Testing</a:t>
            </a:r>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lstStyle/>
          <a:p>
            <a:pPr marL="0" indent="0" algn="just">
              <a:buNone/>
            </a:pPr>
            <a:r>
              <a:rPr lang="en-ID" dirty="0" err="1"/>
              <a:t>Tujuan</a:t>
            </a:r>
            <a:r>
              <a:rPr lang="en-ID" dirty="0"/>
              <a:t> </a:t>
            </a:r>
            <a:r>
              <a:rPr lang="en-ID" dirty="0" err="1"/>
              <a:t>dari</a:t>
            </a:r>
            <a:r>
              <a:rPr lang="en-ID" dirty="0"/>
              <a:t> unit testing </a:t>
            </a:r>
            <a:r>
              <a:rPr lang="en-ID" dirty="0" err="1"/>
              <a:t>adalah</a:t>
            </a:r>
            <a:r>
              <a:rPr lang="en-ID" dirty="0"/>
              <a:t> </a:t>
            </a:r>
            <a:r>
              <a:rPr lang="en-ID" dirty="0" err="1"/>
              <a:t>untuk</a:t>
            </a:r>
            <a:r>
              <a:rPr lang="en-ID" dirty="0"/>
              <a:t> </a:t>
            </a:r>
            <a:r>
              <a:rPr lang="en-ID" dirty="0" err="1"/>
              <a:t>menguji</a:t>
            </a:r>
            <a:r>
              <a:rPr lang="en-ID" dirty="0"/>
              <a:t> </a:t>
            </a:r>
            <a:r>
              <a:rPr lang="en-ID" dirty="0" err="1"/>
              <a:t>serta</a:t>
            </a:r>
            <a:r>
              <a:rPr lang="en-ID" dirty="0"/>
              <a:t> </a:t>
            </a:r>
            <a:r>
              <a:rPr lang="en-ID" dirty="0" err="1"/>
              <a:t>memastikan</a:t>
            </a:r>
            <a:r>
              <a:rPr lang="en-ID" dirty="0"/>
              <a:t> </a:t>
            </a:r>
            <a:r>
              <a:rPr lang="en-ID" dirty="0" err="1"/>
              <a:t>kalau</a:t>
            </a:r>
            <a:r>
              <a:rPr lang="en-ID" dirty="0"/>
              <a:t> </a:t>
            </a:r>
            <a:r>
              <a:rPr lang="en-ID" dirty="0" err="1"/>
              <a:t>kode</a:t>
            </a:r>
            <a:r>
              <a:rPr lang="en-ID" dirty="0"/>
              <a:t> - </a:t>
            </a:r>
            <a:r>
              <a:rPr lang="en-ID" dirty="0" err="1"/>
              <a:t>kode</a:t>
            </a:r>
            <a:r>
              <a:rPr lang="en-ID" dirty="0"/>
              <a:t> yang </a:t>
            </a:r>
            <a:r>
              <a:rPr lang="en-ID" dirty="0" err="1"/>
              <a:t>kita</a:t>
            </a:r>
            <a:r>
              <a:rPr lang="en-ID" dirty="0"/>
              <a:t> buat </a:t>
            </a:r>
            <a:r>
              <a:rPr lang="en-ID" dirty="0" err="1"/>
              <a:t>sudah</a:t>
            </a:r>
            <a:r>
              <a:rPr lang="en-ID" dirty="0"/>
              <a:t> </a:t>
            </a:r>
            <a:r>
              <a:rPr lang="en-ID" dirty="0" err="1"/>
              <a:t>berjalan</a:t>
            </a:r>
            <a:r>
              <a:rPr lang="en-ID" dirty="0"/>
              <a:t> </a:t>
            </a:r>
            <a:r>
              <a:rPr lang="en-ID" dirty="0" err="1"/>
              <a:t>sesuai</a:t>
            </a:r>
            <a:r>
              <a:rPr lang="en-ID" dirty="0"/>
              <a:t> </a:t>
            </a:r>
            <a:r>
              <a:rPr lang="en-ID" dirty="0" err="1"/>
              <a:t>spesifikasi</a:t>
            </a:r>
            <a:r>
              <a:rPr lang="en-ID" dirty="0"/>
              <a:t> </a:t>
            </a:r>
            <a:r>
              <a:rPr lang="en-ID" dirty="0" err="1"/>
              <a:t>nya</a:t>
            </a:r>
            <a:r>
              <a:rPr lang="en-ID" dirty="0"/>
              <a:t> </a:t>
            </a:r>
            <a:r>
              <a:rPr lang="en-ID" dirty="0" err="1"/>
              <a:t>serta</a:t>
            </a:r>
            <a:r>
              <a:rPr lang="en-ID" dirty="0"/>
              <a:t> </a:t>
            </a:r>
            <a:r>
              <a:rPr lang="en-ID" dirty="0" err="1"/>
              <a:t>mendeteksi</a:t>
            </a:r>
            <a:r>
              <a:rPr lang="en-ID" dirty="0"/>
              <a:t> </a:t>
            </a:r>
            <a:r>
              <a:rPr lang="en-ID" dirty="0" err="1"/>
              <a:t>jika</a:t>
            </a:r>
            <a:r>
              <a:rPr lang="en-ID" dirty="0"/>
              <a:t> </a:t>
            </a:r>
            <a:r>
              <a:rPr lang="en-ID" dirty="0" err="1"/>
              <a:t>terdapat</a:t>
            </a:r>
            <a:r>
              <a:rPr lang="en-ID" dirty="0"/>
              <a:t> bug </a:t>
            </a:r>
            <a:r>
              <a:rPr lang="en-ID" dirty="0" err="1"/>
              <a:t>dari</a:t>
            </a:r>
            <a:r>
              <a:rPr lang="en-ID" dirty="0"/>
              <a:t> </a:t>
            </a:r>
            <a:r>
              <a:rPr lang="en-ID" dirty="0" err="1"/>
              <a:t>sebuah</a:t>
            </a:r>
            <a:r>
              <a:rPr lang="en-ID" dirty="0"/>
              <a:t> program. </a:t>
            </a:r>
            <a:r>
              <a:rPr lang="en-ID" dirty="0" err="1"/>
              <a:t>Sedangkan</a:t>
            </a:r>
            <a:r>
              <a:rPr lang="en-ID" dirty="0"/>
              <a:t> </a:t>
            </a:r>
            <a:r>
              <a:rPr lang="en-ID" dirty="0" err="1"/>
              <a:t>manfaat</a:t>
            </a:r>
            <a:r>
              <a:rPr lang="en-ID" dirty="0"/>
              <a:t> </a:t>
            </a:r>
            <a:r>
              <a:rPr lang="en-ID" dirty="0" err="1"/>
              <a:t>dari</a:t>
            </a:r>
            <a:r>
              <a:rPr lang="en-ID" dirty="0"/>
              <a:t> Unit Testing </a:t>
            </a:r>
            <a:r>
              <a:rPr lang="en-ID" dirty="0" err="1"/>
              <a:t>sendiri</a:t>
            </a:r>
            <a:r>
              <a:rPr lang="en-ID" dirty="0"/>
              <a:t> </a:t>
            </a:r>
            <a:r>
              <a:rPr lang="en-ID" dirty="0" err="1"/>
              <a:t>adalah</a:t>
            </a:r>
            <a:r>
              <a:rPr lang="en-ID" dirty="0"/>
              <a:t> </a:t>
            </a:r>
            <a:r>
              <a:rPr lang="en-ID" dirty="0" err="1"/>
              <a:t>membantu</a:t>
            </a:r>
            <a:r>
              <a:rPr lang="en-ID" dirty="0"/>
              <a:t> </a:t>
            </a:r>
            <a:r>
              <a:rPr lang="en-ID" dirty="0" err="1"/>
              <a:t>mengurangi</a:t>
            </a:r>
            <a:r>
              <a:rPr lang="en-ID" dirty="0"/>
              <a:t> error di </a:t>
            </a:r>
            <a:r>
              <a:rPr lang="en-ID" dirty="0" err="1"/>
              <a:t>sebuah</a:t>
            </a:r>
            <a:r>
              <a:rPr lang="en-ID" dirty="0"/>
              <a:t> program dan </a:t>
            </a:r>
            <a:r>
              <a:rPr lang="en-ID" dirty="0" err="1"/>
              <a:t>membantu</a:t>
            </a:r>
            <a:r>
              <a:rPr lang="en-ID" dirty="0"/>
              <a:t> </a:t>
            </a:r>
            <a:r>
              <a:rPr lang="en-ID" dirty="0" err="1"/>
              <a:t>kita</a:t>
            </a:r>
            <a:r>
              <a:rPr lang="en-ID" dirty="0"/>
              <a:t> </a:t>
            </a:r>
            <a:r>
              <a:rPr lang="en-ID" dirty="0" err="1"/>
              <a:t>menguji</a:t>
            </a:r>
            <a:r>
              <a:rPr lang="en-ID" dirty="0"/>
              <a:t>, </a:t>
            </a:r>
            <a:r>
              <a:rPr lang="en-ID" dirty="0" err="1"/>
              <a:t>apakah</a:t>
            </a:r>
            <a:r>
              <a:rPr lang="en-ID" dirty="0"/>
              <a:t> program yang </a:t>
            </a:r>
            <a:r>
              <a:rPr lang="en-ID" dirty="0" err="1"/>
              <a:t>kita</a:t>
            </a:r>
            <a:r>
              <a:rPr lang="en-ID" dirty="0"/>
              <a:t> buat </a:t>
            </a:r>
            <a:r>
              <a:rPr lang="en-ID" dirty="0" err="1"/>
              <a:t>sudah</a:t>
            </a:r>
            <a:r>
              <a:rPr lang="en-ID" dirty="0"/>
              <a:t> </a:t>
            </a:r>
            <a:r>
              <a:rPr lang="en-ID" dirty="0" err="1"/>
              <a:t>layak</a:t>
            </a:r>
            <a:r>
              <a:rPr lang="en-ID" dirty="0"/>
              <a:t> </a:t>
            </a:r>
            <a:r>
              <a:rPr lang="en-ID" dirty="0" err="1"/>
              <a:t>dirilis</a:t>
            </a:r>
            <a:r>
              <a:rPr lang="en-ID" dirty="0"/>
              <a:t> </a:t>
            </a:r>
            <a:r>
              <a:rPr lang="en-ID" dirty="0" err="1"/>
              <a:t>ke</a:t>
            </a:r>
            <a:r>
              <a:rPr lang="en-ID" dirty="0"/>
              <a:t> pasar </a:t>
            </a:r>
            <a:r>
              <a:rPr lang="en-ID" dirty="0" err="1"/>
              <a:t>atau</a:t>
            </a:r>
            <a:r>
              <a:rPr lang="en-ID" dirty="0"/>
              <a:t> </a:t>
            </a:r>
            <a:r>
              <a:rPr lang="en-ID" dirty="0" err="1"/>
              <a:t>tidak</a:t>
            </a:r>
            <a:r>
              <a:rPr lang="en-ID" dirty="0"/>
              <a:t>.</a:t>
            </a:r>
          </a:p>
        </p:txBody>
      </p:sp>
    </p:spTree>
    <p:extLst>
      <p:ext uri="{BB962C8B-B14F-4D97-AF65-F5344CB8AC3E}">
        <p14:creationId xmlns:p14="http://schemas.microsoft.com/office/powerpoint/2010/main" val="234789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err="1"/>
              <a:t>Kategori</a:t>
            </a:r>
            <a:br>
              <a:rPr lang="en-ID" dirty="0"/>
            </a:br>
            <a:r>
              <a:rPr lang="en-ID" dirty="0"/>
              <a:t>Unit Testing</a:t>
            </a:r>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lstStyle/>
          <a:p>
            <a:pPr marL="0" indent="0" algn="just">
              <a:buNone/>
            </a:pPr>
            <a:r>
              <a:rPr lang="en-ID" dirty="0"/>
              <a:t>Teknik unit testing </a:t>
            </a:r>
            <a:r>
              <a:rPr lang="en-ID" dirty="0" err="1"/>
              <a:t>sendiri</a:t>
            </a:r>
            <a:r>
              <a:rPr lang="en-ID" dirty="0"/>
              <a:t> </a:t>
            </a:r>
            <a:r>
              <a:rPr lang="en-ID" dirty="0" err="1"/>
              <a:t>dikategorikan</a:t>
            </a:r>
            <a:r>
              <a:rPr lang="en-ID" dirty="0"/>
              <a:t> </a:t>
            </a:r>
            <a:r>
              <a:rPr lang="en-ID" dirty="0" err="1"/>
              <a:t>menjadi</a:t>
            </a:r>
            <a:r>
              <a:rPr lang="en-ID" dirty="0"/>
              <a:t> 3 </a:t>
            </a:r>
            <a:r>
              <a:rPr lang="en-ID" dirty="0" err="1"/>
              <a:t>bagian</a:t>
            </a:r>
            <a:r>
              <a:rPr lang="en-ID" dirty="0"/>
              <a:t>.</a:t>
            </a:r>
          </a:p>
          <a:p>
            <a:pPr marL="342900" indent="-342900" algn="just">
              <a:buFont typeface="+mj-lt"/>
              <a:buAutoNum type="arabicPeriod"/>
            </a:pPr>
            <a:r>
              <a:rPr lang="en-ID" dirty="0"/>
              <a:t>Black Box Testing, </a:t>
            </a:r>
            <a:r>
              <a:rPr lang="en-ID" dirty="0" err="1"/>
              <a:t>kegunaanya</a:t>
            </a:r>
            <a:r>
              <a:rPr lang="en-ID" dirty="0"/>
              <a:t> </a:t>
            </a:r>
            <a:r>
              <a:rPr lang="en-ID" dirty="0" err="1"/>
              <a:t>untuk</a:t>
            </a:r>
            <a:r>
              <a:rPr lang="en-ID" dirty="0"/>
              <a:t> </a:t>
            </a:r>
            <a:r>
              <a:rPr lang="en-ID" dirty="0" err="1"/>
              <a:t>menguji</a:t>
            </a:r>
            <a:r>
              <a:rPr lang="en-ID" dirty="0"/>
              <a:t> user interface </a:t>
            </a:r>
            <a:r>
              <a:rPr lang="en-ID" dirty="0" err="1"/>
              <a:t>serta</a:t>
            </a:r>
            <a:r>
              <a:rPr lang="en-ID" dirty="0"/>
              <a:t> input, output </a:t>
            </a:r>
            <a:r>
              <a:rPr lang="en-ID" dirty="0" err="1"/>
              <a:t>nya</a:t>
            </a:r>
            <a:r>
              <a:rPr lang="en-ID" dirty="0"/>
              <a:t>.</a:t>
            </a:r>
          </a:p>
          <a:p>
            <a:pPr marL="342900" indent="-342900" algn="just">
              <a:buFont typeface="+mj-lt"/>
              <a:buAutoNum type="arabicPeriod"/>
            </a:pPr>
            <a:r>
              <a:rPr lang="en-ID" dirty="0"/>
              <a:t> White Box Testing, </a:t>
            </a:r>
            <a:r>
              <a:rPr lang="en-ID" dirty="0" err="1"/>
              <a:t>kegunaanya</a:t>
            </a:r>
            <a:r>
              <a:rPr lang="en-ID" dirty="0"/>
              <a:t> </a:t>
            </a:r>
            <a:r>
              <a:rPr lang="en-ID" dirty="0" err="1"/>
              <a:t>untuk</a:t>
            </a:r>
            <a:r>
              <a:rPr lang="en-ID" dirty="0"/>
              <a:t> </a:t>
            </a:r>
            <a:r>
              <a:rPr lang="en-ID" dirty="0" err="1"/>
              <a:t>menguji</a:t>
            </a:r>
            <a:r>
              <a:rPr lang="en-ID" dirty="0"/>
              <a:t> </a:t>
            </a:r>
            <a:r>
              <a:rPr lang="en-ID" dirty="0" err="1"/>
              <a:t>perilaku</a:t>
            </a:r>
            <a:r>
              <a:rPr lang="en-ID" dirty="0"/>
              <a:t> </a:t>
            </a:r>
            <a:r>
              <a:rPr lang="en-ID" dirty="0" err="1"/>
              <a:t>fungsional</a:t>
            </a:r>
            <a:r>
              <a:rPr lang="en-ID" dirty="0"/>
              <a:t> </a:t>
            </a:r>
            <a:r>
              <a:rPr lang="en-ID" dirty="0" err="1"/>
              <a:t>dari</a:t>
            </a:r>
            <a:r>
              <a:rPr lang="en-ID" dirty="0"/>
              <a:t> </a:t>
            </a:r>
            <a:r>
              <a:rPr lang="en-ID" dirty="0" err="1"/>
              <a:t>sebuah</a:t>
            </a:r>
            <a:r>
              <a:rPr lang="en-ID" dirty="0"/>
              <a:t> program </a:t>
            </a:r>
            <a:r>
              <a:rPr lang="en-ID" dirty="0" err="1"/>
              <a:t>perangkat</a:t>
            </a:r>
            <a:r>
              <a:rPr lang="en-ID" dirty="0"/>
              <a:t> </a:t>
            </a:r>
            <a:r>
              <a:rPr lang="en-ID" dirty="0" err="1"/>
              <a:t>lunak</a:t>
            </a:r>
            <a:r>
              <a:rPr lang="en-ID" dirty="0"/>
              <a:t>.</a:t>
            </a:r>
          </a:p>
          <a:p>
            <a:pPr marL="342900" indent="-342900" algn="just">
              <a:buFont typeface="+mj-lt"/>
              <a:buAutoNum type="arabicPeriod"/>
            </a:pPr>
            <a:r>
              <a:rPr lang="en-ID" dirty="0"/>
              <a:t>Gray Box Testing, </a:t>
            </a:r>
            <a:r>
              <a:rPr lang="en-ID" dirty="0" err="1"/>
              <a:t>biasanya</a:t>
            </a:r>
            <a:r>
              <a:rPr lang="en-ID" dirty="0"/>
              <a:t> </a:t>
            </a:r>
            <a:r>
              <a:rPr lang="en-ID" dirty="0" err="1"/>
              <a:t>digunakan</a:t>
            </a:r>
            <a:r>
              <a:rPr lang="en-ID" dirty="0"/>
              <a:t> </a:t>
            </a:r>
            <a:r>
              <a:rPr lang="en-ID" dirty="0" err="1"/>
              <a:t>untuk</a:t>
            </a:r>
            <a:r>
              <a:rPr lang="en-ID" dirty="0"/>
              <a:t> </a:t>
            </a:r>
            <a:r>
              <a:rPr lang="en-ID" dirty="0" err="1"/>
              <a:t>menganalisis</a:t>
            </a:r>
            <a:r>
              <a:rPr lang="en-ID" dirty="0"/>
              <a:t> </a:t>
            </a:r>
            <a:r>
              <a:rPr lang="en-ID" dirty="0" err="1"/>
              <a:t>kerusakan</a:t>
            </a:r>
            <a:r>
              <a:rPr lang="en-ID" dirty="0"/>
              <a:t>.</a:t>
            </a:r>
          </a:p>
        </p:txBody>
      </p:sp>
    </p:spTree>
    <p:extLst>
      <p:ext uri="{BB962C8B-B14F-4D97-AF65-F5344CB8AC3E}">
        <p14:creationId xmlns:p14="http://schemas.microsoft.com/office/powerpoint/2010/main" val="40761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lstStyle/>
          <a:p>
            <a:r>
              <a:rPr lang="en-ID" dirty="0"/>
              <a:t>Tools</a:t>
            </a:r>
            <a:br>
              <a:rPr lang="en-ID" dirty="0"/>
            </a:br>
            <a:r>
              <a:rPr lang="en-ID" dirty="0"/>
              <a:t>Unit Testing</a:t>
            </a:r>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lstStyle/>
          <a:p>
            <a:pPr marL="0" indent="0" algn="just">
              <a:buNone/>
            </a:pPr>
            <a:r>
              <a:rPr lang="en-ID" dirty="0" err="1"/>
              <a:t>Umumnya</a:t>
            </a:r>
            <a:r>
              <a:rPr lang="en-ID" dirty="0"/>
              <a:t> developer </a:t>
            </a:r>
            <a:r>
              <a:rPr lang="en-ID" dirty="0" err="1"/>
              <a:t>menggunakan</a:t>
            </a:r>
            <a:r>
              <a:rPr lang="en-ID" dirty="0"/>
              <a:t> tools </a:t>
            </a:r>
            <a:r>
              <a:rPr lang="en-ID" dirty="0" err="1"/>
              <a:t>dalam</a:t>
            </a:r>
            <a:r>
              <a:rPr lang="en-ID" dirty="0"/>
              <a:t> unit testing </a:t>
            </a:r>
            <a:r>
              <a:rPr lang="en-ID" dirty="0" err="1"/>
              <a:t>sebagai</a:t>
            </a:r>
            <a:r>
              <a:rPr lang="en-ID" dirty="0"/>
              <a:t> </a:t>
            </a:r>
            <a:r>
              <a:rPr lang="en-ID" dirty="0" err="1"/>
              <a:t>berikut</a:t>
            </a:r>
            <a:r>
              <a:rPr lang="en-ID" dirty="0"/>
              <a:t> :</a:t>
            </a:r>
          </a:p>
          <a:p>
            <a:pPr algn="just"/>
            <a:r>
              <a:rPr lang="en-ID" dirty="0"/>
              <a:t>JUnit : Tools unit testing </a:t>
            </a:r>
            <a:r>
              <a:rPr lang="en-ID" dirty="0" err="1"/>
              <a:t>untuk</a:t>
            </a:r>
            <a:r>
              <a:rPr lang="en-ID" dirty="0"/>
              <a:t> Java</a:t>
            </a:r>
          </a:p>
          <a:p>
            <a:pPr algn="just"/>
            <a:r>
              <a:rPr lang="en-ID" dirty="0" err="1"/>
              <a:t>NUnit</a:t>
            </a:r>
            <a:r>
              <a:rPr lang="en-ID" dirty="0"/>
              <a:t> : Tools unit testing </a:t>
            </a:r>
            <a:r>
              <a:rPr lang="en-ID" dirty="0" err="1"/>
              <a:t>untuk</a:t>
            </a:r>
            <a:r>
              <a:rPr lang="en-ID" dirty="0"/>
              <a:t> .NET</a:t>
            </a:r>
          </a:p>
          <a:p>
            <a:pPr algn="just"/>
            <a:r>
              <a:rPr lang="en-ID" dirty="0" err="1"/>
              <a:t>JMockit</a:t>
            </a:r>
            <a:r>
              <a:rPr lang="en-ID" dirty="0"/>
              <a:t> : Tools unit testing </a:t>
            </a:r>
            <a:r>
              <a:rPr lang="en-ID" dirty="0" err="1"/>
              <a:t>berbasis</a:t>
            </a:r>
            <a:r>
              <a:rPr lang="en-ID" dirty="0"/>
              <a:t> open source</a:t>
            </a:r>
          </a:p>
          <a:p>
            <a:pPr algn="just"/>
            <a:r>
              <a:rPr lang="en-ID" dirty="0"/>
              <a:t>EMMA : Tools unit testing </a:t>
            </a:r>
            <a:r>
              <a:rPr lang="en-ID" dirty="0" err="1"/>
              <a:t>untuk</a:t>
            </a:r>
            <a:r>
              <a:rPr lang="en-ID" dirty="0"/>
              <a:t> </a:t>
            </a:r>
            <a:r>
              <a:rPr lang="en-ID" dirty="0" err="1"/>
              <a:t>menganalisis</a:t>
            </a:r>
            <a:r>
              <a:rPr lang="en-ID" dirty="0"/>
              <a:t> dan </a:t>
            </a:r>
            <a:r>
              <a:rPr lang="en-ID" dirty="0" err="1"/>
              <a:t>melaporkan</a:t>
            </a:r>
            <a:r>
              <a:rPr lang="en-ID" dirty="0"/>
              <a:t> </a:t>
            </a:r>
            <a:r>
              <a:rPr lang="en-ID" dirty="0" err="1"/>
              <a:t>kode</a:t>
            </a:r>
            <a:r>
              <a:rPr lang="en-ID" dirty="0"/>
              <a:t> Java</a:t>
            </a:r>
          </a:p>
          <a:p>
            <a:pPr algn="just"/>
            <a:r>
              <a:rPr lang="en-ID" dirty="0" err="1"/>
              <a:t>PHPUnit</a:t>
            </a:r>
            <a:r>
              <a:rPr lang="en-ID" dirty="0"/>
              <a:t> : Tools unit testing </a:t>
            </a:r>
            <a:r>
              <a:rPr lang="en-ID" dirty="0" err="1"/>
              <a:t>untuk</a:t>
            </a:r>
            <a:r>
              <a:rPr lang="en-ID" dirty="0"/>
              <a:t> PHP</a:t>
            </a:r>
          </a:p>
        </p:txBody>
      </p:sp>
    </p:spTree>
    <p:extLst>
      <p:ext uri="{BB962C8B-B14F-4D97-AF65-F5344CB8AC3E}">
        <p14:creationId xmlns:p14="http://schemas.microsoft.com/office/powerpoint/2010/main" val="92737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9EBF-5C09-7FCC-5E22-E1B9C54210CA}"/>
              </a:ext>
            </a:extLst>
          </p:cNvPr>
          <p:cNvSpPr>
            <a:spLocks noGrp="1"/>
          </p:cNvSpPr>
          <p:nvPr>
            <p:ph type="title"/>
          </p:nvPr>
        </p:nvSpPr>
        <p:spPr/>
        <p:txBody>
          <a:bodyPr/>
          <a:lstStyle/>
          <a:p>
            <a:r>
              <a:rPr lang="en-ID" b="1" dirty="0"/>
              <a:t>WHITE BOX TESTING</a:t>
            </a:r>
          </a:p>
        </p:txBody>
      </p:sp>
      <p:sp>
        <p:nvSpPr>
          <p:cNvPr id="3" name="Content Placeholder 2">
            <a:extLst>
              <a:ext uri="{FF2B5EF4-FFF2-40B4-BE49-F238E27FC236}">
                <a16:creationId xmlns:a16="http://schemas.microsoft.com/office/drawing/2014/main" id="{958320F1-18B1-E911-E92A-59040205E0BE}"/>
              </a:ext>
            </a:extLst>
          </p:cNvPr>
          <p:cNvSpPr>
            <a:spLocks noGrp="1"/>
          </p:cNvSpPr>
          <p:nvPr>
            <p:ph idx="1"/>
          </p:nvPr>
        </p:nvSpPr>
        <p:spPr/>
        <p:txBody>
          <a:bodyPr/>
          <a:lstStyle/>
          <a:p>
            <a:pPr marL="0" indent="0" algn="just">
              <a:buNone/>
            </a:pPr>
            <a:r>
              <a:rPr lang="en-ID" dirty="0"/>
              <a:t>White box testing </a:t>
            </a:r>
            <a:r>
              <a:rPr lang="en-ID" dirty="0" err="1"/>
              <a:t>adalah</a:t>
            </a:r>
            <a:r>
              <a:rPr lang="en-ID" dirty="0"/>
              <a:t> </a:t>
            </a:r>
            <a:r>
              <a:rPr lang="en-ID" dirty="0" err="1"/>
              <a:t>pengujian</a:t>
            </a:r>
            <a:r>
              <a:rPr lang="en-ID" dirty="0"/>
              <a:t> yang </a:t>
            </a:r>
            <a:r>
              <a:rPr lang="en-ID" dirty="0" err="1"/>
              <a:t>dilakukan</a:t>
            </a:r>
            <a:r>
              <a:rPr lang="en-ID" dirty="0"/>
              <a:t> </a:t>
            </a:r>
            <a:r>
              <a:rPr lang="en-ID" dirty="0" err="1"/>
              <a:t>untuk</a:t>
            </a:r>
            <a:r>
              <a:rPr lang="en-ID" dirty="0"/>
              <a:t> </a:t>
            </a:r>
            <a:r>
              <a:rPr lang="en-ID" dirty="0" err="1"/>
              <a:t>menguji</a:t>
            </a:r>
            <a:r>
              <a:rPr lang="en-ID" dirty="0"/>
              <a:t> </a:t>
            </a:r>
            <a:r>
              <a:rPr lang="en-ID" dirty="0" err="1"/>
              <a:t>perangkat</a:t>
            </a:r>
            <a:r>
              <a:rPr lang="en-ID" dirty="0"/>
              <a:t> </a:t>
            </a:r>
            <a:r>
              <a:rPr lang="en-ID" dirty="0" err="1"/>
              <a:t>lunak</a:t>
            </a:r>
            <a:r>
              <a:rPr lang="en-ID" dirty="0"/>
              <a:t> </a:t>
            </a:r>
            <a:r>
              <a:rPr lang="en-ID" dirty="0" err="1"/>
              <a:t>dengan</a:t>
            </a:r>
            <a:r>
              <a:rPr lang="en-ID" dirty="0"/>
              <a:t> </a:t>
            </a:r>
            <a:r>
              <a:rPr lang="en-ID" dirty="0" err="1"/>
              <a:t>cara</a:t>
            </a:r>
            <a:r>
              <a:rPr lang="en-ID" dirty="0"/>
              <a:t> </a:t>
            </a:r>
            <a:r>
              <a:rPr lang="en-ID" dirty="0" err="1"/>
              <a:t>menganalisa</a:t>
            </a:r>
            <a:r>
              <a:rPr lang="en-ID" dirty="0"/>
              <a:t> dan </a:t>
            </a:r>
            <a:r>
              <a:rPr lang="en-ID" dirty="0" err="1"/>
              <a:t>meneliti</a:t>
            </a:r>
            <a:r>
              <a:rPr lang="en-ID" dirty="0"/>
              <a:t> </a:t>
            </a:r>
            <a:r>
              <a:rPr lang="en-ID" dirty="0" err="1"/>
              <a:t>struktur</a:t>
            </a:r>
            <a:r>
              <a:rPr lang="en-ID" dirty="0"/>
              <a:t> internal dan </a:t>
            </a:r>
            <a:r>
              <a:rPr lang="en-ID" dirty="0" err="1"/>
              <a:t>kode</a:t>
            </a:r>
            <a:r>
              <a:rPr lang="en-ID" dirty="0"/>
              <a:t> </a:t>
            </a:r>
            <a:r>
              <a:rPr lang="en-ID" dirty="0" err="1"/>
              <a:t>dari</a:t>
            </a:r>
            <a:r>
              <a:rPr lang="en-ID" dirty="0"/>
              <a:t> </a:t>
            </a:r>
            <a:r>
              <a:rPr lang="en-ID" dirty="0" err="1"/>
              <a:t>perangkat</a:t>
            </a:r>
            <a:r>
              <a:rPr lang="en-ID" dirty="0"/>
              <a:t> </a:t>
            </a:r>
            <a:r>
              <a:rPr lang="en-ID" dirty="0" err="1"/>
              <a:t>lunak</a:t>
            </a:r>
            <a:r>
              <a:rPr lang="en-ID" dirty="0"/>
              <a:t>. </a:t>
            </a:r>
            <a:r>
              <a:rPr lang="en-ID" dirty="0" err="1"/>
              <a:t>pengujian</a:t>
            </a:r>
            <a:r>
              <a:rPr lang="en-ID" dirty="0"/>
              <a:t> white box testing </a:t>
            </a:r>
            <a:r>
              <a:rPr lang="en-ID" dirty="0" err="1"/>
              <a:t>berfokus</a:t>
            </a:r>
            <a:r>
              <a:rPr lang="en-ID" dirty="0"/>
              <a:t> pada </a:t>
            </a:r>
            <a:r>
              <a:rPr lang="en-ID" dirty="0" err="1"/>
              <a:t>aliran</a:t>
            </a:r>
            <a:r>
              <a:rPr lang="en-ID" dirty="0"/>
              <a:t> input dan output </a:t>
            </a:r>
            <a:r>
              <a:rPr lang="en-ID" dirty="0" err="1"/>
              <a:t>dari</a:t>
            </a:r>
            <a:r>
              <a:rPr lang="en-ID" dirty="0"/>
              <a:t> </a:t>
            </a:r>
            <a:r>
              <a:rPr lang="en-ID" dirty="0" err="1"/>
              <a:t>perangkat</a:t>
            </a:r>
            <a:r>
              <a:rPr lang="en-ID" dirty="0"/>
              <a:t> </a:t>
            </a:r>
            <a:r>
              <a:rPr lang="en-ID" dirty="0" err="1"/>
              <a:t>lunak</a:t>
            </a:r>
            <a:r>
              <a:rPr lang="en-ID" dirty="0"/>
              <a:t>. </a:t>
            </a:r>
          </a:p>
        </p:txBody>
      </p:sp>
    </p:spTree>
    <p:extLst>
      <p:ext uri="{BB962C8B-B14F-4D97-AF65-F5344CB8AC3E}">
        <p14:creationId xmlns:p14="http://schemas.microsoft.com/office/powerpoint/2010/main" val="405162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169B-FF6D-11AE-C40C-E7E7DB081891}"/>
              </a:ext>
            </a:extLst>
          </p:cNvPr>
          <p:cNvSpPr>
            <a:spLocks noGrp="1"/>
          </p:cNvSpPr>
          <p:nvPr>
            <p:ph type="title"/>
          </p:nvPr>
        </p:nvSpPr>
        <p:spPr/>
        <p:txBody>
          <a:bodyPr>
            <a:normAutofit fontScale="90000"/>
          </a:bodyPr>
          <a:lstStyle/>
          <a:p>
            <a:r>
              <a:rPr lang="en-ID" dirty="0"/>
              <a:t>Teknik-Teknik </a:t>
            </a:r>
            <a:r>
              <a:rPr lang="en-ID" dirty="0" err="1"/>
              <a:t>Pengujian</a:t>
            </a:r>
            <a:br>
              <a:rPr lang="en-ID" dirty="0"/>
            </a:br>
            <a:r>
              <a:rPr lang="en-ID" dirty="0"/>
              <a:t>White Box Testing</a:t>
            </a:r>
          </a:p>
        </p:txBody>
      </p:sp>
      <p:sp>
        <p:nvSpPr>
          <p:cNvPr id="3" name="Content Placeholder 2">
            <a:extLst>
              <a:ext uri="{FF2B5EF4-FFF2-40B4-BE49-F238E27FC236}">
                <a16:creationId xmlns:a16="http://schemas.microsoft.com/office/drawing/2014/main" id="{075599B4-DBE9-B2FB-61B2-CEE64565A98F}"/>
              </a:ext>
            </a:extLst>
          </p:cNvPr>
          <p:cNvSpPr>
            <a:spLocks noGrp="1"/>
          </p:cNvSpPr>
          <p:nvPr>
            <p:ph idx="1"/>
          </p:nvPr>
        </p:nvSpPr>
        <p:spPr/>
        <p:txBody>
          <a:bodyPr>
            <a:normAutofit fontScale="92500" lnSpcReduction="10000"/>
          </a:bodyPr>
          <a:lstStyle/>
          <a:p>
            <a:r>
              <a:rPr lang="en-ID" dirty="0"/>
              <a:t>Basis path testing</a:t>
            </a:r>
          </a:p>
          <a:p>
            <a:pPr marL="0" indent="0" algn="just">
              <a:buNone/>
            </a:pPr>
            <a:r>
              <a:rPr lang="en-ID" dirty="0"/>
              <a:t>Teknik </a:t>
            </a:r>
            <a:r>
              <a:rPr lang="en-ID" dirty="0" err="1"/>
              <a:t>pertama</a:t>
            </a:r>
            <a:r>
              <a:rPr lang="en-ID" dirty="0"/>
              <a:t> </a:t>
            </a:r>
            <a:r>
              <a:rPr lang="en-ID" dirty="0" err="1"/>
              <a:t>adalah</a:t>
            </a:r>
            <a:r>
              <a:rPr lang="en-ID" dirty="0"/>
              <a:t> basis path testing. Teknik </a:t>
            </a:r>
            <a:r>
              <a:rPr lang="en-ID" dirty="0" err="1"/>
              <a:t>bertujuan</a:t>
            </a:r>
            <a:r>
              <a:rPr lang="en-ID" dirty="0"/>
              <a:t> </a:t>
            </a:r>
            <a:r>
              <a:rPr lang="en-ID" dirty="0" err="1"/>
              <a:t>untuk</a:t>
            </a:r>
            <a:r>
              <a:rPr lang="en-ID" dirty="0"/>
              <a:t> </a:t>
            </a:r>
            <a:r>
              <a:rPr lang="en-ID" dirty="0" err="1"/>
              <a:t>mengukur</a:t>
            </a:r>
            <a:r>
              <a:rPr lang="en-ID" dirty="0"/>
              <a:t> </a:t>
            </a:r>
            <a:r>
              <a:rPr lang="en-ID" dirty="0" err="1"/>
              <a:t>kompleksitas</a:t>
            </a:r>
            <a:r>
              <a:rPr lang="en-ID" dirty="0"/>
              <a:t> </a:t>
            </a:r>
            <a:r>
              <a:rPr lang="en-ID" dirty="0" err="1"/>
              <a:t>kode</a:t>
            </a:r>
            <a:r>
              <a:rPr lang="en-ID" dirty="0"/>
              <a:t> program dan </a:t>
            </a:r>
            <a:r>
              <a:rPr lang="en-ID" dirty="0" err="1"/>
              <a:t>mendefinisikan</a:t>
            </a:r>
            <a:r>
              <a:rPr lang="en-ID" dirty="0"/>
              <a:t> </a:t>
            </a:r>
            <a:r>
              <a:rPr lang="en-ID" dirty="0" err="1"/>
              <a:t>alur</a:t>
            </a:r>
            <a:r>
              <a:rPr lang="en-ID" dirty="0"/>
              <a:t> yang </a:t>
            </a:r>
            <a:r>
              <a:rPr lang="en-ID" dirty="0" err="1"/>
              <a:t>dieksekusi</a:t>
            </a:r>
            <a:r>
              <a:rPr lang="en-ID" dirty="0"/>
              <a:t>.</a:t>
            </a:r>
          </a:p>
          <a:p>
            <a:endParaRPr lang="en-ID" dirty="0"/>
          </a:p>
          <a:p>
            <a:r>
              <a:rPr lang="en-ID" dirty="0"/>
              <a:t>Branch coverage</a:t>
            </a:r>
          </a:p>
          <a:p>
            <a:pPr marL="0" indent="0" algn="just">
              <a:buNone/>
            </a:pPr>
            <a:r>
              <a:rPr lang="en-ID" dirty="0" err="1"/>
              <a:t>Kemudian</a:t>
            </a:r>
            <a:r>
              <a:rPr lang="en-ID" dirty="0"/>
              <a:t> </a:t>
            </a:r>
            <a:r>
              <a:rPr lang="en-ID" dirty="0" err="1"/>
              <a:t>ada</a:t>
            </a:r>
            <a:r>
              <a:rPr lang="en-ID" dirty="0"/>
              <a:t> branch coverage. </a:t>
            </a:r>
            <a:r>
              <a:rPr lang="en-ID" dirty="0" err="1"/>
              <a:t>Pengujian</a:t>
            </a:r>
            <a:r>
              <a:rPr lang="en-ID" dirty="0"/>
              <a:t> </a:t>
            </a:r>
            <a:r>
              <a:rPr lang="en-ID" dirty="0" err="1"/>
              <a:t>ini</a:t>
            </a:r>
            <a:r>
              <a:rPr lang="en-ID" dirty="0"/>
              <a:t> </a:t>
            </a:r>
            <a:r>
              <a:rPr lang="en-ID" dirty="0" err="1"/>
              <a:t>dirancang</a:t>
            </a:r>
            <a:r>
              <a:rPr lang="en-ID" dirty="0"/>
              <a:t> agar </a:t>
            </a:r>
            <a:r>
              <a:rPr lang="en-ID" dirty="0" err="1"/>
              <a:t>setiap</a:t>
            </a:r>
            <a:r>
              <a:rPr lang="en-ID" dirty="0"/>
              <a:t> branch code </a:t>
            </a:r>
            <a:r>
              <a:rPr lang="en-ID" dirty="0" err="1"/>
              <a:t>diuji</a:t>
            </a:r>
            <a:r>
              <a:rPr lang="en-ID" dirty="0"/>
              <a:t> </a:t>
            </a:r>
            <a:r>
              <a:rPr lang="en-ID" dirty="0" err="1"/>
              <a:t>setidaknya</a:t>
            </a:r>
            <a:r>
              <a:rPr lang="en-ID" dirty="0"/>
              <a:t> </a:t>
            </a:r>
            <a:r>
              <a:rPr lang="en-ID" dirty="0" err="1"/>
              <a:t>satu</a:t>
            </a:r>
            <a:r>
              <a:rPr lang="en-ID" dirty="0"/>
              <a:t> kali.</a:t>
            </a:r>
          </a:p>
          <a:p>
            <a:endParaRPr lang="en-ID" dirty="0"/>
          </a:p>
          <a:p>
            <a:r>
              <a:rPr lang="en-ID" dirty="0"/>
              <a:t>Condition coverage</a:t>
            </a:r>
          </a:p>
          <a:p>
            <a:pPr marL="0" indent="0" algn="just">
              <a:buNone/>
            </a:pPr>
            <a:r>
              <a:rPr lang="en-ID" dirty="0" err="1"/>
              <a:t>Selanjutnya</a:t>
            </a:r>
            <a:r>
              <a:rPr lang="en-ID" dirty="0"/>
              <a:t> </a:t>
            </a:r>
            <a:r>
              <a:rPr lang="en-ID" dirty="0" err="1"/>
              <a:t>adalah</a:t>
            </a:r>
            <a:r>
              <a:rPr lang="en-ID" dirty="0"/>
              <a:t> </a:t>
            </a:r>
            <a:r>
              <a:rPr lang="en-ID" dirty="0" err="1"/>
              <a:t>teknik</a:t>
            </a:r>
            <a:r>
              <a:rPr lang="en-ID" dirty="0"/>
              <a:t> condition coverage, </a:t>
            </a:r>
            <a:r>
              <a:rPr lang="en-ID" dirty="0" err="1"/>
              <a:t>tujuannya</a:t>
            </a:r>
            <a:r>
              <a:rPr lang="en-ID" dirty="0"/>
              <a:t> </a:t>
            </a:r>
            <a:r>
              <a:rPr lang="en-ID" dirty="0" err="1"/>
              <a:t>untuk</a:t>
            </a:r>
            <a:r>
              <a:rPr lang="en-ID" dirty="0"/>
              <a:t> </a:t>
            </a:r>
            <a:r>
              <a:rPr lang="en-ID" dirty="0" err="1"/>
              <a:t>menguji</a:t>
            </a:r>
            <a:r>
              <a:rPr lang="en-ID" dirty="0"/>
              <a:t> </a:t>
            </a:r>
            <a:r>
              <a:rPr lang="en-ID" dirty="0" err="1"/>
              <a:t>seluruh</a:t>
            </a:r>
            <a:r>
              <a:rPr lang="en-ID" dirty="0"/>
              <a:t> </a:t>
            </a:r>
            <a:r>
              <a:rPr lang="en-ID" dirty="0" err="1"/>
              <a:t>kode</a:t>
            </a:r>
            <a:r>
              <a:rPr lang="en-ID" dirty="0"/>
              <a:t> agar </a:t>
            </a:r>
            <a:r>
              <a:rPr lang="en-ID" dirty="0" err="1"/>
              <a:t>menghasilkan</a:t>
            </a:r>
            <a:r>
              <a:rPr lang="en-ID" dirty="0"/>
              <a:t> </a:t>
            </a:r>
            <a:r>
              <a:rPr lang="en-ID" dirty="0" err="1"/>
              <a:t>nilai</a:t>
            </a:r>
            <a:r>
              <a:rPr lang="en-ID" dirty="0"/>
              <a:t> TRUE </a:t>
            </a:r>
            <a:r>
              <a:rPr lang="en-ID" dirty="0" err="1"/>
              <a:t>atau</a:t>
            </a:r>
            <a:r>
              <a:rPr lang="en-ID" dirty="0"/>
              <a:t> FALSE. </a:t>
            </a:r>
            <a:r>
              <a:rPr lang="en-ID" dirty="0" err="1"/>
              <a:t>Dengan</a:t>
            </a:r>
            <a:r>
              <a:rPr lang="en-ID" dirty="0"/>
              <a:t> </a:t>
            </a:r>
            <a:r>
              <a:rPr lang="en-ID" dirty="0" err="1"/>
              <a:t>begitu</a:t>
            </a:r>
            <a:r>
              <a:rPr lang="en-ID" dirty="0"/>
              <a:t>, tester </a:t>
            </a:r>
            <a:r>
              <a:rPr lang="en-ID" dirty="0" err="1"/>
              <a:t>dapat</a:t>
            </a:r>
            <a:r>
              <a:rPr lang="en-ID" dirty="0"/>
              <a:t> </a:t>
            </a:r>
            <a:r>
              <a:rPr lang="en-ID" dirty="0" err="1"/>
              <a:t>memastikan</a:t>
            </a:r>
            <a:r>
              <a:rPr lang="en-ID" dirty="0"/>
              <a:t> </a:t>
            </a:r>
            <a:r>
              <a:rPr lang="en-ID" dirty="0" err="1"/>
              <a:t>perangkat</a:t>
            </a:r>
            <a:r>
              <a:rPr lang="en-ID" dirty="0"/>
              <a:t> </a:t>
            </a:r>
            <a:r>
              <a:rPr lang="en-ID" dirty="0" err="1"/>
              <a:t>lunak</a:t>
            </a:r>
            <a:r>
              <a:rPr lang="en-ID" dirty="0"/>
              <a:t> </a:t>
            </a:r>
            <a:r>
              <a:rPr lang="en-ID" dirty="0" err="1"/>
              <a:t>dapat</a:t>
            </a:r>
            <a:r>
              <a:rPr lang="en-ID" dirty="0"/>
              <a:t> </a:t>
            </a:r>
            <a:r>
              <a:rPr lang="en-ID" dirty="0" err="1"/>
              <a:t>bekerja</a:t>
            </a:r>
            <a:r>
              <a:rPr lang="en-ID" dirty="0"/>
              <a:t> dan </a:t>
            </a:r>
            <a:r>
              <a:rPr lang="en-ID" dirty="0" err="1"/>
              <a:t>mengeluarkan</a:t>
            </a:r>
            <a:r>
              <a:rPr lang="en-ID" dirty="0"/>
              <a:t> output </a:t>
            </a:r>
            <a:r>
              <a:rPr lang="en-ID" dirty="0" err="1"/>
              <a:t>sesuai</a:t>
            </a:r>
            <a:r>
              <a:rPr lang="en-ID" dirty="0"/>
              <a:t> </a:t>
            </a:r>
            <a:r>
              <a:rPr lang="en-ID" dirty="0" err="1"/>
              <a:t>dengan</a:t>
            </a:r>
            <a:r>
              <a:rPr lang="en-ID" dirty="0"/>
              <a:t> input </a:t>
            </a:r>
            <a:r>
              <a:rPr lang="en-ID" dirty="0" err="1"/>
              <a:t>dari</a:t>
            </a:r>
            <a:r>
              <a:rPr lang="en-ID" dirty="0"/>
              <a:t> </a:t>
            </a:r>
            <a:r>
              <a:rPr lang="en-ID" dirty="0" err="1"/>
              <a:t>pengguna</a:t>
            </a:r>
            <a:r>
              <a:rPr lang="en-ID" dirty="0"/>
              <a:t>.</a:t>
            </a:r>
          </a:p>
        </p:txBody>
      </p:sp>
    </p:spTree>
    <p:extLst>
      <p:ext uri="{BB962C8B-B14F-4D97-AF65-F5344CB8AC3E}">
        <p14:creationId xmlns:p14="http://schemas.microsoft.com/office/powerpoint/2010/main" val="59257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169B-FF6D-11AE-C40C-E7E7DB081891}"/>
              </a:ext>
            </a:extLst>
          </p:cNvPr>
          <p:cNvSpPr>
            <a:spLocks noGrp="1"/>
          </p:cNvSpPr>
          <p:nvPr>
            <p:ph type="title"/>
          </p:nvPr>
        </p:nvSpPr>
        <p:spPr/>
        <p:txBody>
          <a:bodyPr>
            <a:normAutofit fontScale="90000"/>
          </a:bodyPr>
          <a:lstStyle/>
          <a:p>
            <a:r>
              <a:rPr lang="en-ID" dirty="0"/>
              <a:t>Teknik-Teknik </a:t>
            </a:r>
            <a:r>
              <a:rPr lang="en-ID" dirty="0" err="1"/>
              <a:t>Pengujian</a:t>
            </a:r>
            <a:br>
              <a:rPr lang="en-ID" dirty="0"/>
            </a:br>
            <a:r>
              <a:rPr lang="en-ID" dirty="0"/>
              <a:t>White Box Testing</a:t>
            </a:r>
          </a:p>
        </p:txBody>
      </p:sp>
      <p:sp>
        <p:nvSpPr>
          <p:cNvPr id="3" name="Content Placeholder 2">
            <a:extLst>
              <a:ext uri="{FF2B5EF4-FFF2-40B4-BE49-F238E27FC236}">
                <a16:creationId xmlns:a16="http://schemas.microsoft.com/office/drawing/2014/main" id="{075599B4-DBE9-B2FB-61B2-CEE64565A98F}"/>
              </a:ext>
            </a:extLst>
          </p:cNvPr>
          <p:cNvSpPr>
            <a:spLocks noGrp="1"/>
          </p:cNvSpPr>
          <p:nvPr>
            <p:ph idx="1"/>
          </p:nvPr>
        </p:nvSpPr>
        <p:spPr/>
        <p:txBody>
          <a:bodyPr>
            <a:normAutofit fontScale="85000" lnSpcReduction="10000"/>
          </a:bodyPr>
          <a:lstStyle/>
          <a:p>
            <a:r>
              <a:rPr lang="en-ID" dirty="0"/>
              <a:t>Loop testing</a:t>
            </a:r>
          </a:p>
          <a:p>
            <a:pPr marL="0" indent="0" algn="just">
              <a:buNone/>
            </a:pPr>
            <a:r>
              <a:rPr lang="en-ID" dirty="0" err="1"/>
              <a:t>Pengujian</a:t>
            </a:r>
            <a:r>
              <a:rPr lang="en-ID" dirty="0"/>
              <a:t> </a:t>
            </a:r>
            <a:r>
              <a:rPr lang="en-ID" dirty="0" err="1"/>
              <a:t>ini</a:t>
            </a:r>
            <a:r>
              <a:rPr lang="en-ID" dirty="0"/>
              <a:t> yang </a:t>
            </a:r>
            <a:r>
              <a:rPr lang="en-ID" dirty="0" err="1"/>
              <a:t>wajib</a:t>
            </a:r>
            <a:r>
              <a:rPr lang="en-ID" dirty="0"/>
              <a:t> </a:t>
            </a:r>
            <a:r>
              <a:rPr lang="en-ID" dirty="0" err="1"/>
              <a:t>dilakukan</a:t>
            </a:r>
            <a:r>
              <a:rPr lang="en-ID" dirty="0"/>
              <a:t> </a:t>
            </a:r>
            <a:r>
              <a:rPr lang="en-ID" dirty="0" err="1"/>
              <a:t>untuk</a:t>
            </a:r>
            <a:r>
              <a:rPr lang="en-ID" dirty="0"/>
              <a:t> </a:t>
            </a:r>
            <a:r>
              <a:rPr lang="en-ID" dirty="0" err="1"/>
              <a:t>menguji</a:t>
            </a:r>
            <a:r>
              <a:rPr lang="en-ID" dirty="0"/>
              <a:t> </a:t>
            </a:r>
            <a:r>
              <a:rPr lang="en-ID" dirty="0" err="1"/>
              <a:t>berbagai</a:t>
            </a:r>
            <a:r>
              <a:rPr lang="en-ID" dirty="0"/>
              <a:t> </a:t>
            </a:r>
            <a:r>
              <a:rPr lang="en-ID" dirty="0" err="1"/>
              <a:t>perulangan</a:t>
            </a:r>
            <a:r>
              <a:rPr lang="en-ID" dirty="0"/>
              <a:t>/looping yang </a:t>
            </a:r>
            <a:r>
              <a:rPr lang="en-ID" dirty="0" err="1"/>
              <a:t>ada</a:t>
            </a:r>
            <a:r>
              <a:rPr lang="en-ID" dirty="0"/>
              <a:t> </a:t>
            </a:r>
            <a:r>
              <a:rPr lang="en-ID" dirty="0" err="1"/>
              <a:t>dalam</a:t>
            </a:r>
            <a:r>
              <a:rPr lang="en-ID" dirty="0"/>
              <a:t> program, </a:t>
            </a:r>
            <a:r>
              <a:rPr lang="en-ID" dirty="0" err="1"/>
              <a:t>seperti</a:t>
            </a:r>
            <a:r>
              <a:rPr lang="en-ID" dirty="0"/>
              <a:t> do-while, for, dan while. </a:t>
            </a:r>
            <a:r>
              <a:rPr lang="en-ID" dirty="0" err="1"/>
              <a:t>Dalam</a:t>
            </a:r>
            <a:r>
              <a:rPr lang="en-ID" dirty="0"/>
              <a:t> </a:t>
            </a:r>
            <a:r>
              <a:rPr lang="en-ID" dirty="0" err="1"/>
              <a:t>pengujian</a:t>
            </a:r>
            <a:r>
              <a:rPr lang="en-ID" dirty="0"/>
              <a:t> </a:t>
            </a:r>
            <a:r>
              <a:rPr lang="en-ID" dirty="0" err="1"/>
              <a:t>ini</a:t>
            </a:r>
            <a:r>
              <a:rPr lang="en-ID" dirty="0"/>
              <a:t> juga </a:t>
            </a:r>
            <a:r>
              <a:rPr lang="en-ID" dirty="0" err="1"/>
              <a:t>dapat</a:t>
            </a:r>
            <a:r>
              <a:rPr lang="en-ID" dirty="0"/>
              <a:t> </a:t>
            </a:r>
            <a:r>
              <a:rPr lang="en-ID" dirty="0" err="1"/>
              <a:t>memeriksa</a:t>
            </a:r>
            <a:r>
              <a:rPr lang="en-ID" dirty="0"/>
              <a:t> </a:t>
            </a:r>
            <a:r>
              <a:rPr lang="en-ID" dirty="0" err="1"/>
              <a:t>kondisi</a:t>
            </a:r>
            <a:r>
              <a:rPr lang="en-ID" dirty="0"/>
              <a:t> </a:t>
            </a:r>
            <a:r>
              <a:rPr lang="en-ID" dirty="0" err="1"/>
              <a:t>dari</a:t>
            </a:r>
            <a:r>
              <a:rPr lang="en-ID" dirty="0"/>
              <a:t> </a:t>
            </a:r>
            <a:r>
              <a:rPr lang="en-ID" dirty="0" err="1"/>
              <a:t>perulangan</a:t>
            </a:r>
            <a:r>
              <a:rPr lang="en-ID" dirty="0"/>
              <a:t>, </a:t>
            </a:r>
            <a:r>
              <a:rPr lang="en-ID" dirty="0" err="1"/>
              <a:t>apakah</a:t>
            </a:r>
            <a:r>
              <a:rPr lang="en-ID" dirty="0"/>
              <a:t> </a:t>
            </a:r>
            <a:r>
              <a:rPr lang="en-ID" dirty="0" err="1"/>
              <a:t>sudah</a:t>
            </a:r>
            <a:r>
              <a:rPr lang="en-ID" dirty="0"/>
              <a:t> </a:t>
            </a:r>
            <a:r>
              <a:rPr lang="en-ID" dirty="0" err="1"/>
              <a:t>berjalan</a:t>
            </a:r>
            <a:r>
              <a:rPr lang="en-ID" dirty="0"/>
              <a:t> </a:t>
            </a:r>
            <a:r>
              <a:rPr lang="en-ID" dirty="0" err="1"/>
              <a:t>dengan</a:t>
            </a:r>
            <a:r>
              <a:rPr lang="en-ID" dirty="0"/>
              <a:t> </a:t>
            </a:r>
            <a:r>
              <a:rPr lang="en-ID" dirty="0" err="1"/>
              <a:t>benar</a:t>
            </a:r>
            <a:r>
              <a:rPr lang="en-ID" dirty="0"/>
              <a:t> </a:t>
            </a:r>
            <a:r>
              <a:rPr lang="en-ID" dirty="0" err="1"/>
              <a:t>atau</a:t>
            </a:r>
            <a:r>
              <a:rPr lang="en-ID" dirty="0"/>
              <a:t> </a:t>
            </a:r>
            <a:r>
              <a:rPr lang="en-ID" dirty="0" err="1"/>
              <a:t>tidak</a:t>
            </a:r>
            <a:r>
              <a:rPr lang="en-ID" dirty="0"/>
              <a:t>.</a:t>
            </a:r>
          </a:p>
          <a:p>
            <a:r>
              <a:rPr lang="en-ID" dirty="0"/>
              <a:t>Multiple condition coverage</a:t>
            </a:r>
          </a:p>
          <a:p>
            <a:pPr marL="0" indent="0" algn="just">
              <a:buNone/>
            </a:pPr>
            <a:r>
              <a:rPr lang="en-ID" dirty="0" err="1"/>
              <a:t>Berikutnya</a:t>
            </a:r>
            <a:r>
              <a:rPr lang="en-ID" dirty="0"/>
              <a:t> </a:t>
            </a:r>
            <a:r>
              <a:rPr lang="en-ID" dirty="0" err="1"/>
              <a:t>adalah</a:t>
            </a:r>
            <a:r>
              <a:rPr lang="en-ID" dirty="0"/>
              <a:t> multiple condition coverage. Teknik </a:t>
            </a:r>
            <a:r>
              <a:rPr lang="en-ID" dirty="0" err="1"/>
              <a:t>ini</a:t>
            </a:r>
            <a:r>
              <a:rPr lang="en-ID" dirty="0"/>
              <a:t> </a:t>
            </a:r>
            <a:r>
              <a:rPr lang="en-ID" dirty="0" err="1"/>
              <a:t>dilakukan</a:t>
            </a:r>
            <a:r>
              <a:rPr lang="en-ID" dirty="0"/>
              <a:t> </a:t>
            </a:r>
            <a:r>
              <a:rPr lang="en-ID" dirty="0" err="1"/>
              <a:t>untuk</a:t>
            </a:r>
            <a:r>
              <a:rPr lang="en-ID" dirty="0"/>
              <a:t> </a:t>
            </a:r>
            <a:r>
              <a:rPr lang="en-ID" dirty="0" err="1"/>
              <a:t>menguji</a:t>
            </a:r>
            <a:r>
              <a:rPr lang="en-ID" dirty="0"/>
              <a:t> </a:t>
            </a:r>
            <a:r>
              <a:rPr lang="en-ID" dirty="0" err="1"/>
              <a:t>seluruh</a:t>
            </a:r>
            <a:r>
              <a:rPr lang="en-ID" dirty="0"/>
              <a:t> </a:t>
            </a:r>
            <a:r>
              <a:rPr lang="en-ID" dirty="0" err="1"/>
              <a:t>kombinasi</a:t>
            </a:r>
            <a:r>
              <a:rPr lang="en-ID" dirty="0"/>
              <a:t> </a:t>
            </a:r>
            <a:r>
              <a:rPr lang="en-ID" dirty="0" err="1"/>
              <a:t>dari</a:t>
            </a:r>
            <a:r>
              <a:rPr lang="en-ID" dirty="0"/>
              <a:t> </a:t>
            </a:r>
            <a:r>
              <a:rPr lang="en-ID" dirty="0" err="1"/>
              <a:t>kode</a:t>
            </a:r>
            <a:r>
              <a:rPr lang="en-ID" dirty="0"/>
              <a:t> yang </a:t>
            </a:r>
            <a:r>
              <a:rPr lang="en-ID" dirty="0" err="1"/>
              <a:t>mungkin</a:t>
            </a:r>
            <a:r>
              <a:rPr lang="en-ID" dirty="0"/>
              <a:t> </a:t>
            </a:r>
            <a:r>
              <a:rPr lang="en-ID" dirty="0" err="1"/>
              <a:t>digunakan</a:t>
            </a:r>
            <a:r>
              <a:rPr lang="en-ID" dirty="0"/>
              <a:t> </a:t>
            </a:r>
            <a:r>
              <a:rPr lang="en-ID" dirty="0" err="1"/>
              <a:t>dalam</a:t>
            </a:r>
            <a:r>
              <a:rPr lang="en-ID" dirty="0"/>
              <a:t> </a:t>
            </a:r>
            <a:r>
              <a:rPr lang="en-ID" dirty="0" err="1"/>
              <a:t>berbagai</a:t>
            </a:r>
            <a:r>
              <a:rPr lang="en-ID" dirty="0"/>
              <a:t> </a:t>
            </a:r>
            <a:r>
              <a:rPr lang="en-ID" dirty="0" err="1"/>
              <a:t>kondisi</a:t>
            </a:r>
            <a:r>
              <a:rPr lang="en-ID" dirty="0"/>
              <a:t>. </a:t>
            </a:r>
            <a:r>
              <a:rPr lang="en-ID" dirty="0" err="1"/>
              <a:t>Seluruh</a:t>
            </a:r>
            <a:r>
              <a:rPr lang="en-ID" dirty="0"/>
              <a:t> </a:t>
            </a:r>
            <a:r>
              <a:rPr lang="en-ID" dirty="0" err="1"/>
              <a:t>kombinasi</a:t>
            </a:r>
            <a:r>
              <a:rPr lang="en-ID" dirty="0"/>
              <a:t> </a:t>
            </a:r>
            <a:r>
              <a:rPr lang="en-ID" dirty="0" err="1"/>
              <a:t>harus</a:t>
            </a:r>
            <a:r>
              <a:rPr lang="en-ID" dirty="0"/>
              <a:t> </a:t>
            </a:r>
            <a:r>
              <a:rPr lang="en-ID" dirty="0" err="1"/>
              <a:t>diuji</a:t>
            </a:r>
            <a:r>
              <a:rPr lang="en-ID" dirty="0"/>
              <a:t> minimal </a:t>
            </a:r>
            <a:r>
              <a:rPr lang="en-ID" dirty="0" err="1"/>
              <a:t>satu</a:t>
            </a:r>
            <a:r>
              <a:rPr lang="en-ID" dirty="0"/>
              <a:t> kali, </a:t>
            </a:r>
            <a:r>
              <a:rPr lang="en-ID" dirty="0" err="1"/>
              <a:t>tujuannya</a:t>
            </a:r>
            <a:r>
              <a:rPr lang="en-ID" dirty="0"/>
              <a:t> </a:t>
            </a:r>
            <a:r>
              <a:rPr lang="en-ID" dirty="0" err="1"/>
              <a:t>untuk</a:t>
            </a:r>
            <a:r>
              <a:rPr lang="en-ID" dirty="0"/>
              <a:t> </a:t>
            </a:r>
            <a:r>
              <a:rPr lang="en-ID" dirty="0" err="1"/>
              <a:t>memastikan</a:t>
            </a:r>
            <a:r>
              <a:rPr lang="en-ID" dirty="0"/>
              <a:t> </a:t>
            </a:r>
            <a:r>
              <a:rPr lang="en-ID" dirty="0" err="1"/>
              <a:t>perangkat</a:t>
            </a:r>
            <a:r>
              <a:rPr lang="en-ID" dirty="0"/>
              <a:t> </a:t>
            </a:r>
            <a:r>
              <a:rPr lang="en-ID" dirty="0" err="1"/>
              <a:t>lunak</a:t>
            </a:r>
            <a:r>
              <a:rPr lang="en-ID" dirty="0"/>
              <a:t> agar </a:t>
            </a:r>
            <a:r>
              <a:rPr lang="en-ID" dirty="0" err="1"/>
              <a:t>berjalan</a:t>
            </a:r>
            <a:r>
              <a:rPr lang="en-ID" dirty="0"/>
              <a:t> </a:t>
            </a:r>
            <a:r>
              <a:rPr lang="en-ID" dirty="0" err="1"/>
              <a:t>dengan</a:t>
            </a:r>
            <a:r>
              <a:rPr lang="en-ID" dirty="0"/>
              <a:t> </a:t>
            </a:r>
            <a:r>
              <a:rPr lang="en-ID" dirty="0" err="1"/>
              <a:t>baik</a:t>
            </a:r>
            <a:r>
              <a:rPr lang="en-ID" dirty="0"/>
              <a:t>.</a:t>
            </a:r>
          </a:p>
          <a:p>
            <a:r>
              <a:rPr lang="en-ID" dirty="0"/>
              <a:t>Statement coverage</a:t>
            </a:r>
          </a:p>
          <a:p>
            <a:pPr marL="0" indent="0" algn="just">
              <a:buNone/>
            </a:pPr>
            <a:r>
              <a:rPr lang="en-ID" dirty="0"/>
              <a:t>Teknik </a:t>
            </a:r>
            <a:r>
              <a:rPr lang="en-ID" dirty="0" err="1"/>
              <a:t>terakhir</a:t>
            </a:r>
            <a:r>
              <a:rPr lang="en-ID" dirty="0"/>
              <a:t> </a:t>
            </a:r>
            <a:r>
              <a:rPr lang="en-ID" dirty="0" err="1"/>
              <a:t>adalah</a:t>
            </a:r>
            <a:r>
              <a:rPr lang="en-ID" dirty="0"/>
              <a:t> statement coverage. Teknik </a:t>
            </a:r>
            <a:r>
              <a:rPr lang="en-ID" dirty="0" err="1"/>
              <a:t>ini</a:t>
            </a:r>
            <a:r>
              <a:rPr lang="en-ID" dirty="0"/>
              <a:t> </a:t>
            </a:r>
            <a:r>
              <a:rPr lang="en-ID" dirty="0" err="1"/>
              <a:t>dilakukan</a:t>
            </a:r>
            <a:r>
              <a:rPr lang="en-ID" dirty="0"/>
              <a:t> minimal </a:t>
            </a:r>
            <a:r>
              <a:rPr lang="en-ID" dirty="0" err="1"/>
              <a:t>satu</a:t>
            </a:r>
            <a:r>
              <a:rPr lang="en-ID" dirty="0"/>
              <a:t> kali </a:t>
            </a:r>
            <a:r>
              <a:rPr lang="en-ID" dirty="0" err="1"/>
              <a:t>untuk</a:t>
            </a:r>
            <a:r>
              <a:rPr lang="en-ID" dirty="0"/>
              <a:t> </a:t>
            </a:r>
            <a:r>
              <a:rPr lang="en-ID" dirty="0" err="1"/>
              <a:t>menguji</a:t>
            </a:r>
            <a:r>
              <a:rPr lang="en-ID" dirty="0"/>
              <a:t> </a:t>
            </a:r>
            <a:r>
              <a:rPr lang="en-ID" dirty="0" err="1"/>
              <a:t>setiap</a:t>
            </a:r>
            <a:r>
              <a:rPr lang="en-ID" dirty="0"/>
              <a:t> statement </a:t>
            </a:r>
            <a:r>
              <a:rPr lang="en-ID" dirty="0" err="1"/>
              <a:t>dalam</a:t>
            </a:r>
            <a:r>
              <a:rPr lang="en-ID" dirty="0"/>
              <a:t> </a:t>
            </a:r>
            <a:r>
              <a:rPr lang="en-ID" dirty="0" err="1"/>
              <a:t>perangkat</a:t>
            </a:r>
            <a:r>
              <a:rPr lang="en-ID" dirty="0"/>
              <a:t> </a:t>
            </a:r>
            <a:r>
              <a:rPr lang="en-ID" dirty="0" err="1"/>
              <a:t>lunak</a:t>
            </a:r>
            <a:r>
              <a:rPr lang="en-ID" dirty="0"/>
              <a:t>. </a:t>
            </a:r>
            <a:r>
              <a:rPr lang="en-ID" dirty="0" err="1"/>
              <a:t>Dengan</a:t>
            </a:r>
            <a:r>
              <a:rPr lang="en-ID" dirty="0"/>
              <a:t> </a:t>
            </a:r>
            <a:r>
              <a:rPr lang="en-ID" dirty="0" err="1"/>
              <a:t>pengujian</a:t>
            </a:r>
            <a:r>
              <a:rPr lang="en-ID" dirty="0"/>
              <a:t> </a:t>
            </a:r>
            <a:r>
              <a:rPr lang="en-ID" dirty="0" err="1"/>
              <a:t>ini</a:t>
            </a:r>
            <a:r>
              <a:rPr lang="en-ID" dirty="0"/>
              <a:t>, </a:t>
            </a:r>
            <a:r>
              <a:rPr lang="en-ID" dirty="0" err="1"/>
              <a:t>kita</a:t>
            </a:r>
            <a:r>
              <a:rPr lang="en-ID" dirty="0"/>
              <a:t> </a:t>
            </a:r>
            <a:r>
              <a:rPr lang="en-ID" dirty="0" err="1"/>
              <a:t>dapat</a:t>
            </a:r>
            <a:r>
              <a:rPr lang="en-ID" dirty="0"/>
              <a:t> </a:t>
            </a:r>
            <a:r>
              <a:rPr lang="en-ID" dirty="0" err="1"/>
              <a:t>mengetahui</a:t>
            </a:r>
            <a:r>
              <a:rPr lang="en-ID" dirty="0"/>
              <a:t> </a:t>
            </a:r>
            <a:r>
              <a:rPr lang="en-ID" dirty="0" err="1"/>
              <a:t>kode-kode</a:t>
            </a:r>
            <a:r>
              <a:rPr lang="en-ID" dirty="0"/>
              <a:t> yang error </a:t>
            </a:r>
            <a:r>
              <a:rPr lang="en-ID" dirty="0" err="1"/>
              <a:t>sehingga</a:t>
            </a:r>
            <a:r>
              <a:rPr lang="en-ID" dirty="0"/>
              <a:t> </a:t>
            </a:r>
            <a:r>
              <a:rPr lang="en-ID" dirty="0" err="1"/>
              <a:t>dapat</a:t>
            </a:r>
            <a:r>
              <a:rPr lang="en-ID" dirty="0"/>
              <a:t> </a:t>
            </a:r>
            <a:r>
              <a:rPr lang="en-ID" dirty="0" err="1"/>
              <a:t>segera</a:t>
            </a:r>
            <a:r>
              <a:rPr lang="en-ID" dirty="0"/>
              <a:t> </a:t>
            </a:r>
            <a:r>
              <a:rPr lang="en-ID" dirty="0" err="1"/>
              <a:t>memperbaikinya</a:t>
            </a:r>
            <a:r>
              <a:rPr lang="en-ID" dirty="0"/>
              <a:t>.</a:t>
            </a:r>
          </a:p>
        </p:txBody>
      </p:sp>
    </p:spTree>
    <p:extLst>
      <p:ext uri="{BB962C8B-B14F-4D97-AF65-F5344CB8AC3E}">
        <p14:creationId xmlns:p14="http://schemas.microsoft.com/office/powerpoint/2010/main" val="184611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439-BA5D-E4A6-4486-BACA43C547DB}"/>
              </a:ext>
            </a:extLst>
          </p:cNvPr>
          <p:cNvSpPr>
            <a:spLocks noGrp="1"/>
          </p:cNvSpPr>
          <p:nvPr>
            <p:ph type="title"/>
          </p:nvPr>
        </p:nvSpPr>
        <p:spPr/>
        <p:txBody>
          <a:bodyPr>
            <a:normAutofit/>
          </a:bodyPr>
          <a:lstStyle/>
          <a:p>
            <a:r>
              <a:rPr lang="en-ID" sz="3600" dirty="0" err="1"/>
              <a:t>Kelebihan</a:t>
            </a:r>
            <a:br>
              <a:rPr lang="en-ID" sz="3600" dirty="0"/>
            </a:br>
            <a:r>
              <a:rPr lang="en-ID" sz="3600" dirty="0"/>
              <a:t>White Box Testing</a:t>
            </a:r>
          </a:p>
        </p:txBody>
      </p:sp>
      <p:sp>
        <p:nvSpPr>
          <p:cNvPr id="3" name="Content Placeholder 2">
            <a:extLst>
              <a:ext uri="{FF2B5EF4-FFF2-40B4-BE49-F238E27FC236}">
                <a16:creationId xmlns:a16="http://schemas.microsoft.com/office/drawing/2014/main" id="{666D3AFE-0D42-A9C5-093F-8C2C2BF46BAD}"/>
              </a:ext>
            </a:extLst>
          </p:cNvPr>
          <p:cNvSpPr>
            <a:spLocks noGrp="1"/>
          </p:cNvSpPr>
          <p:nvPr>
            <p:ph idx="1"/>
          </p:nvPr>
        </p:nvSpPr>
        <p:spPr/>
        <p:txBody>
          <a:bodyPr/>
          <a:lstStyle/>
          <a:p>
            <a:pPr algn="just"/>
            <a:r>
              <a:rPr lang="en-ID" dirty="0" err="1"/>
              <a:t>Meningkatkan</a:t>
            </a:r>
            <a:r>
              <a:rPr lang="en-ID" dirty="0"/>
              <a:t> </a:t>
            </a:r>
            <a:r>
              <a:rPr lang="en-ID" dirty="0" err="1"/>
              <a:t>ketelitian</a:t>
            </a:r>
            <a:r>
              <a:rPr lang="en-ID" dirty="0"/>
              <a:t> </a:t>
            </a:r>
            <a:r>
              <a:rPr lang="en-ID" dirty="0" err="1"/>
              <a:t>dalam</a:t>
            </a:r>
            <a:r>
              <a:rPr lang="en-ID" dirty="0"/>
              <a:t> </a:t>
            </a:r>
            <a:r>
              <a:rPr lang="en-ID" dirty="0" err="1"/>
              <a:t>mengimplementasikan</a:t>
            </a:r>
            <a:r>
              <a:rPr lang="en-ID" dirty="0"/>
              <a:t> </a:t>
            </a:r>
            <a:r>
              <a:rPr lang="en-ID" dirty="0" err="1"/>
              <a:t>perangkat</a:t>
            </a:r>
            <a:r>
              <a:rPr lang="en-ID" dirty="0"/>
              <a:t> </a:t>
            </a:r>
            <a:r>
              <a:rPr lang="en-ID" dirty="0" err="1"/>
              <a:t>lunak</a:t>
            </a:r>
            <a:r>
              <a:rPr lang="en-ID" dirty="0"/>
              <a:t>.</a:t>
            </a:r>
          </a:p>
          <a:p>
            <a:pPr algn="just"/>
            <a:r>
              <a:rPr lang="en-ID" dirty="0" err="1"/>
              <a:t>Memudahkan</a:t>
            </a:r>
            <a:r>
              <a:rPr lang="en-ID" dirty="0"/>
              <a:t> </a:t>
            </a:r>
            <a:r>
              <a:rPr lang="en-ID" dirty="0" err="1"/>
              <a:t>dalam</a:t>
            </a:r>
            <a:r>
              <a:rPr lang="en-ID" dirty="0"/>
              <a:t> </a:t>
            </a:r>
            <a:r>
              <a:rPr lang="en-ID" dirty="0" err="1"/>
              <a:t>menemukan</a:t>
            </a:r>
            <a:r>
              <a:rPr lang="en-ID" dirty="0"/>
              <a:t> </a:t>
            </a:r>
            <a:r>
              <a:rPr lang="en-ID" dirty="0" err="1"/>
              <a:t>kesalahan</a:t>
            </a:r>
            <a:r>
              <a:rPr lang="en-ID" dirty="0"/>
              <a:t> </a:t>
            </a:r>
            <a:r>
              <a:rPr lang="en-ID" dirty="0" err="1"/>
              <a:t>atau</a:t>
            </a:r>
            <a:r>
              <a:rPr lang="en-ID" dirty="0"/>
              <a:t> bug </a:t>
            </a:r>
            <a:r>
              <a:rPr lang="en-ID" dirty="0" err="1"/>
              <a:t>dalam</a:t>
            </a:r>
            <a:r>
              <a:rPr lang="en-ID" dirty="0"/>
              <a:t> </a:t>
            </a:r>
            <a:r>
              <a:rPr lang="en-ID" dirty="0" err="1"/>
              <a:t>perangkat</a:t>
            </a:r>
            <a:r>
              <a:rPr lang="en-ID" dirty="0"/>
              <a:t> </a:t>
            </a:r>
            <a:r>
              <a:rPr lang="en-ID" dirty="0" err="1"/>
              <a:t>lunak</a:t>
            </a:r>
            <a:r>
              <a:rPr lang="en-ID" dirty="0"/>
              <a:t> yang </a:t>
            </a:r>
            <a:r>
              <a:rPr lang="en-ID" dirty="0" err="1"/>
              <a:t>sebelumnya</a:t>
            </a:r>
            <a:r>
              <a:rPr lang="en-ID" dirty="0"/>
              <a:t> </a:t>
            </a:r>
            <a:r>
              <a:rPr lang="en-ID" dirty="0" err="1"/>
              <a:t>tidak</a:t>
            </a:r>
            <a:r>
              <a:rPr lang="en-ID" dirty="0"/>
              <a:t> </a:t>
            </a:r>
            <a:r>
              <a:rPr lang="en-ID" dirty="0" err="1"/>
              <a:t>terlihat</a:t>
            </a:r>
            <a:r>
              <a:rPr lang="en-ID" dirty="0"/>
              <a:t>.</a:t>
            </a:r>
          </a:p>
          <a:p>
            <a:pPr algn="just"/>
            <a:r>
              <a:rPr lang="en-ID" dirty="0" err="1"/>
              <a:t>Memudahkan</a:t>
            </a:r>
            <a:r>
              <a:rPr lang="en-ID" dirty="0"/>
              <a:t> </a:t>
            </a:r>
            <a:r>
              <a:rPr lang="en-ID" dirty="0" err="1"/>
              <a:t>pengujian</a:t>
            </a:r>
            <a:r>
              <a:rPr lang="en-ID" dirty="0"/>
              <a:t> </a:t>
            </a:r>
            <a:r>
              <a:rPr lang="en-ID" dirty="0" err="1"/>
              <a:t>karena</a:t>
            </a:r>
            <a:r>
              <a:rPr lang="en-ID" dirty="0"/>
              <a:t> </a:t>
            </a:r>
            <a:r>
              <a:rPr lang="en-ID" dirty="0" err="1"/>
              <a:t>dilakukan</a:t>
            </a:r>
            <a:r>
              <a:rPr lang="en-ID" dirty="0"/>
              <a:t> </a:t>
            </a:r>
            <a:r>
              <a:rPr lang="en-ID" dirty="0" err="1"/>
              <a:t>secara</a:t>
            </a:r>
            <a:r>
              <a:rPr lang="en-ID" dirty="0"/>
              <a:t> </a:t>
            </a:r>
            <a:r>
              <a:rPr lang="en-ID" dirty="0" err="1"/>
              <a:t>menyeluruh</a:t>
            </a:r>
            <a:r>
              <a:rPr lang="en-ID" dirty="0"/>
              <a:t> </a:t>
            </a:r>
            <a:r>
              <a:rPr lang="en-ID" dirty="0" err="1"/>
              <a:t>sehingga</a:t>
            </a:r>
            <a:r>
              <a:rPr lang="en-ID" dirty="0"/>
              <a:t> </a:t>
            </a:r>
            <a:r>
              <a:rPr lang="en-ID" dirty="0" err="1"/>
              <a:t>memperkecil</a:t>
            </a:r>
            <a:r>
              <a:rPr lang="en-ID" dirty="0"/>
              <a:t> </a:t>
            </a:r>
            <a:r>
              <a:rPr lang="en-ID" dirty="0" err="1"/>
              <a:t>kemungkinan</a:t>
            </a:r>
            <a:r>
              <a:rPr lang="en-ID" dirty="0"/>
              <a:t> </a:t>
            </a:r>
            <a:r>
              <a:rPr lang="en-ID" dirty="0" err="1"/>
              <a:t>terjadinya</a:t>
            </a:r>
            <a:r>
              <a:rPr lang="en-ID" dirty="0"/>
              <a:t> error pada </a:t>
            </a:r>
            <a:r>
              <a:rPr lang="en-ID" dirty="0" err="1"/>
              <a:t>kode</a:t>
            </a:r>
            <a:r>
              <a:rPr lang="en-ID" dirty="0"/>
              <a:t>.</a:t>
            </a:r>
          </a:p>
          <a:p>
            <a:pPr algn="just"/>
            <a:r>
              <a:rPr lang="en-ID" dirty="0" err="1"/>
              <a:t>Meminimalisir</a:t>
            </a:r>
            <a:r>
              <a:rPr lang="en-ID" dirty="0"/>
              <a:t> error </a:t>
            </a:r>
            <a:r>
              <a:rPr lang="en-ID" dirty="0" err="1"/>
              <a:t>atau</a:t>
            </a:r>
            <a:r>
              <a:rPr lang="en-ID" dirty="0"/>
              <a:t> bug </a:t>
            </a:r>
            <a:r>
              <a:rPr lang="en-ID" dirty="0" err="1"/>
              <a:t>karena</a:t>
            </a:r>
            <a:r>
              <a:rPr lang="en-ID" dirty="0"/>
              <a:t> </a:t>
            </a:r>
            <a:r>
              <a:rPr lang="en-ID" dirty="0" err="1"/>
              <a:t>pengujian</a:t>
            </a:r>
            <a:r>
              <a:rPr lang="en-ID" dirty="0"/>
              <a:t> </a:t>
            </a:r>
            <a:r>
              <a:rPr lang="en-ID" dirty="0" err="1"/>
              <a:t>dapat</a:t>
            </a:r>
            <a:r>
              <a:rPr lang="en-ID" dirty="0"/>
              <a:t> </a:t>
            </a:r>
            <a:r>
              <a:rPr lang="en-ID" dirty="0" err="1"/>
              <a:t>dilakukan</a:t>
            </a:r>
            <a:r>
              <a:rPr lang="en-ID" dirty="0"/>
              <a:t> </a:t>
            </a:r>
            <a:r>
              <a:rPr lang="en-ID" dirty="0" err="1"/>
              <a:t>sebelum</a:t>
            </a:r>
            <a:r>
              <a:rPr lang="en-ID" dirty="0"/>
              <a:t> </a:t>
            </a:r>
            <a:r>
              <a:rPr lang="en-ID" dirty="0" err="1"/>
              <a:t>perangkat</a:t>
            </a:r>
            <a:r>
              <a:rPr lang="en-ID" dirty="0"/>
              <a:t> </a:t>
            </a:r>
            <a:r>
              <a:rPr lang="en-ID" dirty="0" err="1"/>
              <a:t>lunak</a:t>
            </a:r>
            <a:r>
              <a:rPr lang="en-ID" dirty="0"/>
              <a:t> </a:t>
            </a:r>
            <a:r>
              <a:rPr lang="en-ID" dirty="0" err="1"/>
              <a:t>diluncurkan</a:t>
            </a:r>
            <a:r>
              <a:rPr lang="en-ID" dirty="0"/>
              <a:t>.</a:t>
            </a:r>
          </a:p>
        </p:txBody>
      </p:sp>
    </p:spTree>
    <p:extLst>
      <p:ext uri="{BB962C8B-B14F-4D97-AF65-F5344CB8AC3E}">
        <p14:creationId xmlns:p14="http://schemas.microsoft.com/office/powerpoint/2010/main" val="7860512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110</TotalTime>
  <Words>1212</Words>
  <Application>Microsoft Office PowerPoint</Application>
  <PresentationFormat>Widescreen</PresentationFormat>
  <Paragraphs>138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 Light</vt:lpstr>
      <vt:lpstr>Rockwell</vt:lpstr>
      <vt:lpstr>Wingdings</vt:lpstr>
      <vt:lpstr>Atlas</vt:lpstr>
      <vt:lpstr>UTS  TESTING DAN QA PERANGKAT LUNAK </vt:lpstr>
      <vt:lpstr>UNIT TESTING</vt:lpstr>
      <vt:lpstr>Tujuan dan Manfaat  Unit Testing</vt:lpstr>
      <vt:lpstr>Kategori Unit Testing</vt:lpstr>
      <vt:lpstr>Tools Unit Testing</vt:lpstr>
      <vt:lpstr>WHITE BOX TESTING</vt:lpstr>
      <vt:lpstr>Teknik-Teknik Pengujian White Box Testing</vt:lpstr>
      <vt:lpstr>Teknik-Teknik Pengujian White Box Testing</vt:lpstr>
      <vt:lpstr>Kelebihan White Box Testing</vt:lpstr>
      <vt:lpstr>Kekurangan White Box Testing</vt:lpstr>
      <vt:lpstr>Contoh Penerapannya</vt:lpstr>
      <vt:lpstr>Contoh Penerapannya</vt:lpstr>
      <vt:lpstr>Contoh Penerapannya</vt:lpstr>
      <vt:lpstr>Contoh Penerapannya</vt:lpstr>
      <vt:lpstr>Contoh Penerapannya</vt:lpstr>
      <vt:lpstr>Contoh Penerapannya</vt:lpstr>
      <vt:lpstr>Contoh Penerapannya</vt:lpstr>
      <vt:lpstr>CI/CD</vt:lpstr>
      <vt:lpstr>Manfaat CI/CD</vt:lpstr>
      <vt:lpstr>Konfigurasi CI/CD</vt:lpstr>
      <vt:lpstr>Daftar Pustaka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UTS  TESTING DAN QA PERANGKAT LUNAK </dc:title>
  <dc:creator>muhamad fauzi</dc:creator>
  <cp:lastModifiedBy>muhamad fauzi</cp:lastModifiedBy>
  <cp:revision>19</cp:revision>
  <dcterms:created xsi:type="dcterms:W3CDTF">2023-11-01T14:12:58Z</dcterms:created>
  <dcterms:modified xsi:type="dcterms:W3CDTF">2023-11-02T15:19:45Z</dcterms:modified>
</cp:coreProperties>
</file>