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972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98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51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4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6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1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8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7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580EE2-B4B4-4163-B048-C6AA11FFDE6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047558-642E-48AC-BC5E-83E9542E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sil gam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380" y="545079"/>
            <a:ext cx="2687030" cy="357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4" y="987765"/>
            <a:ext cx="2687411" cy="268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sil gam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32" y="723446"/>
            <a:ext cx="2251235" cy="32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197701"/>
            <a:ext cx="10515600" cy="7167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Pilih</a:t>
            </a: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lokasi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550" y="1596571"/>
            <a:ext cx="2826656" cy="3062513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 Data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 Data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Utilities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FTP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16009" y="1596570"/>
            <a:ext cx="3214250" cy="3062513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Location1</a:t>
            </a:r>
          </a:p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Location2</a:t>
            </a:r>
          </a:p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Location3</a:t>
            </a:r>
          </a:p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Location4</a:t>
            </a:r>
          </a:p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Location5</a:t>
            </a:r>
          </a:p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Lokasi</a:t>
            </a: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Lainnya</a:t>
            </a:r>
            <a:endParaRPr lang="en-US" sz="2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8738">
              <a:tabLst>
                <a:tab pos="465138" algn="l"/>
              </a:tabLst>
            </a:pPr>
            <a:endParaRPr lang="en-US" sz="2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19462" y="1596570"/>
            <a:ext cx="3214250" cy="3062513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Location6</a:t>
            </a:r>
          </a:p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Location7</a:t>
            </a:r>
          </a:p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Location8</a:t>
            </a:r>
          </a:p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Location9</a:t>
            </a:r>
          </a:p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Location10</a:t>
            </a:r>
          </a:p>
          <a:p>
            <a:pPr marL="465138" indent="-406400">
              <a:buFontTx/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  <a:p>
            <a:pPr marL="58738">
              <a:tabLst>
                <a:tab pos="465138" algn="l"/>
              </a:tabLst>
            </a:pPr>
            <a:endParaRPr lang="en-US" sz="2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60399" y="2474682"/>
            <a:ext cx="522017" cy="464457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2893" y="197701"/>
            <a:ext cx="10515600" cy="7167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 article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3567" y="1436914"/>
            <a:ext cx="4578261" cy="3062513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58738"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Loc06</a:t>
            </a:r>
          </a:p>
          <a:p>
            <a:pPr marL="58738">
              <a:tabLst>
                <a:tab pos="465138" algn="l"/>
                <a:tab pos="1597025" algn="l"/>
                <a:tab pos="1887538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	: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</a:t>
            </a:r>
          </a:p>
          <a:p>
            <a:pPr marL="58738">
              <a:tabLst>
                <a:tab pos="465138" algn="l"/>
                <a:tab pos="1597025" algn="l"/>
                <a:tab pos="1887538" algn="l"/>
              </a:tabLst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	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Otomatis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8738">
              <a:tabLst>
                <a:tab pos="465138" algn="l"/>
                <a:tab pos="1597025" algn="l"/>
                <a:tab pos="18875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	:	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Otomatis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8738">
              <a:tabLst>
                <a:tab pos="465138" algn="l"/>
                <a:tab pos="1597025" algn="l"/>
                <a:tab pos="1887538" algn="l"/>
              </a:tabLst>
            </a:pPr>
            <a:r>
              <a:rPr lang="en-US" sz="24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Qty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</a:t>
            </a:r>
          </a:p>
          <a:p>
            <a:pPr marL="58738">
              <a:tabLst>
                <a:tab pos="465138" algn="l"/>
                <a:tab pos="1597025" algn="l"/>
                <a:tab pos="18875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		:	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Otomatis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8738">
              <a:tabLst>
                <a:tab pos="465138" algn="l"/>
                <a:tab pos="1597025" algn="l"/>
                <a:tab pos="1887538" algn="l"/>
              </a:tabLst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8738">
              <a:tabLst>
                <a:tab pos="465138" algn="l"/>
                <a:tab pos="1597025" algn="l"/>
                <a:tab pos="1887538" algn="l"/>
              </a:tabLst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8738">
              <a:tabLst>
                <a:tab pos="465138" algn="l"/>
              </a:tabLst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42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2893" y="197701"/>
            <a:ext cx="10515600" cy="7167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Cek</a:t>
            </a: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total scan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968" y="1393367"/>
            <a:ext cx="2826656" cy="3062513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 Data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 Data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Utilities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FTP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5845" y="1393367"/>
            <a:ext cx="3040080" cy="3062513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Setting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 Data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Data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Reader Test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Date/Time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Application</a:t>
            </a:r>
          </a:p>
          <a:p>
            <a:pPr marL="465138" indent="-465138">
              <a:buAutoNum type="arabicPeriod"/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&amp; Power</a:t>
            </a:r>
          </a:p>
          <a:p>
            <a:pPr algn="ctr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764146" y="1393367"/>
            <a:ext cx="3040080" cy="1654631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Loc-1</a:t>
            </a:r>
          </a:p>
          <a:p>
            <a:pPr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Loc-6</a:t>
            </a:r>
          </a:p>
          <a:p>
            <a:pPr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Loc-7</a:t>
            </a:r>
          </a:p>
          <a:p>
            <a:pPr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baseline="30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lookup file</a:t>
            </a:r>
          </a:p>
          <a:p>
            <a:pPr>
              <a:tabLst>
                <a:tab pos="465138" algn="l"/>
              </a:tabLst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tabLst>
                <a:tab pos="465138" algn="l"/>
              </a:tabLst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764146" y="3759192"/>
            <a:ext cx="3040080" cy="1654631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tabLst>
                <a:tab pos="4651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[ 309 / </a:t>
            </a:r>
            <a:r>
              <a:rPr lang="en-US" sz="24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309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]</a:t>
            </a:r>
          </a:p>
          <a:p>
            <a:pPr>
              <a:tabLst>
                <a:tab pos="465138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Loc01,400027150007,1</a:t>
            </a:r>
          </a:p>
          <a:p>
            <a:pPr>
              <a:tabLst>
                <a:tab pos="465138" algn="l"/>
              </a:tabLst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tabLst>
                <a:tab pos="465138" algn="l"/>
              </a:tabLst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600" dirty="0"/>
          </a:p>
        </p:txBody>
      </p:sp>
      <p:sp>
        <p:nvSpPr>
          <p:cNvPr id="10" name="Right Arrow 9"/>
          <p:cNvSpPr/>
          <p:nvPr/>
        </p:nvSpPr>
        <p:spPr>
          <a:xfrm>
            <a:off x="3280726" y="2460167"/>
            <a:ext cx="522017" cy="464457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17362" y="1825171"/>
            <a:ext cx="522017" cy="464457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8873207" y="3178619"/>
            <a:ext cx="522017" cy="464457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197701"/>
            <a:ext cx="10515600" cy="7167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</a:t>
            </a:r>
            <a:r>
              <a:rPr lang="en-US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56" y="914401"/>
            <a:ext cx="3510982" cy="4361177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32" y="914401"/>
            <a:ext cx="3208677" cy="225389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73024" y="1228551"/>
            <a:ext cx="522017" cy="464457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197701"/>
            <a:ext cx="10515600" cy="7167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 article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3" y="1018745"/>
            <a:ext cx="2902193" cy="222949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90" y="1018745"/>
            <a:ext cx="3676233" cy="222949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44" y="1018745"/>
            <a:ext cx="3439298" cy="343929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71044" y="3541486"/>
            <a:ext cx="2658785" cy="102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205485" y="1315636"/>
            <a:ext cx="522017" cy="464457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197701"/>
            <a:ext cx="10515600" cy="7167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 by brand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300921" y="2153025"/>
            <a:ext cx="522017" cy="464457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3" y="914401"/>
            <a:ext cx="6134956" cy="120984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1" y="2646261"/>
            <a:ext cx="1691600" cy="62546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024357" y="2726764"/>
            <a:ext cx="522017" cy="464457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89" y="2646261"/>
            <a:ext cx="2270963" cy="728951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99" y="2641367"/>
            <a:ext cx="2101196" cy="630359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028167" y="2744479"/>
            <a:ext cx="522017" cy="464457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1" y="3977731"/>
            <a:ext cx="11175765" cy="1538083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5400000">
            <a:off x="6677417" y="3403992"/>
            <a:ext cx="522017" cy="464457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76</TotalTime>
  <Words>78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Impact</vt:lpstr>
      <vt:lpstr>Tahoma</vt:lpstr>
      <vt:lpstr>Main Event</vt:lpstr>
      <vt:lpstr>PowerPoint Presentation</vt:lpstr>
      <vt:lpstr>Pilih lokasi</vt:lpstr>
      <vt:lpstr>Scan article</vt:lpstr>
      <vt:lpstr>Cek total scan</vt:lpstr>
      <vt:lpstr>Setting Config</vt:lpstr>
      <vt:lpstr>Scan article</vt:lpstr>
      <vt:lpstr>Stock by brand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Setiadi</dc:creator>
  <cp:lastModifiedBy>Ahmad Setiadi</cp:lastModifiedBy>
  <cp:revision>16</cp:revision>
  <dcterms:created xsi:type="dcterms:W3CDTF">2016-10-21T02:26:12Z</dcterms:created>
  <dcterms:modified xsi:type="dcterms:W3CDTF">2016-10-24T03:10:38Z</dcterms:modified>
</cp:coreProperties>
</file>