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3410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Semantik Web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Tujuan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Mahasiswa dapat merancang dan membuat web semantik, sehingga web yang dibuat lebih “cerdas” dari web pada umumnya.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Aturan Perkuliahan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Kuliah tepat waktu sesuai jadwal / perjanjian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Terlambat tidak bisa masuk kelas sampai dosen keluar ruangan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Semua tugas (pribadi / kelompok ) wajib dikumpulkan via e-learning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Tidak melakukan kecurangan ketika ujian ataupun tugas (Ada sanksi !)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Tidak titip tanda tangan absensi kehadiran (kehadiran tidak ada dalam persentase nilai tetapi diperhitungkan dalam pemberian nilai akhir)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Berpakaian rapi dan tidak menggunakan sandal ketika perkuliahan berlangsung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Wajib bawa Laptop setiap perkuliahan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Semantik Web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Ontologi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XML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RDF (Resource Description Framework)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OWL (Ontology Web Language)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Logic, Rule, Interference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SPARQL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Penilaian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Quiz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:  10%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Tugas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:  15%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Praktikum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:  20%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UTS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:  25%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UAS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:  30%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2019-02-17T13:54:37Z</dcterms:created>
  <dc:creator/>
  <dc:description/>
  <dc:language>en-US</dc:language>
  <cp:lastModifiedBy/>
  <dcterms:modified xsi:type="dcterms:W3CDTF">2019-02-18T13:21:49Z</dcterms:modified>
  <cp:revision>4</cp:revision>
  <dc:subject/>
  <dc:title>Blue Curve</dc:title>
</cp:coreProperties>
</file>