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2.jpeg" ContentType="image/jpeg"/>
  <Override PartName="/ppt/media/image20.jpeg" ContentType="image/jpeg"/>
  <Override PartName="/ppt/media/image21.png" ContentType="image/png"/>
  <Override PartName="/ppt/media/image6.jpeg" ContentType="image/jpeg"/>
  <Override PartName="/ppt/media/image5.jpeg" ContentType="image/jpeg"/>
  <Override PartName="/ppt/media/image4.jpeg" ContentType="image/jpeg"/>
  <Override PartName="/ppt/media/image3.jpeg" ContentType="image/jpeg"/>
  <Override PartName="/ppt/media/image1.jpeg" ContentType="image/jpeg"/>
  <Override PartName="/ppt/media/image2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9.jpeg" ContentType="image/jpeg"/>
  <Override PartName="/ppt/media/image18.jpeg" ContentType="image/jpeg"/>
  <Override PartName="/ppt/media/image17.jpeg" ContentType="image/jpeg"/>
  <Override PartName="/ppt/media/image15.jpeg" ContentType="image/jpeg"/>
  <Override PartName="/ppt/media/image16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82880" y="3383280"/>
            <a:ext cx="6670080" cy="12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000080"/>
                </a:solidFill>
                <a:latin typeface="Arial"/>
                <a:ea typeface="DejaVu Sans"/>
              </a:rPr>
              <a:t>RDF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82880" y="1829160"/>
            <a:ext cx="8865000" cy="58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3"/>
          <p:cNvSpPr/>
          <p:nvPr/>
        </p:nvSpPr>
        <p:spPr>
          <a:xfrm>
            <a:off x="182520" y="5101920"/>
            <a:ext cx="8865000" cy="10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80"/>
                </a:solidFill>
                <a:latin typeface="Arial"/>
                <a:ea typeface="DejaVu Sans"/>
              </a:rPr>
              <a:t>Aditya Pradana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2360" y="18000"/>
            <a:ext cx="989028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Resource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04000" y="1769040"/>
            <a:ext cx="886500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74320" indent="-27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Anything</a:t>
            </a:r>
            <a:endParaRPr b="0" lang="en-US" sz="2800" spc="-1" strike="noStrike">
              <a:latin typeface="Arial"/>
            </a:endParaRPr>
          </a:p>
          <a:p>
            <a:pPr marL="274320" indent="-27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Entitas fisik : Ronaldo – Brazil</a:t>
            </a:r>
            <a:endParaRPr b="0" lang="en-US" sz="2800" spc="-1" strike="noStrike">
              <a:latin typeface="Arial"/>
            </a:endParaRPr>
          </a:p>
          <a:p>
            <a:pPr marL="274320" indent="-27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Entitas virtual : relasi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274320" indent="-27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Model/Framework yang menjelaskan antar resource beserta relasinya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2360" y="18000"/>
            <a:ext cx="989028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Triples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504000" y="1769040"/>
            <a:ext cx="886500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Saya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ada di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Unpad</a:t>
            </a:r>
            <a:endParaRPr b="0" lang="en-US" sz="2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Predikat = Directed graph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72360" y="18000"/>
            <a:ext cx="989028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RDF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504000" y="1769040"/>
            <a:ext cx="886500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74320" indent="-27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Membuat model data agar bisa dipahami komputer</a:t>
            </a:r>
            <a:endParaRPr b="0" lang="en-US" sz="2800" spc="-1" strike="noStrike">
              <a:latin typeface="Arial"/>
            </a:endParaRPr>
          </a:p>
          <a:p>
            <a:pPr marL="274320" indent="-27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Triples</a:t>
            </a:r>
            <a:endParaRPr b="0" lang="en-US" sz="2800" spc="-1" strike="noStrike">
              <a:latin typeface="Arial"/>
            </a:endParaRPr>
          </a:p>
          <a:p>
            <a:pPr marL="274320" indent="-27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Subjek punya banyak nama (id)</a:t>
            </a:r>
            <a:endParaRPr b="0" lang="en-US" sz="2800" spc="-1" strike="noStrike">
              <a:latin typeface="Arial"/>
            </a:endParaRPr>
          </a:p>
          <a:p>
            <a:pPr marL="274320" indent="-27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SPO punya identifier → URI (Uniform Resource Identifier)</a:t>
            </a:r>
            <a:endParaRPr b="0" lang="en-US" sz="2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Misal : &lt;http://xmlns.com/foaf/0.1/location&gt;</a:t>
            </a:r>
            <a:endParaRPr b="0" lang="en-US" sz="2800" spc="-1" strike="noStrike">
              <a:latin typeface="Arial"/>
            </a:endParaRPr>
          </a:p>
          <a:p>
            <a:pPr marL="274320" indent="-27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Khusus Objek bisa tidak harus URI, bisa string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274320" indent="-27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URI tidak harus valid URL</a:t>
            </a:r>
            <a:endParaRPr b="0" lang="en-US" sz="2800" spc="-1" strike="noStrike">
              <a:latin typeface="Arial"/>
            </a:endParaRPr>
          </a:p>
          <a:p>
            <a:pPr marL="274320" indent="-27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FOAF – hubungan antar orang – orang, - lokasi, - dll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2360" y="18000"/>
            <a:ext cx="989028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RDF Statement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274320" y="1769040"/>
            <a:ext cx="950904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74320" indent="-27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Relasi URI dari Subjek – Predikat – Objek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274320" indent="-27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&lt;http://informatika.unpad.ac.id/dosen/ap.html&gt;</a:t>
            </a:r>
            <a:endParaRPr b="0" lang="en-US" sz="2800" spc="-1" strike="noStrike">
              <a:latin typeface="Arial"/>
            </a:endParaRPr>
          </a:p>
          <a:p>
            <a:pPr marL="274320" indent="-27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&lt;http://xmlns.com/foaf/0.1/location&gt;</a:t>
            </a:r>
            <a:endParaRPr b="0" lang="en-US" sz="2800" spc="-1" strike="noStrike">
              <a:latin typeface="Arial"/>
            </a:endParaRPr>
          </a:p>
          <a:p>
            <a:pPr marL="274320" indent="-27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&lt;http://unpad.ac.id/resources/location/informatika.html&gt;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274320" indent="-27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CURIE : Compact URI</a:t>
            </a:r>
            <a:endParaRPr b="0" lang="en-US" sz="28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xmlns:uploc=”http://unpad.ac.id/resources/location/”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72360" y="18000"/>
            <a:ext cx="989028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RDF Statement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04000" y="1769040"/>
            <a:ext cx="886500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74320" indent="-27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xmlns:tif=”http://informatika.unpad.ac.id/dosen/”</a:t>
            </a:r>
            <a:endParaRPr b="0" lang="en-US" sz="2800" spc="-1" strike="noStrike">
              <a:latin typeface="Arial"/>
            </a:endParaRPr>
          </a:p>
          <a:p>
            <a:pPr marL="274320" indent="-27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xmlns:foaf=”http://xmlns.com/foaf/0.1/”</a:t>
            </a:r>
            <a:endParaRPr b="0" lang="en-US" sz="2800" spc="-1" strike="noStrike">
              <a:latin typeface="Arial"/>
            </a:endParaRPr>
          </a:p>
          <a:p>
            <a:pPr marL="274320" indent="-27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xmlns:uploc=”http://unpad.ac.id/resources/location/”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274320" indent="-27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&lt;tif:ap.html&gt;</a:t>
            </a:r>
            <a:endParaRPr b="0" lang="en-US" sz="2800" spc="-1" strike="noStrike">
              <a:latin typeface="Arial"/>
            </a:endParaRPr>
          </a:p>
          <a:p>
            <a:pPr marL="274320" indent="-27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&lt;foaf:location&gt;</a:t>
            </a:r>
            <a:endParaRPr b="0" lang="en-US" sz="2800" spc="-1" strike="noStrike">
              <a:latin typeface="Arial"/>
            </a:endParaRPr>
          </a:p>
          <a:p>
            <a:pPr marL="274320" indent="-27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&lt;uploc:informatika.html&gt;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72360" y="18000"/>
            <a:ext cx="989028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RDF Statement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4000" y="1769040"/>
            <a:ext cx="886500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100000"/>
              </a:lnSpc>
              <a:buClr>
                <a:srgbClr val="3f3fbf"/>
              </a:buClr>
              <a:buSzPct val="45000"/>
              <a:buFont typeface="Wingdings" charset="2"/>
              <a:buChar char="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RDF/XML</a:t>
            </a:r>
            <a:endParaRPr b="0" lang="en-US" sz="3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3f3fbf"/>
              </a:buClr>
              <a:buSzPct val="45000"/>
              <a:buFont typeface="Wingdings" charset="2"/>
              <a:buChar char="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N3 (Notation 3)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72360" y="18000"/>
            <a:ext cx="989028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RDF/XML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04000" y="1769040"/>
            <a:ext cx="886500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&lt;rdf:RDF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xmlns:rdf=”http://www.w3.org/1999/02/22-rdf-syntax-ns#”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xmlns:tif=”http://informatika.unpad.ac.id/dosen/”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xmlns:foaf=”http://xmlns.com/foaf/0.1/”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xmlns:uploc=”http://unpad.ac.id/resources/location/”&gt;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&lt;rdf:Description rdf:about=”tif:ap.html”&gt;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&lt;foaf:location rdf:resource=”uploc:informatika.html”&gt;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&lt;/rdf:Description&gt;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&lt;/rdf:RDF&gt;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2360" y="18000"/>
            <a:ext cx="989028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RDF/XML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04000" y="1769040"/>
            <a:ext cx="886500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&lt;rdf:RDF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xmlns:rdf=”http://www.w3.org/1999/02/22-rdf-syntax-ns#”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xmlns:tif=”http://informatika.unpad.ac.id/dosen/”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xmlns:foaf=”http://xmlns.com/foaf/0.1/”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xmlns:uploc=”http://unpad.ac.id/resources/location/”&gt;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&lt;rdf:Description rdf:about=”tif:ap.html”&gt;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&lt;foaf:name&gt;Aditya Pradana&lt;/foaf:name&gt;    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&lt;foaf:location rdf:resource=”uploc:informatika.html”&gt;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&lt;/rdf:Description&gt;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&lt;/rdf:RDF&gt;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72360" y="18000"/>
            <a:ext cx="989028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Notation 3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82880" y="1769040"/>
            <a:ext cx="960012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100000"/>
              </a:lnSpc>
              <a:buClr>
                <a:srgbClr val="3f3fbf"/>
              </a:buClr>
              <a:buSzPct val="45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 PL SungtiL GB"/>
              </a:rPr>
              <a:t>@prefix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tif: &lt;http://informatika.unpad.ac.id/dosen/&gt; .</a:t>
            </a:r>
            <a:endParaRPr b="0" lang="en-US" sz="2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3f3fbf"/>
              </a:buClr>
              <a:buSzPct val="45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@prefix foaf: &lt;http://xmlns.com/foaf/0.1/&gt; .</a:t>
            </a:r>
            <a:endParaRPr b="0" lang="en-US" sz="2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3f3fbf"/>
              </a:buClr>
              <a:buSzPct val="45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@prefix uploc: &lt;http://unpad.ac.id/resources/location/&gt; 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3f3fbf"/>
              </a:buClr>
              <a:buSzPct val="45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&lt;http://informatika.unpad.ac.id/dosen/ap&gt;</a:t>
            </a:r>
            <a:endParaRPr b="0" lang="en-US" sz="2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3f3fbf"/>
              </a:buClr>
              <a:buSzPct val="45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&lt;http://xmlns.com/foaf/0.1/location&gt;</a:t>
            </a:r>
            <a:endParaRPr b="0" lang="en-US" sz="2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3f3fbf"/>
              </a:buClr>
              <a:buSzPct val="45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&lt;http://unpad.ac.id/resources/location/informatika&gt;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3f3fbf"/>
              </a:buClr>
              <a:buSzPct val="45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tif:ap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foaf:location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uploc:informatika 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3f3fbf"/>
              </a:buClr>
              <a:buSzPct val="45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Literal:</a:t>
            </a:r>
            <a:endParaRPr b="0" lang="en-US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tif:ap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foaf:name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”Aditya Pradana” .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2360" y="18000"/>
            <a:ext cx="989028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Directed Labelled Graph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5303520"/>
            <a:ext cx="8865000" cy="173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"/>
          <p:cNvSpPr/>
          <p:nvPr/>
        </p:nvSpPr>
        <p:spPr>
          <a:xfrm>
            <a:off x="1280160" y="3233520"/>
            <a:ext cx="2467800" cy="73044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tif:ap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5394960" y="2377440"/>
            <a:ext cx="2467800" cy="73044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uploc:informatika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5577840" y="4297680"/>
            <a:ext cx="2376360" cy="54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Aditya Pradana”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Line 6"/>
          <p:cNvSpPr/>
          <p:nvPr/>
        </p:nvSpPr>
        <p:spPr>
          <a:xfrm flipV="1">
            <a:off x="3200400" y="2743200"/>
            <a:ext cx="219456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foaf:location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24" name="Line 7"/>
          <p:cNvSpPr/>
          <p:nvPr/>
        </p:nvSpPr>
        <p:spPr>
          <a:xfrm>
            <a:off x="3108960" y="3965040"/>
            <a:ext cx="2468880" cy="6069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foaf:name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25" name="CustomShape 8"/>
          <p:cNvSpPr/>
          <p:nvPr/>
        </p:nvSpPr>
        <p:spPr>
          <a:xfrm>
            <a:off x="182880" y="5394960"/>
            <a:ext cx="960012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100000"/>
              </a:lnSpc>
              <a:buClr>
                <a:srgbClr val="3f3fbf"/>
              </a:buClr>
              <a:buSzPct val="45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Elips : Resources (URI)</a:t>
            </a:r>
            <a:endParaRPr b="0" lang="en-US" sz="2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3f3fbf"/>
              </a:buClr>
              <a:buSzPct val="45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Kotak : Resources (literal/string)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65760" y="3749040"/>
            <a:ext cx="9321840" cy="12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80"/>
                </a:solidFill>
                <a:latin typeface="Arial"/>
                <a:ea typeface="DejaVu Sans"/>
              </a:rPr>
              <a:t>Definisi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2360" y="18000"/>
            <a:ext cx="989028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Directed Labelled Graph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04000" y="5303520"/>
            <a:ext cx="8865000" cy="173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462960" y="1851120"/>
            <a:ext cx="9272880" cy="500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5760" y="3749040"/>
            <a:ext cx="9321840" cy="81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80"/>
                </a:solidFill>
                <a:latin typeface="Arial"/>
                <a:ea typeface="DejaVu Sans"/>
              </a:rPr>
              <a:t>Questions?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57200" y="4663440"/>
            <a:ext cx="9230400" cy="81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360" y="18000"/>
            <a:ext cx="989028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Pengenalan RDF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769040"/>
            <a:ext cx="886500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74320" indent="-27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Resource Description Framework</a:t>
            </a:r>
            <a:endParaRPr b="0" lang="en-US" sz="2800" spc="-1" strike="noStrike">
              <a:latin typeface="Arial"/>
            </a:endParaRPr>
          </a:p>
          <a:p>
            <a:pPr marL="274320" indent="-27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Model data</a:t>
            </a:r>
            <a:endParaRPr b="0" lang="en-US" sz="2800" spc="-1" strike="noStrike">
              <a:latin typeface="Arial"/>
            </a:endParaRPr>
          </a:p>
          <a:p>
            <a:pPr marL="274320" indent="-27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Untuk merepresentasikan</a:t>
            </a:r>
            <a:endParaRPr b="0" lang="en-US" sz="28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Seluruh pengetahuan manusia</a:t>
            </a:r>
            <a:endParaRPr b="0" lang="en-US" sz="2800" spc="-1" strike="noStrike">
              <a:latin typeface="Arial"/>
            </a:endParaRPr>
          </a:p>
          <a:p>
            <a:pPr lvl="4" marL="1080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Subjek – Predikat – Objek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65760" y="3749040"/>
            <a:ext cx="9321840" cy="12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80"/>
                </a:solidFill>
                <a:latin typeface="Arial"/>
                <a:ea typeface="DejaVu Sans"/>
              </a:rPr>
              <a:t>Entitas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2360" y="18000"/>
            <a:ext cx="989028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Entitas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1654200"/>
            <a:ext cx="886500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74320" indent="-272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Orang</a:t>
            </a:r>
            <a:endParaRPr b="0" lang="en-US" sz="28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Tempat</a:t>
            </a:r>
            <a:endParaRPr b="0" lang="en-US" sz="28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Peristiwa</a:t>
            </a:r>
            <a:endParaRPr b="0" lang="en-US" sz="28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Organisasi</a:t>
            </a:r>
            <a:endParaRPr b="0" lang="en-US" sz="28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Waktu</a:t>
            </a:r>
            <a:endParaRPr b="0" lang="en-US" sz="28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Pekerjaan</a:t>
            </a:r>
            <a:endParaRPr b="0" lang="en-US" sz="28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Produk</a:t>
            </a:r>
            <a:endParaRPr b="0" lang="en-US" sz="28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Transportasi</a:t>
            </a:r>
            <a:endParaRPr b="0" lang="en-US" sz="28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Sesuatu (thing)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72360" y="18000"/>
            <a:ext cx="989028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Entitas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654200"/>
            <a:ext cx="886500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74320" indent="-272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Sebuah kata merujuk ke sebuah makna</a:t>
            </a:r>
            <a:endParaRPr b="0" lang="en-US" sz="28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Satu nama → banyak makna</a:t>
            </a:r>
            <a:endParaRPr b="0" lang="en-US" sz="28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Satu entitas → banyak nama</a:t>
            </a:r>
            <a:endParaRPr b="0" lang="en-US" sz="28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Satu entitas → satu identitas</a:t>
            </a:r>
            <a:endParaRPr b="0" lang="en-US" sz="28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Relasi antar entitas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72360" y="18000"/>
            <a:ext cx="989028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Pencarian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4000" y="1463040"/>
            <a:ext cx="886500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74320" indent="-272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Search engine</a:t>
            </a:r>
            <a:endParaRPr b="0" lang="en-US" sz="28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Entitas</a:t>
            </a:r>
            <a:endParaRPr b="0" lang="en-US" sz="2800" spc="-1" strike="noStrike">
              <a:latin typeface="Arial"/>
            </a:endParaRPr>
          </a:p>
          <a:p>
            <a:pPr lvl="3" marL="864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Punya properties (misal: lokasi, menu, fasilitas)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Entitas kata benda</a:t>
            </a:r>
            <a:endParaRPr b="0" lang="en-US" sz="28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Relasi antar entitas kata kerja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72360" y="18000"/>
            <a:ext cx="989028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Pencarian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4023360" y="4023360"/>
            <a:ext cx="1553400" cy="1004760"/>
          </a:xfrm>
          <a:custGeom>
            <a:avLst/>
            <a:gdLst/>
            <a:ahLst/>
            <a:rect l="l" t="t" r="r" b="b"/>
            <a:pathLst>
              <a:path w="4320" h="2796">
                <a:moveTo>
                  <a:pt x="465" y="0"/>
                </a:moveTo>
                <a:cubicBezTo>
                  <a:pt x="232" y="0"/>
                  <a:pt x="0" y="232"/>
                  <a:pt x="0" y="465"/>
                </a:cubicBezTo>
                <a:lnTo>
                  <a:pt x="0" y="2329"/>
                </a:lnTo>
                <a:cubicBezTo>
                  <a:pt x="0" y="2562"/>
                  <a:pt x="232" y="2795"/>
                  <a:pt x="465" y="2795"/>
                </a:cubicBezTo>
                <a:lnTo>
                  <a:pt x="3853" y="2795"/>
                </a:lnTo>
                <a:cubicBezTo>
                  <a:pt x="4086" y="2795"/>
                  <a:pt x="4319" y="2562"/>
                  <a:pt x="4319" y="2329"/>
                </a:cubicBezTo>
                <a:lnTo>
                  <a:pt x="4319" y="465"/>
                </a:lnTo>
                <a:cubicBezTo>
                  <a:pt x="4319" y="232"/>
                  <a:pt x="4086" y="0"/>
                  <a:pt x="3853" y="0"/>
                </a:cubicBezTo>
                <a:lnTo>
                  <a:pt x="465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Restoran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(A)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1737360" y="2286000"/>
            <a:ext cx="1553400" cy="1004760"/>
          </a:xfrm>
          <a:custGeom>
            <a:avLst/>
            <a:gdLst/>
            <a:ahLst/>
            <a:rect l="l" t="t" r="r" b="b"/>
            <a:pathLst>
              <a:path w="4320" h="2796">
                <a:moveTo>
                  <a:pt x="465" y="0"/>
                </a:moveTo>
                <a:cubicBezTo>
                  <a:pt x="232" y="0"/>
                  <a:pt x="0" y="232"/>
                  <a:pt x="0" y="465"/>
                </a:cubicBezTo>
                <a:lnTo>
                  <a:pt x="0" y="2329"/>
                </a:lnTo>
                <a:cubicBezTo>
                  <a:pt x="0" y="2562"/>
                  <a:pt x="232" y="2795"/>
                  <a:pt x="465" y="2795"/>
                </a:cubicBezTo>
                <a:lnTo>
                  <a:pt x="3853" y="2795"/>
                </a:lnTo>
                <a:cubicBezTo>
                  <a:pt x="4086" y="2795"/>
                  <a:pt x="4319" y="2562"/>
                  <a:pt x="4319" y="2329"/>
                </a:cubicBezTo>
                <a:lnTo>
                  <a:pt x="4319" y="465"/>
                </a:lnTo>
                <a:cubicBezTo>
                  <a:pt x="4319" y="232"/>
                  <a:pt x="4086" y="0"/>
                  <a:pt x="3853" y="0"/>
                </a:cubicBezTo>
                <a:lnTo>
                  <a:pt x="465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Lokasi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(Bandung)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6217920" y="2377440"/>
            <a:ext cx="1553400" cy="1004760"/>
          </a:xfrm>
          <a:custGeom>
            <a:avLst/>
            <a:gdLst/>
            <a:ahLst/>
            <a:rect l="l" t="t" r="r" b="b"/>
            <a:pathLst>
              <a:path w="4320" h="2796">
                <a:moveTo>
                  <a:pt x="465" y="0"/>
                </a:moveTo>
                <a:cubicBezTo>
                  <a:pt x="232" y="0"/>
                  <a:pt x="0" y="232"/>
                  <a:pt x="0" y="465"/>
                </a:cubicBezTo>
                <a:lnTo>
                  <a:pt x="0" y="2329"/>
                </a:lnTo>
                <a:cubicBezTo>
                  <a:pt x="0" y="2562"/>
                  <a:pt x="232" y="2795"/>
                  <a:pt x="465" y="2795"/>
                </a:cubicBezTo>
                <a:lnTo>
                  <a:pt x="3853" y="2795"/>
                </a:lnTo>
                <a:cubicBezTo>
                  <a:pt x="4086" y="2795"/>
                  <a:pt x="4319" y="2562"/>
                  <a:pt x="4319" y="2329"/>
                </a:cubicBezTo>
                <a:lnTo>
                  <a:pt x="4319" y="465"/>
                </a:lnTo>
                <a:cubicBezTo>
                  <a:pt x="4319" y="232"/>
                  <a:pt x="4086" y="0"/>
                  <a:pt x="3853" y="0"/>
                </a:cubicBezTo>
                <a:lnTo>
                  <a:pt x="465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Masakan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(Ayam Goreng)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1828800" y="5394960"/>
            <a:ext cx="1553400" cy="1004760"/>
          </a:xfrm>
          <a:custGeom>
            <a:avLst/>
            <a:gdLst/>
            <a:ahLst/>
            <a:rect l="l" t="t" r="r" b="b"/>
            <a:pathLst>
              <a:path w="4320" h="2796">
                <a:moveTo>
                  <a:pt x="465" y="0"/>
                </a:moveTo>
                <a:cubicBezTo>
                  <a:pt x="232" y="0"/>
                  <a:pt x="0" y="232"/>
                  <a:pt x="0" y="465"/>
                </a:cubicBezTo>
                <a:lnTo>
                  <a:pt x="0" y="2329"/>
                </a:lnTo>
                <a:cubicBezTo>
                  <a:pt x="0" y="2562"/>
                  <a:pt x="232" y="2795"/>
                  <a:pt x="465" y="2795"/>
                </a:cubicBezTo>
                <a:lnTo>
                  <a:pt x="3853" y="2795"/>
                </a:lnTo>
                <a:cubicBezTo>
                  <a:pt x="4086" y="2795"/>
                  <a:pt x="4319" y="2562"/>
                  <a:pt x="4319" y="2329"/>
                </a:cubicBezTo>
                <a:lnTo>
                  <a:pt x="4319" y="465"/>
                </a:lnTo>
                <a:cubicBezTo>
                  <a:pt x="4319" y="232"/>
                  <a:pt x="4086" y="0"/>
                  <a:pt x="3853" y="0"/>
                </a:cubicBezTo>
                <a:lnTo>
                  <a:pt x="465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Layanan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(Parkir)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6"/>
          <p:cNvSpPr/>
          <p:nvPr/>
        </p:nvSpPr>
        <p:spPr>
          <a:xfrm>
            <a:off x="6492240" y="5394960"/>
            <a:ext cx="1553400" cy="1004760"/>
          </a:xfrm>
          <a:custGeom>
            <a:avLst/>
            <a:gdLst/>
            <a:ahLst/>
            <a:rect l="l" t="t" r="r" b="b"/>
            <a:pathLst>
              <a:path w="4320" h="2796">
                <a:moveTo>
                  <a:pt x="465" y="0"/>
                </a:moveTo>
                <a:cubicBezTo>
                  <a:pt x="232" y="0"/>
                  <a:pt x="0" y="232"/>
                  <a:pt x="0" y="465"/>
                </a:cubicBezTo>
                <a:lnTo>
                  <a:pt x="0" y="2329"/>
                </a:lnTo>
                <a:cubicBezTo>
                  <a:pt x="0" y="2562"/>
                  <a:pt x="232" y="2795"/>
                  <a:pt x="465" y="2795"/>
                </a:cubicBezTo>
                <a:lnTo>
                  <a:pt x="3853" y="2795"/>
                </a:lnTo>
                <a:cubicBezTo>
                  <a:pt x="4086" y="2795"/>
                  <a:pt x="4319" y="2562"/>
                  <a:pt x="4319" y="2329"/>
                </a:cubicBezTo>
                <a:lnTo>
                  <a:pt x="4319" y="465"/>
                </a:lnTo>
                <a:cubicBezTo>
                  <a:pt x="4319" y="232"/>
                  <a:pt x="4086" y="0"/>
                  <a:pt x="3853" y="0"/>
                </a:cubicBezTo>
                <a:lnTo>
                  <a:pt x="465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Layanan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(WiFi)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Line 7"/>
          <p:cNvSpPr/>
          <p:nvPr/>
        </p:nvSpPr>
        <p:spPr>
          <a:xfrm flipH="1" flipV="1">
            <a:off x="3108960" y="3291840"/>
            <a:ext cx="1005840" cy="731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8"/>
          <p:cNvSpPr/>
          <p:nvPr/>
        </p:nvSpPr>
        <p:spPr>
          <a:xfrm flipV="1">
            <a:off x="5577840" y="3383280"/>
            <a:ext cx="640080" cy="640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Line 9"/>
          <p:cNvSpPr/>
          <p:nvPr/>
        </p:nvSpPr>
        <p:spPr>
          <a:xfrm flipH="1">
            <a:off x="3291840" y="5029200"/>
            <a:ext cx="73152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2360" y="18000"/>
            <a:ext cx="989028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Pencarian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000" y="1463040"/>
            <a:ext cx="886500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74320" indent="-272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Subjek – Predikat – Objek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Restoran A menjual ayam goreng</a:t>
            </a:r>
            <a:endParaRPr b="0" lang="en-US" sz="2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Restoran A adalah restoran</a:t>
            </a:r>
            <a:endParaRPr b="0" lang="en-US" sz="2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Bandung adalah lokasi</a:t>
            </a:r>
            <a:endParaRPr b="0" lang="en-US" sz="2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dst...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Kumpulan triple → Knowledge → paham makna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2019-02-17T14:49:21Z</dcterms:created>
  <dc:creator/>
  <dc:description>Based on "fedora-server-slideshow-template" by William Moreno Reyes (https://fedoraproject.org/wiki/Templates_for_Presentations). License: CC-BY-SA</dc:description>
  <dc:language>en-US</dc:language>
  <cp:lastModifiedBy/>
  <dcterms:modified xsi:type="dcterms:W3CDTF">2019-03-11T09:36:15Z</dcterms:modified>
  <cp:revision>46</cp:revision>
  <dc:subject/>
  <dc:title/>
</cp:coreProperties>
</file>