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6" r:id="rId10"/>
    <p:sldId id="1852" r:id="rId11"/>
    <p:sldId id="1865" r:id="rId12"/>
    <p:sldId id="1858" r:id="rId13"/>
    <p:sldId id="1859" r:id="rId14"/>
    <p:sldId id="186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24" autoAdjust="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Hedy%20Lamarr" TargetMode="External"/><Relationship Id="rId2" Type="http://schemas.openxmlformats.org/officeDocument/2006/relationships/hyperlink" Target="https://www.bing.com/search?q=Paul%20Simon" TargetMode="External"/><Relationship Id="rId1" Type="http://schemas.openxmlformats.org/officeDocument/2006/relationships/hyperlink" Target="https://www.bing.com/search?q=Elaine+Ma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musician, singer, songwriter, and actor.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>
              <a:solidFill>
                <a:schemeClr val="bg1"/>
              </a:solidFill>
            </a:rPr>
            <a:t>producer. 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462262" y="2145879"/>
        <a:ext cx="2908499" cy="720000"/>
      </dsp:txXfrm>
    </dsp:sp>
    <dsp:sp modelId="{FCA6A723-3A73-458A-AE3C-15B86CF5C55D}">
      <dsp:nvSpPr>
        <dsp:cNvPr id="0" name=""/>
        <dsp:cNvSpPr/>
      </dsp:nvSpPr>
      <dsp:spPr>
        <a:xfrm>
          <a:off x="4679587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musician, singer, songwriter, and actor.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9750" y="2145879"/>
        <a:ext cx="2908499" cy="720000"/>
      </dsp:txXfrm>
    </dsp:sp>
    <dsp:sp modelId="{5326D40B-04B6-4401-91A7-8A4487EDC6FC}">
      <dsp:nvSpPr>
        <dsp:cNvPr id="0" name=""/>
        <dsp:cNvSpPr/>
      </dsp:nvSpPr>
      <dsp:spPr>
        <a:xfrm>
          <a:off x="8097075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kern="1200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 kern="1200">
              <a:solidFill>
                <a:schemeClr val="bg1"/>
              </a:solidFill>
            </a:rPr>
            <a:t>producer.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97237" y="2145879"/>
        <a:ext cx="290849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David%20Mam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ng.com/search?q=Annie+Leibovitz" TargetMode="External"/><Relationship Id="rId4" Type="http://schemas.openxmlformats.org/officeDocument/2006/relationships/hyperlink" Target="https://www.bing.com/search?q=Barbra%20Streisan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ewish%20authors" TargetMode="External"/><Relationship Id="rId2" Type="http://schemas.openxmlformats.org/officeDocument/2006/relationships/hyperlink" Target="https://www.bing.com/search?q=Jewish+artist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ing.com/search?q=Jewish%20American%20History" TargetMode="External"/><Relationship Id="rId4" Type="http://schemas.openxmlformats.org/officeDocument/2006/relationships/hyperlink" Target="https://www.bing.com/search?q=Jewish%20musicia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Jewish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American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Heritage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/>
              <a:t>State the significance of Jewish American Heritage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Jewish American Heritage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Jewish American Heritage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r>
              <a:rPr lang="en-US" altLang="en-US" dirty="0"/>
              <a:t>Make a timeline of the important historical events or list historical contributions made by people of Jewish American heritage.</a:t>
            </a:r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49262819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Jewish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US celebrates Jewish American Heritage Month in May.</a:t>
            </a:r>
          </a:p>
          <a:p>
            <a:pPr lvl="1"/>
            <a:r>
              <a:rPr lang="en-US" dirty="0"/>
              <a:t>President Carter signed a presidential proclamation to celebrate Jewish Heritage Week in 1980.</a:t>
            </a:r>
          </a:p>
          <a:p>
            <a:pPr lvl="1"/>
            <a:r>
              <a:rPr lang="en-US" dirty="0"/>
              <a:t>Jewish Heritage Week was expanded to a month in 2006 by President George W. Bush. 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Jewish American heritage using </a:t>
            </a:r>
            <a:r>
              <a:rPr lang="en-US" alt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05618577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Jewish American Heritage Month. Here are a few examples:</a:t>
            </a:r>
          </a:p>
          <a:p>
            <a:pPr lvl="1"/>
            <a:r>
              <a:rPr lang="en-US" altLang="en-US" dirty="0"/>
              <a:t>The writings of </a:t>
            </a:r>
            <a:r>
              <a:rPr lang="en-US" alt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Mamet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Barbra Streisand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artwork of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Leibovitz</a:t>
            </a:r>
            <a:endParaRPr lang="en-US" altLang="en-US" b="1" dirty="0">
              <a:solidFill>
                <a:schemeClr val="accent1"/>
              </a:solidFill>
            </a:endParaRPr>
          </a:p>
          <a:p>
            <a:endParaRPr lang="en-US" altLang="en-US" dirty="0"/>
          </a:p>
        </p:txBody>
      </p:sp>
      <p:sp>
        <p:nvSpPr>
          <p:cNvPr id="11" name="Picture Placeholder 10" descr="Picture placeholder ">
            <a:extLst>
              <a:ext uri="{FF2B5EF4-FFF2-40B4-BE49-F238E27FC236}">
                <a16:creationId xmlns:a16="http://schemas.microsoft.com/office/drawing/2014/main" id="{229B5893-9C63-4A8B-9F6D-2E2196787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 descr="Picture placeholder ">
            <a:extLst>
              <a:ext uri="{FF2B5EF4-FFF2-40B4-BE49-F238E27FC236}">
                <a16:creationId xmlns:a16="http://schemas.microsoft.com/office/drawing/2014/main" id="{9C1B6A7C-1173-4555-9906-3D9C841F03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Jewish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0</TotalTime>
  <Words>366</Words>
  <Application>Microsoft Office PowerPoint</Application>
  <PresentationFormat>Widescreen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Jewish American  Heritage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Jewish American  Heritage Month</dc:title>
  <dc:subject/>
  <dc:creator>Favian Dwi Yuliansyah</dc:creator>
  <cp:keywords/>
  <dc:description/>
  <cp:lastModifiedBy>Favian Dwi Yuliansyah</cp:lastModifiedBy>
  <cp:revision>1</cp:revision>
  <dcterms:created xsi:type="dcterms:W3CDTF">2023-12-01T09:07:25Z</dcterms:created>
  <dcterms:modified xsi:type="dcterms:W3CDTF">2023-12-01T09:08:17Z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