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1" r:id="rId3"/>
    <p:sldId id="400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28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" panose="020B0503020204020204" pitchFamily="34" charset="-122"/>
      <p:regular r:id="rId36"/>
    </p:embeddedFont>
  </p:embeddedFontLst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56C"/>
    <a:srgbClr val="D43E01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>
      <p:cViewPr varScale="1">
        <p:scale>
          <a:sx n="152" d="100"/>
          <a:sy n="152" d="100"/>
        </p:scale>
        <p:origin x="306" y="126"/>
      </p:cViewPr>
      <p:guideLst>
        <p:guide orient="horz" pos="1588"/>
        <p:guide pos="287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47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631"/>
            <a:ext cx="9144000" cy="51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tags" Target="../tags/tag34.xml"/><Relationship Id="rId4" Type="http://schemas.openxmlformats.org/officeDocument/2006/relationships/image" Target="../media/image16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19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41.xml"/><Relationship Id="rId2" Type="http://schemas.openxmlformats.org/officeDocument/2006/relationships/image" Target="../media/image20.png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1333" y="1054249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68297" y="2040262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27404" y="2490452"/>
            <a:ext cx="1436242" cy="143624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2309" y="699543"/>
            <a:ext cx="2323366" cy="232336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20269" y="198231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348630" y="1414149"/>
            <a:ext cx="680018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 smtClean="0">
                <a:solidFill>
                  <a:srgbClr val="1574FF"/>
                </a:solidFill>
                <a:latin typeface="+mj-ea"/>
                <a:ea typeface="+mj-ea"/>
              </a:rPr>
              <a:t>SWR 如何用 React Hook </a:t>
            </a:r>
            <a:endParaRPr sz="3200" b="1" dirty="0" smtClean="0">
              <a:solidFill>
                <a:srgbClr val="1574FF"/>
              </a:solidFill>
              <a:latin typeface="+mj-ea"/>
              <a:ea typeface="+mj-ea"/>
            </a:endParaRPr>
          </a:p>
          <a:p>
            <a:r>
              <a:rPr sz="3200" b="1" dirty="0" smtClean="0">
                <a:solidFill>
                  <a:srgbClr val="1574FF"/>
                </a:solidFill>
                <a:latin typeface="+mj-ea"/>
                <a:ea typeface="+mj-ea"/>
              </a:rPr>
              <a:t>实现优雅请求</a:t>
            </a:r>
            <a:endParaRPr sz="3200" b="1" dirty="0" smtClean="0">
              <a:solidFill>
                <a:srgbClr val="1574FF"/>
              </a:solidFill>
              <a:latin typeface="+mj-ea"/>
              <a:ea typeface="+mj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64168" y="2666556"/>
            <a:ext cx="305647" cy="305644"/>
            <a:chOff x="5196486" y="5946187"/>
            <a:chExt cx="305647" cy="305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Freeform 44"/>
            <p:cNvSpPr>
              <a:spLocks noEditPoints="1"/>
            </p:cNvSpPr>
            <p:nvPr/>
          </p:nvSpPr>
          <p:spPr bwMode="auto">
            <a:xfrm>
              <a:off x="5276888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806565" y="2666556"/>
            <a:ext cx="305647" cy="305644"/>
            <a:chOff x="5638883" y="5946187"/>
            <a:chExt cx="305647" cy="3056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638883" y="5946187"/>
              <a:ext cx="305647" cy="305644"/>
              <a:chOff x="1517330" y="1125257"/>
              <a:chExt cx="2204282" cy="220428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5694390" y="6035130"/>
              <a:ext cx="194632" cy="113061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67448" y="2666556"/>
            <a:ext cx="305647" cy="305644"/>
            <a:chOff x="4299766" y="5946187"/>
            <a:chExt cx="305647" cy="305644"/>
          </a:xfrm>
        </p:grpSpPr>
        <p:grpSp>
          <p:nvGrpSpPr>
            <p:cNvPr id="75" name="组合 74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08072" y="2666556"/>
            <a:ext cx="305647" cy="305644"/>
            <a:chOff x="4740390" y="5946187"/>
            <a:chExt cx="305647" cy="305644"/>
          </a:xfrm>
        </p:grpSpPr>
        <p:grpSp>
          <p:nvGrpSpPr>
            <p:cNvPr id="80" name="组合 79"/>
            <p:cNvGrpSpPr/>
            <p:nvPr/>
          </p:nvGrpSpPr>
          <p:grpSpPr>
            <a:xfrm>
              <a:off x="4740390" y="5946187"/>
              <a:ext cx="305647" cy="305644"/>
              <a:chOff x="1517330" y="1125257"/>
              <a:chExt cx="2204282" cy="2204282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Freeform 39"/>
            <p:cNvSpPr>
              <a:spLocks noEditPoints="1"/>
            </p:cNvSpPr>
            <p:nvPr/>
          </p:nvSpPr>
          <p:spPr bwMode="auto">
            <a:xfrm>
              <a:off x="4814511" y="6022165"/>
              <a:ext cx="157403" cy="145529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3442076" y="2521799"/>
            <a:ext cx="3880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153160" cy="375920"/>
          </a:xfrm>
        </p:spPr>
        <p:txBody>
          <a:bodyPr/>
          <a:lstStyle/>
          <a:p>
            <a:pPr algn="l"/>
            <a:r>
              <a:rPr lang="zh-CN" altLang="en-US" b="1" dirty="0"/>
              <a:t>数据缓存</a:t>
            </a:r>
            <a:endParaRPr lang="zh-CN" altLang="en-US" b="1" dirty="0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467360" y="771525"/>
            <a:ext cx="801497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光看这张图你可能还比较难 get 到使用缓存的好处，下面我讲一个实际的场景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在我们常见的表格组件中，最后一列往往都是用于一些删除或者编辑操作的，如下图：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" y="1348105"/>
            <a:ext cx="9144000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67360" y="4084320"/>
            <a:ext cx="801497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当我们加载表格时，我们会发送请求以获取表格需要的数据，在请求的过程中我们可能会展示一个加载动画或者骨架屏。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153160" cy="375920"/>
          </a:xfrm>
        </p:spPr>
        <p:txBody>
          <a:bodyPr/>
          <a:lstStyle/>
          <a:p>
            <a:pPr algn="l"/>
            <a:r>
              <a:rPr lang="zh-CN" altLang="en-US" b="1" dirty="0"/>
              <a:t>数据缓存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467360" y="1131570"/>
            <a:ext cx="8014970" cy="903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如果我们在表格数据加载完成后，我们操作一下表格中的数据，例如删掉其中一条，此时在发送删除请求成功后，我们一般会重新请求一下表格的数据，那么此时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又会出现一次加载动画或者骨架屏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。直到新的请求拿到后再渲染新数据。这样用户体验就没那么好。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>
            <p:custDataLst>
              <p:tags r:id="rId2"/>
            </p:custDataLst>
          </p:nvPr>
        </p:nvSpPr>
        <p:spPr>
          <a:xfrm>
            <a:off x="467360" y="2428240"/>
            <a:ext cx="8014970" cy="903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但如果我们使用 SWR 的话，删除后不会进入加载状态，而是在重新请求表格数据后将表格渲染新的数据。对于用户来说就是我点击了删除后，那条数据直接消失了，而且还避免了表格在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有数据的情况与加载动画切换时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组件会快速闪一下的问题。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请求错误重试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467360" y="1131570"/>
            <a:ext cx="8014970" cy="2795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接着就是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请求重试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了，大家可以尝试着搜一搜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 请求错误重试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这个关键字，可以在很多文章中看到大家对 aioxs 响应拦截器进行一些封装处理，实现当满足某种错误条件时进行错误重试，可以自己配置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重试次数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重试时延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。当然封装的方式是五花八门的。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 SWR 中，它本身自带了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错误重试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的功能的，当出现请求错误时，SWR 使用 指数退避算法 重发请求。该算法允许应用从错误中快速恢复，而不会浪费资源频繁地重试。错误重试的功能默认是开启的，当然你也可以手动关闭。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如果你不满足于 SWR 使用的指数退避算法，而是想要自己来控制请求的重试，那也非常简单。官方示例如下：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请求错误重试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4011930"/>
            <a:ext cx="801497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上面的例子可以看到，我们通过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useSWR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第三个参数配置一个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onErrorRetry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函数，函数的参数中包含了一些请求信息以及重试次数，这样我们需要进行自定义错误重试的时候配置起来非常方便。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1560" y="699770"/>
            <a:ext cx="4501515" cy="314198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请求错误重试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55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除了在单个请求中配置，你也可以通过 SWR 的全局配置，为所有的请求设置相同的策略。全局配置方式如下：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5605" y="1833245"/>
            <a:ext cx="3914775" cy="1171575"/>
          </a:xfrm>
          <a:prstGeom prst="rect">
            <a:avLst/>
          </a:prstGeom>
        </p:spPr>
      </p:pic>
      <p:sp>
        <p:nvSpPr>
          <p:cNvPr id="5" name="TextBox 1"/>
          <p:cNvSpPr txBox="1"/>
          <p:nvPr>
            <p:custDataLst>
              <p:tags r:id="rId4"/>
            </p:custDataLst>
          </p:nvPr>
        </p:nvSpPr>
        <p:spPr>
          <a:xfrm>
            <a:off x="395605" y="3435985"/>
            <a:ext cx="8014970" cy="55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SWRConfig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包裹在你的组件外层，一般我们会放在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App.tsx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中以保证包裹了所有的组件，然后在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中传入你的全局配置。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2579370" cy="375920"/>
          </a:xfrm>
        </p:spPr>
        <p:txBody>
          <a:bodyPr/>
          <a:lstStyle/>
          <a:p>
            <a:pPr algn="l"/>
            <a:r>
              <a:rPr lang="zh-CN" altLang="en-US" b="1" dirty="0"/>
              <a:t>数据突变（mutate）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111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当我们调用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useSWR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 hook 时，它会自动为我们发送请求，例如我们刚刚进入页面时调用就会去获取渲染页面的初始数据，那如果我们知道当前页面的数据已经变更了要如何重新请求呢？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这里我们可以使用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useSWRConfig()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所返回的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函数，来广播重新验证的消息给其他的 SWR hook。使用同一个 key 调用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mutate(key)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即可。下面的官方提供的例子：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99995" y="1962150"/>
            <a:ext cx="4144010" cy="310832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2579370" cy="375920"/>
          </a:xfrm>
        </p:spPr>
        <p:txBody>
          <a:bodyPr/>
          <a:lstStyle/>
          <a:p>
            <a:pPr algn="l"/>
            <a:r>
              <a:rPr lang="zh-CN" altLang="en-US" b="1" dirty="0"/>
              <a:t>数据突变（mutate）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1506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的意思就是突变，我们调用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也就是在显式的告诉 swr 我的数据已经发生变化啦，赶紧给我更新一波。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你需要重新请求的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 mutate 方法即可，重新发送请求后如果数据发生了变更 swr 会为我们更新缓存并重新渲染，如果你需要特殊的处理也可以在第二个参数传入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选项，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包含了以下几个配置项: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>
            <p:custDataLst>
              <p:tags r:id="rId2"/>
            </p:custDataLst>
          </p:nvPr>
        </p:nvSpPr>
        <p:spPr>
          <a:xfrm>
            <a:off x="395605" y="2554605"/>
            <a:ext cx="8014970" cy="139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optimisticData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：立即更新客户端缓存的数据，通常用于 optimistic UI。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revalidate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：一旦完成异步更新，缓存是否重新请求。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populateCache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：远程更新的结果是否写入缓存，或者是一个以新结果和当前结果作为参数并返回更新结果的函数。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rollbackOnError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：如果远程更新出错，是否进行缓存回滚。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>
            <p:custDataLst>
              <p:tags r:id="rId3"/>
            </p:custDataLst>
          </p:nvPr>
        </p:nvSpPr>
        <p:spPr>
          <a:xfrm>
            <a:off x="395605" y="4156075"/>
            <a:ext cx="8014970" cy="55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indent="0">
              <a:lnSpc>
                <a:spcPct val="130000"/>
              </a:lnSpc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这里我们可以发现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方法如果只能通过 hook 的方式获取的话，我们就只能在 组件或者自定义 hook 中实现一些重新请求逻辑了，但有时我们需要在例如普通函数中触发重新请求该怎么办呢？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2579370" cy="375920"/>
          </a:xfrm>
        </p:spPr>
        <p:txBody>
          <a:bodyPr/>
          <a:lstStyle/>
          <a:p>
            <a:pPr algn="l"/>
            <a:r>
              <a:rPr lang="zh-CN" altLang="en-US" b="1" dirty="0"/>
              <a:t>数据突变（mutate）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903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例如当我们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目前操作的用户权限突然被调低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了，在获取数据时后端响应了状态码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，我们想要在 axios 的响应拦截中配置一个：如果遇到状态码为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的响应数据就重新获取一下用户的权限以重新渲染页面，将一些当前用户权限不该显示的内容隐藏，我们可以这么实现：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45435" y="1747520"/>
            <a:ext cx="3453130" cy="339217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2579370" cy="375920"/>
          </a:xfrm>
        </p:spPr>
        <p:txBody>
          <a:bodyPr/>
          <a:lstStyle/>
          <a:p>
            <a:pPr algn="l"/>
            <a:r>
              <a:rPr lang="zh-CN" altLang="en-US" b="1" dirty="0"/>
              <a:t>数据突变（mutate）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903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例如当我们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目前操作的用户权限突然被调低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了，在获取数据时后端响应了状态码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，我们想要在 axios 的响应拦截中配置一个：如果遇到状态码为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的响应数据就重新获取一下用户的权限以重新渲染页面，将一些当前用户权限不该显示的内容隐藏，我们可以这么实现：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030" y="1747520"/>
            <a:ext cx="3453130" cy="3392170"/>
          </a:xfrm>
          <a:prstGeom prst="rect">
            <a:avLst/>
          </a:prstGeom>
        </p:spPr>
      </p:pic>
      <p:sp>
        <p:nvSpPr>
          <p:cNvPr id="4" name="TextBox 1"/>
          <p:cNvSpPr txBox="1"/>
          <p:nvPr>
            <p:custDataLst>
              <p:tags r:id="rId4"/>
            </p:custDataLst>
          </p:nvPr>
        </p:nvSpPr>
        <p:spPr>
          <a:xfrm>
            <a:off x="4572000" y="2313305"/>
            <a:ext cx="3839210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函数直接从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中引入，而不是使用 hook 的方式获取，这种方式也可以用来实现预请求数据。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>
            <p:custDataLst>
              <p:tags r:id="rId5"/>
            </p:custDataLst>
          </p:nvPr>
        </p:nvSpPr>
        <p:spPr>
          <a:xfrm>
            <a:off x="4572000" y="3147695"/>
            <a:ext cx="4264025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参考文档：https://swr.vercel.app/zh-CN/docs/mutation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2044065" cy="375920"/>
          </a:xfrm>
        </p:spPr>
        <p:txBody>
          <a:bodyPr/>
          <a:lstStyle/>
          <a:p>
            <a:pPr algn="l"/>
            <a:r>
              <a:rPr lang="zh-CN" altLang="en-US" b="1" dirty="0"/>
              <a:t>Typescript 支持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 的 typescipt 支持非常好，毕竟自身就是用 ts 实现的。如果我们想要在使用 hook 时为请求的响应值提供类型，只需要传入一个泛型就OK，如下例：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"/>
          <p:cNvSpPr txBox="1"/>
          <p:nvPr>
            <p:custDataLst>
              <p:tags r:id="rId2"/>
            </p:custDataLst>
          </p:nvPr>
        </p:nvSpPr>
        <p:spPr>
          <a:xfrm>
            <a:off x="395605" y="3075940"/>
            <a:ext cx="801497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当然你也可以直接在 Fetcher 中传入泛型，例如大家常用的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，这样你在 Fetcher 中进行数据处理时也可以获得类型提示。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1664335"/>
            <a:ext cx="4295775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5605" y="3940175"/>
            <a:ext cx="4676775" cy="111442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645160" cy="375920"/>
          </a:xfrm>
        </p:spPr>
        <p:txBody>
          <a:bodyPr/>
          <a:lstStyle/>
          <a:p>
            <a:pPr algn="l"/>
            <a:r>
              <a:rPr lang="zh-CN" altLang="en-US" b="1" dirty="0"/>
              <a:t>前言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5650" y="988060"/>
            <a:ext cx="8014970" cy="3444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如果你是一名经验丰富的 react 开发者，那么你肯定有遇到过以下几种情况：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请求库封装复杂，手动实现各种缓存验证去重逻辑，还需要维护请求加载或错误状态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由于组件的重复渲染导致的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重复请求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用户将网站长时间挂在后台导致缓存中的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数据过期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请求方法写在很顶层的组件，将请求数据一层层传递给依赖的自组件使用，导致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props 冗长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以上几种场景各自都有特殊的处理方式，例如为 axios 增加类似防抖的重复请求处理，计算用户无请求发送时间以确保数据更新，或者为了方便请求响应数据的传递引入庞大的状态管理库。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如果你认为这些方式相对比较复杂或者不够优雅，那么这篇文章带给你一个新的请求数据思路——SWR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推荐使用方式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300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我们在项目中将每个获取数据的请求根据 数据类型 进行分类，并以 hook 的方式进行二次封装：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8220" y="1174115"/>
            <a:ext cx="4697095" cy="397002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推荐使用方式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014970" cy="12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以上例子就是一个获取用户数据的一个 hook ，实际使用的过程中还会出现 hook 嵌套的情况，例如我需要获取用户的列表，再根据某个用户的 id 去获取相应的用户详情。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由于两个请求是有依赖关系的，我们需要先从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useUser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中获取用户 id 后再发送新的请求，那我们可以这么写：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8085" y="1779905"/>
            <a:ext cx="3371215" cy="3371215"/>
          </a:xfrm>
          <a:prstGeom prst="rect">
            <a:avLst/>
          </a:prstGeom>
        </p:spPr>
      </p:pic>
      <p:sp>
        <p:nvSpPr>
          <p:cNvPr id="6" name="TextBox 1"/>
          <p:cNvSpPr txBox="1"/>
          <p:nvPr>
            <p:custDataLst>
              <p:tags r:id="rId4"/>
            </p:custDataLst>
          </p:nvPr>
        </p:nvSpPr>
        <p:spPr>
          <a:xfrm>
            <a:off x="4880610" y="2284095"/>
            <a:ext cx="3529965" cy="1033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useDetail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用于获取用户详情，这个 hook 中 useSWR 的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值是一个三目表达式，当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时，SWR 将不会发送请求，直到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有值才会发送请求，以确保请求间的依赖关系正常。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推荐使用方式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436610" cy="903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isLoading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表示目前暂无缓存，正在进行初次加载。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isValidating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则表示已经有缓存了，但是由于重新聚焦屏幕，或者手动触发数据更新数据重新验证的加载。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在实际使用时，例如表格加载的场景，初次进入表格我们可以判断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isLoading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来展示一个骨架屏：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" y="1779694"/>
            <a:ext cx="9144000" cy="17441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>
            <p:custDataLst>
              <p:tags r:id="rId3"/>
            </p:custDataLst>
          </p:nvPr>
        </p:nvSpPr>
        <p:spPr>
          <a:xfrm>
            <a:off x="395605" y="3435985"/>
            <a:ext cx="843661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而后续的表格刷新，如果我们不想每次刷新都变为骨架屏，而是展示一个简单的加载动画提升用户的使用体验，我们就可以使用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isValidating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34925" y="4012777"/>
            <a:ext cx="9144000" cy="87206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661160" cy="375920"/>
          </a:xfrm>
        </p:spPr>
        <p:txBody>
          <a:bodyPr/>
          <a:lstStyle/>
          <a:p>
            <a:pPr algn="l"/>
            <a:r>
              <a:rPr lang="zh-CN" altLang="en-US" b="1" dirty="0"/>
              <a:t>推荐使用方式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843915"/>
            <a:ext cx="8436610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这里额外提一点，如果你不想在表格每次加载都展示加载动画，比如只有在请求实践超过了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500ms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才响应时展示加载动画，你可以通过防抖来实现：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>
            <p:custDataLst>
              <p:tags r:id="rId2"/>
            </p:custDataLst>
          </p:nvPr>
        </p:nvSpPr>
        <p:spPr>
          <a:xfrm>
            <a:off x="4860290" y="2712720"/>
            <a:ext cx="3304540" cy="1179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6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这里直接使用了 ahook 的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useDebounce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hook，当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isOpen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变化后如果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500ms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后还没有变化就会展示加载动画，这样在网络流畅的情况下，用户几乎感知不到数据的加载，用户体验嘎嘎提升。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1446530"/>
            <a:ext cx="4038600" cy="371157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645160" cy="375920"/>
          </a:xfrm>
        </p:spPr>
        <p:txBody>
          <a:bodyPr/>
          <a:lstStyle/>
          <a:p>
            <a:pPr algn="l"/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605" y="1491615"/>
            <a:ext cx="7202805" cy="60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这次分享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 SWR 的的优势及使用场景，它非常适合例如 SaaS 产品或者后台管理系统这种对于数据实时性有一定要求的项目。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>
            <p:custDataLst>
              <p:tags r:id="rId2"/>
            </p:custDataLst>
          </p:nvPr>
        </p:nvSpPr>
        <p:spPr>
          <a:xfrm>
            <a:off x="395605" y="3004185"/>
            <a:ext cx="3304540" cy="344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6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https://github.com/vercel/swr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08356" y="1626490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1010" y="2402999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5314" y="1564799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0954" y="2035636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831975" cy="375920"/>
          </a:xfrm>
        </p:spPr>
        <p:txBody>
          <a:bodyPr/>
          <a:lstStyle/>
          <a:p>
            <a:pPr algn="l"/>
            <a:r>
              <a:rPr lang="zh-CN" altLang="en-US" b="1" dirty="0"/>
              <a:t>SWR 是什么？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5650" y="988060"/>
            <a:ext cx="8014970" cy="2927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 Next.js 背后的团队 vecel 开源的一个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用于数据请求的 React Hooks 库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官方介绍：“SWR” 这个名字来自于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stale-while-revalidate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：一种由 HTTP RFC 5861 推广的 HTTP 缓存失效策略。这种策略首先从缓存中返回数据（过期的），同时发送 fetch 请求（重新验证），最后得到最新数据。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SWR，组件将会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不断地、自动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获得最新数据流。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也会一直保持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快速响应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 的使用非常简单，下面是一个搭配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进行请求的例子：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831975" cy="375920"/>
          </a:xfrm>
        </p:spPr>
        <p:txBody>
          <a:bodyPr/>
          <a:lstStyle/>
          <a:p>
            <a:pPr algn="l"/>
            <a:r>
              <a:rPr lang="zh-CN" altLang="en-US" b="1" dirty="0"/>
              <a:t>SWR 是什么？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915670"/>
            <a:ext cx="5467350" cy="2091055"/>
          </a:xfrm>
          <a:prstGeom prst="rect">
            <a:avLst/>
          </a:prstGeom>
        </p:spPr>
      </p:pic>
      <p:sp>
        <p:nvSpPr>
          <p:cNvPr id="4" name="TextBox 1"/>
          <p:cNvSpPr txBox="1"/>
          <p:nvPr>
            <p:custDataLst>
              <p:tags r:id="rId3"/>
            </p:custDataLst>
          </p:nvPr>
        </p:nvSpPr>
        <p:spPr>
          <a:xfrm>
            <a:off x="467360" y="3075940"/>
            <a:ext cx="8014970" cy="179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1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在这个例子中我们可以看到，我们使用 useSWR 这个 hook 发起一个请求，hook 接收两个参数：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第一个参数是请求的路径，同时它也作为一个 key 值用于缓存数据。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第二个参数是一个异步请求方法，它参数就是 hook 接收到的第一个参数，返回值为请求到的数据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 hook 的返回值也有两个，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fetcher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中获取到的数据，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则为请求失败时的错误。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useSWR 既然是一个 hook ，说明 data 已经是一个状态数据了，我们不需要再手动 useState 维护请求到数据，当 data 改变时 UI 会随着改变。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831975" cy="375920"/>
          </a:xfrm>
        </p:spPr>
        <p:txBody>
          <a:bodyPr/>
          <a:lstStyle/>
          <a:p>
            <a:pPr algn="l"/>
            <a:r>
              <a:rPr lang="zh-CN" altLang="en-US" b="1" dirty="0"/>
              <a:t>SWR 是什么？</a:t>
            </a:r>
            <a:endParaRPr lang="zh-CN" altLang="en-US" b="1" dirty="0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467360" y="843280"/>
            <a:ext cx="8014970" cy="23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1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我们传统的请求方式可能大部分是这样子的：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360" y="1203325"/>
            <a:ext cx="5076825" cy="349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3890" y="1203325"/>
            <a:ext cx="3180715" cy="19361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8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例子中我们得手动去维护请求数据和加载状态，而且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useEffect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中现在还没有写依赖，如果有时请求中依赖某些状态，那么这里的请求触发时机就会变得没那么可控了。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831975" cy="375920"/>
          </a:xfrm>
        </p:spPr>
        <p:txBody>
          <a:bodyPr/>
          <a:lstStyle/>
          <a:p>
            <a:pPr algn="l"/>
            <a:r>
              <a:rPr lang="zh-CN" altLang="en-US" b="1" dirty="0"/>
              <a:t>SWR 是什么？</a:t>
            </a:r>
            <a:endParaRPr lang="zh-CN" altLang="en-US" b="1" dirty="0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467360" y="843280"/>
            <a:ext cx="8014970" cy="23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1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 useSWR 模拟上面的例子简单实现对比一下：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131570"/>
            <a:ext cx="4092575" cy="39173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这里我单独抽离了一个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useData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这个自定义 hook 用于请求 /oiloil 这个接口的数据，当我们在组件中使用 hook 的时候就直接发送了请求，如果我们后面需要重复请求可以直接调用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reload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方法，而且通过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!error &amp;&amp; !data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我们还可以获取到接口是否正在请求中这个状态。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这里虽然代码没有简短多少，但是我们的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useData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 是可以复用的，我们可以在任何组件中直接使用它来获取数据，不需要维护新的状态，而且如果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useData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的调用时机与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ComponentA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相同，它们会使用同一个状态，不需要进行重复请求，也不需要额外定义很多的组件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360" y="1131570"/>
            <a:ext cx="4373245" cy="3154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7360" y="4299585"/>
            <a:ext cx="4373880" cy="87439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831975" cy="375920"/>
          </a:xfrm>
        </p:spPr>
        <p:txBody>
          <a:bodyPr/>
          <a:lstStyle/>
          <a:p>
            <a:pPr algn="l"/>
            <a:r>
              <a:rPr lang="zh-CN" altLang="en-US" b="1" dirty="0"/>
              <a:t>SWR 是什么？</a:t>
            </a:r>
            <a:endParaRPr lang="zh-CN" altLang="en-US" b="1" dirty="0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467360" y="843280"/>
            <a:ext cx="8014970" cy="23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1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这两种请求方式的数据流如下图所示：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540" y="1069975"/>
            <a:ext cx="5377180" cy="4112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153160" cy="375920"/>
          </a:xfrm>
        </p:spPr>
        <p:txBody>
          <a:bodyPr/>
          <a:lstStyle/>
          <a:p>
            <a:pPr algn="l"/>
            <a:r>
              <a:rPr lang="zh-CN" altLang="en-US" b="1" dirty="0"/>
              <a:t>数据缓存</a:t>
            </a:r>
            <a:endParaRPr lang="zh-CN" altLang="en-US" b="1" dirty="0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467360" y="1275715"/>
            <a:ext cx="8014970" cy="24104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首先就是 SWR 的核心功能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数据缓存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了。我们每一次发送请求后，后端响应的数据都会被缓存下来，当我们下一次请求相同接口时，SWR 依然会发送请求，但是它会先将上一次请求的数据直接给你，然后再去发送请求。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当新的请求结束，得到响应数据后，如果它与第一次请求的响应值不同，那么 SWR 就会直接更新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，这样你的 UI 也会渲染上最新的数据了。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下面是一张使用缓存前后页面渲染流程的对比图：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153160" cy="375920"/>
          </a:xfrm>
        </p:spPr>
        <p:txBody>
          <a:bodyPr/>
          <a:lstStyle/>
          <a:p>
            <a:pPr algn="l"/>
            <a:r>
              <a:rPr lang="zh-CN" altLang="en-US" b="1" dirty="0"/>
              <a:t>数据缓存</a:t>
            </a:r>
            <a:endParaRPr lang="zh-CN" altLang="en-US" b="1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37960" y="0"/>
            <a:ext cx="482622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6c6b8223-52a6-47ba-97a2-237c4786b187"/>
  <p:tag name="COMMONDATA" val="eyJoZGlkIjoiMmUxNTc1MTQ2NjA1MDkwOTg5ZDhlYjczNzZhMzRhZT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4432</Words>
  <Application>WPS 演示</Application>
  <PresentationFormat>全屏显示(16:9)</PresentationFormat>
  <Paragraphs>169</Paragraphs>
  <Slides>25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仿宋_GB2312</vt:lpstr>
      <vt:lpstr>仿宋</vt:lpstr>
      <vt:lpstr>Arial</vt:lpstr>
      <vt:lpstr>DFGothic-EB</vt:lpstr>
      <vt:lpstr>Arial Unicode MS</vt:lpstr>
      <vt:lpstr>Calibri</vt:lpstr>
      <vt:lpstr>Wingdings</vt:lpstr>
      <vt:lpstr>Office 主题​​</vt:lpstr>
      <vt:lpstr>PowerPoint 演示文稿</vt:lpstr>
      <vt:lpstr>前言</vt:lpstr>
      <vt:lpstr>前言</vt:lpstr>
      <vt:lpstr>SWR 是什么？</vt:lpstr>
      <vt:lpstr>SWR 是什么？</vt:lpstr>
      <vt:lpstr>SWR 是什么？</vt:lpstr>
      <vt:lpstr>SWR 是什么？</vt:lpstr>
      <vt:lpstr>SWR 是什么？</vt:lpstr>
      <vt:lpstr>数据缓存</vt:lpstr>
      <vt:lpstr>数据缓存</vt:lpstr>
      <vt:lpstr>数据缓存</vt:lpstr>
      <vt:lpstr>数据缓存</vt:lpstr>
      <vt:lpstr>请求错误重试</vt:lpstr>
      <vt:lpstr>请求错误重试</vt:lpstr>
      <vt:lpstr>请求错误重试</vt:lpstr>
      <vt:lpstr>数据突变（mutate）</vt:lpstr>
      <vt:lpstr>数据突变（mutate）</vt:lpstr>
      <vt:lpstr>数据突变（mutate）</vt:lpstr>
      <vt:lpstr>数据突变（mutate）</vt:lpstr>
      <vt:lpstr>Typescript 支持</vt:lpstr>
      <vt:lpstr>推荐使用方式</vt:lpstr>
      <vt:lpstr>推荐使用方式</vt:lpstr>
      <vt:lpstr>推荐使用方式</vt:lpstr>
      <vt:lpstr>推荐使用方式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FAVOR.P</dc:creator>
  <cp:keywords>plus206</cp:keywords>
  <cp:category>plus206</cp:category>
  <cp:lastModifiedBy>A</cp:lastModifiedBy>
  <cp:revision>973</cp:revision>
  <dcterms:created xsi:type="dcterms:W3CDTF">2015-04-24T01:01:00Z</dcterms:created>
  <dcterms:modified xsi:type="dcterms:W3CDTF">2023-08-14T14:40:29Z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ECBEFB6F6CCE4155A3131FF11434958A</vt:lpwstr>
  </property>
  <property fmtid="{D5CDD505-2E9C-101B-9397-08002B2CF9AE}" pid="3" name="KSOProductBuildVer">
    <vt:lpwstr>2052-11.1.0.14309</vt:lpwstr>
  </property>
</Properties>
</file>