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301" r:id="rId2"/>
    <p:sldId id="379" r:id="rId3"/>
    <p:sldId id="400" r:id="rId4"/>
    <p:sldId id="428" r:id="rId5"/>
  </p:sldIdLst>
  <p:sldSz cx="9144000" cy="5143500" type="screen16x9"/>
  <p:notesSz cx="6858000" cy="9144000"/>
  <p:embeddedFontLst>
    <p:embeddedFont>
      <p:font typeface="微软雅黑" pitchFamily="34" charset="-122"/>
      <p:regular r:id="rId7"/>
      <p:bold r:id="rId8"/>
    </p:embeddedFont>
    <p:embeddedFont>
      <p:font typeface="Calibri" pitchFamily="34" charset="0"/>
      <p:regular r:id="rId9"/>
      <p:bold r:id="rId10"/>
      <p:italic r:id="rId11"/>
      <p:boldItalic r:id="rId12"/>
    </p:embeddedFont>
    <p:embeddedFont>
      <p:font typeface="DFGothic-EB" charset="-128"/>
      <p:regular r:id="rId13"/>
    </p:embeddedFont>
  </p:embeddedFontLst>
  <p:custDataLst>
    <p:tags r:id="rId1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D56C"/>
    <a:srgbClr val="D43E01"/>
    <a:srgbClr val="E8EAE9"/>
    <a:srgbClr val="FCFCFC"/>
    <a:srgbClr val="CCD0D1"/>
    <a:srgbClr val="D7D9E1"/>
    <a:srgbClr val="D5D8E3"/>
    <a:srgbClr val="DADBDE"/>
    <a:srgbClr val="D9DDE7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06" autoAdjust="0"/>
    <p:restoredTop sz="94660"/>
  </p:normalViewPr>
  <p:slideViewPr>
    <p:cSldViewPr>
      <p:cViewPr varScale="1">
        <p:scale>
          <a:sx n="153" d="100"/>
          <a:sy n="153" d="100"/>
        </p:scale>
        <p:origin x="-594" y="-84"/>
      </p:cViewPr>
      <p:guideLst>
        <p:guide orient="horz" pos="162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  <a:pPr/>
              <a:t>2020/11/14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411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0994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7383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1630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0189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702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C:\Users\Administrator\Desktop\微立体创业计划\005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0344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:\Users\Administrator\Desktop\微立体创业计划\004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35" y="219716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184649" y="250504"/>
            <a:ext cx="3216269" cy="37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68582" tIns="34292" rIns="68582" bIns="34292">
            <a:spAutoFit/>
          </a:bodyPr>
          <a:lstStyle>
            <a:lvl1pPr>
              <a:defRPr lang="zh-CN" altLang="en-US" sz="2000" b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cs typeface="+mn-cs"/>
              </a:defRPr>
            </a:lvl1pPr>
          </a:lstStyle>
          <a:p>
            <a:pPr lvl="0" algn="l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921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</p:bldLst>
      </p:timing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1631"/>
            <a:ext cx="9144000" cy="513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/>
          <p:cNvGrpSpPr/>
          <p:nvPr/>
        </p:nvGrpSpPr>
        <p:grpSpPr>
          <a:xfrm>
            <a:off x="381333" y="1054249"/>
            <a:ext cx="1153284" cy="1153284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55" name="同心圆 5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2168297" y="2040262"/>
            <a:ext cx="1153284" cy="1153284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48" name="同心圆 4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127404" y="2490452"/>
            <a:ext cx="1436242" cy="1436242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51" name="同心圆 5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82309" y="699543"/>
            <a:ext cx="2323366" cy="2323366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45000"/>
              </a:prstClr>
            </a:outerShdw>
          </a:effectLst>
        </p:grpSpPr>
        <p:sp>
          <p:nvSpPr>
            <p:cNvPr id="42" name="同心圆 4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392113" y="760413"/>
              <a:ext cx="3825873" cy="38258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2820269" y="198231"/>
            <a:ext cx="501312" cy="501312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58" name="同心圆 5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3280051" y="1636399"/>
            <a:ext cx="5756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1574FF"/>
                </a:solidFill>
                <a:latin typeface="+mj-ea"/>
                <a:ea typeface="+mj-ea"/>
              </a:rPr>
              <a:t>Flutter </a:t>
            </a:r>
            <a:r>
              <a:rPr lang="zh-CN" altLang="en-US" sz="4400" b="1" dirty="0" smtClean="0">
                <a:solidFill>
                  <a:srgbClr val="1574FF"/>
                </a:solidFill>
                <a:latin typeface="+mj-ea"/>
                <a:ea typeface="+mj-ea"/>
              </a:rPr>
              <a:t>实战</a:t>
            </a:r>
            <a:endParaRPr lang="zh-CN" altLang="en-US" sz="4400" b="1" dirty="0">
              <a:solidFill>
                <a:srgbClr val="1574FF"/>
              </a:solidFill>
              <a:latin typeface="+mj-ea"/>
              <a:ea typeface="+mj-ea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4364168" y="2666556"/>
            <a:ext cx="305647" cy="305644"/>
            <a:chOff x="5196486" y="5946187"/>
            <a:chExt cx="305647" cy="305644"/>
          </a:xfrm>
        </p:grpSpPr>
        <p:grpSp>
          <p:nvGrpSpPr>
            <p:cNvPr id="65" name="组合 64"/>
            <p:cNvGrpSpPr/>
            <p:nvPr/>
          </p:nvGrpSpPr>
          <p:grpSpPr>
            <a:xfrm>
              <a:off x="5196486" y="5946187"/>
              <a:ext cx="305647" cy="305644"/>
              <a:chOff x="1517330" y="1125257"/>
              <a:chExt cx="2204282" cy="2204282"/>
            </a:xfrm>
          </p:grpSpPr>
          <p:sp>
            <p:nvSpPr>
              <p:cNvPr id="67" name="椭圆 66"/>
              <p:cNvSpPr/>
              <p:nvPr/>
            </p:nvSpPr>
            <p:spPr>
              <a:xfrm>
                <a:off x="1517330" y="1125257"/>
                <a:ext cx="2204282" cy="2204282"/>
              </a:xfrm>
              <a:prstGeom prst="ellipse">
                <a:avLst/>
              </a:prstGeom>
              <a:gradFill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7530000" scaled="0"/>
              </a:gradFill>
              <a:ln w="12700">
                <a:solidFill>
                  <a:schemeClr val="bg1"/>
                </a:solidFill>
              </a:ln>
              <a:effectLst>
                <a:outerShdw blurRad="165100" dist="139700" dir="7800000" sx="74000" sy="74000" algn="tr" rotWithShape="0">
                  <a:prstClr val="black">
                    <a:alpha val="5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1719372" y="1327298"/>
                <a:ext cx="1800200" cy="1800200"/>
              </a:xfrm>
              <a:prstGeom prst="ellipse">
                <a:avLst/>
              </a:prstGeom>
              <a:solidFill>
                <a:srgbClr val="217B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6" name="Freeform 44"/>
            <p:cNvSpPr>
              <a:spLocks noEditPoints="1"/>
            </p:cNvSpPr>
            <p:nvPr/>
          </p:nvSpPr>
          <p:spPr bwMode="auto">
            <a:xfrm>
              <a:off x="5276888" y="6030324"/>
              <a:ext cx="170620" cy="137369"/>
            </a:xfrm>
            <a:custGeom>
              <a:avLst/>
              <a:gdLst>
                <a:gd name="T0" fmla="*/ 41 w 62"/>
                <a:gd name="T1" fmla="*/ 31 h 54"/>
                <a:gd name="T2" fmla="*/ 34 w 62"/>
                <a:gd name="T3" fmla="*/ 23 h 54"/>
                <a:gd name="T4" fmla="*/ 33 w 62"/>
                <a:gd name="T5" fmla="*/ 17 h 54"/>
                <a:gd name="T6" fmla="*/ 30 w 62"/>
                <a:gd name="T7" fmla="*/ 20 h 54"/>
                <a:gd name="T8" fmla="*/ 23 w 62"/>
                <a:gd name="T9" fmla="*/ 13 h 54"/>
                <a:gd name="T10" fmla="*/ 18 w 62"/>
                <a:gd name="T11" fmla="*/ 17 h 54"/>
                <a:gd name="T12" fmla="*/ 7 w 62"/>
                <a:gd name="T13" fmla="*/ 17 h 54"/>
                <a:gd name="T14" fmla="*/ 7 w 62"/>
                <a:gd name="T15" fmla="*/ 23 h 54"/>
                <a:gd name="T16" fmla="*/ 0 w 62"/>
                <a:gd name="T17" fmla="*/ 31 h 54"/>
                <a:gd name="T18" fmla="*/ 4 w 62"/>
                <a:gd name="T19" fmla="*/ 36 h 54"/>
                <a:gd name="T20" fmla="*/ 4 w 62"/>
                <a:gd name="T21" fmla="*/ 46 h 54"/>
                <a:gd name="T22" fmla="*/ 10 w 62"/>
                <a:gd name="T23" fmla="*/ 47 h 54"/>
                <a:gd name="T24" fmla="*/ 18 w 62"/>
                <a:gd name="T25" fmla="*/ 54 h 54"/>
                <a:gd name="T26" fmla="*/ 23 w 62"/>
                <a:gd name="T27" fmla="*/ 50 h 54"/>
                <a:gd name="T28" fmla="*/ 32 w 62"/>
                <a:gd name="T29" fmla="*/ 48 h 54"/>
                <a:gd name="T30" fmla="*/ 37 w 62"/>
                <a:gd name="T31" fmla="*/ 46 h 54"/>
                <a:gd name="T32" fmla="*/ 37 w 62"/>
                <a:gd name="T33" fmla="*/ 36 h 54"/>
                <a:gd name="T34" fmla="*/ 32 w 62"/>
                <a:gd name="T35" fmla="*/ 38 h 54"/>
                <a:gd name="T36" fmla="*/ 20 w 62"/>
                <a:gd name="T37" fmla="*/ 46 h 54"/>
                <a:gd name="T38" fmla="*/ 20 w 62"/>
                <a:gd name="T39" fmla="*/ 21 h 54"/>
                <a:gd name="T40" fmla="*/ 33 w 62"/>
                <a:gd name="T41" fmla="*/ 33 h 54"/>
                <a:gd name="T42" fmla="*/ 58 w 62"/>
                <a:gd name="T43" fmla="*/ 35 h 54"/>
                <a:gd name="T44" fmla="*/ 62 w 62"/>
                <a:gd name="T45" fmla="*/ 38 h 54"/>
                <a:gd name="T46" fmla="*/ 60 w 62"/>
                <a:gd name="T47" fmla="*/ 41 h 54"/>
                <a:gd name="T48" fmla="*/ 59 w 62"/>
                <a:gd name="T49" fmla="*/ 46 h 54"/>
                <a:gd name="T50" fmla="*/ 56 w 62"/>
                <a:gd name="T51" fmla="*/ 47 h 54"/>
                <a:gd name="T52" fmla="*/ 52 w 62"/>
                <a:gd name="T53" fmla="*/ 50 h 54"/>
                <a:gd name="T54" fmla="*/ 50 w 62"/>
                <a:gd name="T55" fmla="*/ 48 h 54"/>
                <a:gd name="T56" fmla="*/ 45 w 62"/>
                <a:gd name="T57" fmla="*/ 48 h 54"/>
                <a:gd name="T58" fmla="*/ 44 w 62"/>
                <a:gd name="T59" fmla="*/ 45 h 54"/>
                <a:gd name="T60" fmla="*/ 41 w 62"/>
                <a:gd name="T61" fmla="*/ 41 h 54"/>
                <a:gd name="T62" fmla="*/ 43 w 62"/>
                <a:gd name="T63" fmla="*/ 39 h 54"/>
                <a:gd name="T64" fmla="*/ 43 w 62"/>
                <a:gd name="T65" fmla="*/ 33 h 54"/>
                <a:gd name="T66" fmla="*/ 46 w 62"/>
                <a:gd name="T67" fmla="*/ 33 h 54"/>
                <a:gd name="T68" fmla="*/ 50 w 62"/>
                <a:gd name="T69" fmla="*/ 29 h 54"/>
                <a:gd name="T70" fmla="*/ 52 w 62"/>
                <a:gd name="T71" fmla="*/ 31 h 54"/>
                <a:gd name="T72" fmla="*/ 58 w 62"/>
                <a:gd name="T73" fmla="*/ 31 h 54"/>
                <a:gd name="T74" fmla="*/ 58 w 62"/>
                <a:gd name="T75" fmla="*/ 35 h 54"/>
                <a:gd name="T76" fmla="*/ 57 w 62"/>
                <a:gd name="T77" fmla="*/ 40 h 54"/>
                <a:gd name="T78" fmla="*/ 45 w 62"/>
                <a:gd name="T79" fmla="*/ 40 h 54"/>
                <a:gd name="T80" fmla="*/ 51 w 62"/>
                <a:gd name="T81" fmla="*/ 46 h 54"/>
                <a:gd name="T82" fmla="*/ 62 w 62"/>
                <a:gd name="T83" fmla="*/ 12 h 54"/>
                <a:gd name="T84" fmla="*/ 59 w 62"/>
                <a:gd name="T85" fmla="*/ 15 h 54"/>
                <a:gd name="T86" fmla="*/ 59 w 62"/>
                <a:gd name="T87" fmla="*/ 22 h 54"/>
                <a:gd name="T88" fmla="*/ 55 w 62"/>
                <a:gd name="T89" fmla="*/ 23 h 54"/>
                <a:gd name="T90" fmla="*/ 50 w 62"/>
                <a:gd name="T91" fmla="*/ 28 h 54"/>
                <a:gd name="T92" fmla="*/ 46 w 62"/>
                <a:gd name="T93" fmla="*/ 25 h 54"/>
                <a:gd name="T94" fmla="*/ 39 w 62"/>
                <a:gd name="T95" fmla="*/ 25 h 54"/>
                <a:gd name="T96" fmla="*/ 39 w 62"/>
                <a:gd name="T97" fmla="*/ 20 h 54"/>
                <a:gd name="T98" fmla="*/ 34 w 62"/>
                <a:gd name="T99" fmla="*/ 15 h 54"/>
                <a:gd name="T100" fmla="*/ 37 w 62"/>
                <a:gd name="T101" fmla="*/ 12 h 54"/>
                <a:gd name="T102" fmla="*/ 37 w 62"/>
                <a:gd name="T103" fmla="*/ 5 h 54"/>
                <a:gd name="T104" fmla="*/ 41 w 62"/>
                <a:gd name="T105" fmla="*/ 5 h 54"/>
                <a:gd name="T106" fmla="*/ 46 w 62"/>
                <a:gd name="T107" fmla="*/ 0 h 54"/>
                <a:gd name="T108" fmla="*/ 49 w 62"/>
                <a:gd name="T109" fmla="*/ 3 h 54"/>
                <a:gd name="T110" fmla="*/ 56 w 62"/>
                <a:gd name="T111" fmla="*/ 3 h 54"/>
                <a:gd name="T112" fmla="*/ 57 w 62"/>
                <a:gd name="T113" fmla="*/ 7 h 54"/>
                <a:gd name="T114" fmla="*/ 48 w 62"/>
                <a:gd name="T115" fmla="*/ 22 h 54"/>
                <a:gd name="T116" fmla="*/ 40 w 62"/>
                <a:gd name="T117" fmla="*/ 14 h 54"/>
                <a:gd name="T118" fmla="*/ 56 w 62"/>
                <a:gd name="T119" fmla="*/ 1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2" h="54">
                  <a:moveTo>
                    <a:pt x="41" y="36"/>
                  </a:moveTo>
                  <a:cubicBezTo>
                    <a:pt x="41" y="31"/>
                    <a:pt x="41" y="31"/>
                    <a:pt x="41" y="31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7" y="28"/>
                    <a:pt x="36" y="25"/>
                    <a:pt x="34" y="23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8" y="18"/>
                    <a:pt x="26" y="17"/>
                    <a:pt x="23" y="17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5" y="17"/>
                    <a:pt x="12" y="18"/>
                    <a:pt x="10" y="20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5" y="26"/>
                    <a:pt x="4" y="28"/>
                    <a:pt x="4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9"/>
                    <a:pt x="5" y="41"/>
                    <a:pt x="7" y="44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2" y="49"/>
                    <a:pt x="15" y="50"/>
                    <a:pt x="18" y="50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6" y="50"/>
                    <a:pt x="28" y="49"/>
                    <a:pt x="31" y="47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6" y="41"/>
                    <a:pt x="37" y="39"/>
                    <a:pt x="37" y="36"/>
                  </a:cubicBezTo>
                  <a:cubicBezTo>
                    <a:pt x="41" y="36"/>
                    <a:pt x="41" y="36"/>
                    <a:pt x="41" y="36"/>
                  </a:cubicBezTo>
                  <a:close/>
                  <a:moveTo>
                    <a:pt x="32" y="38"/>
                  </a:moveTo>
                  <a:cubicBezTo>
                    <a:pt x="32" y="38"/>
                    <a:pt x="32" y="38"/>
                    <a:pt x="32" y="38"/>
                  </a:cubicBezTo>
                  <a:cubicBezTo>
                    <a:pt x="30" y="43"/>
                    <a:pt x="26" y="46"/>
                    <a:pt x="20" y="46"/>
                  </a:cubicBezTo>
                  <a:cubicBezTo>
                    <a:pt x="14" y="46"/>
                    <a:pt x="8" y="40"/>
                    <a:pt x="8" y="33"/>
                  </a:cubicBezTo>
                  <a:cubicBezTo>
                    <a:pt x="8" y="27"/>
                    <a:pt x="14" y="21"/>
                    <a:pt x="20" y="21"/>
                  </a:cubicBezTo>
                  <a:cubicBezTo>
                    <a:pt x="26" y="21"/>
                    <a:pt x="30" y="24"/>
                    <a:pt x="32" y="29"/>
                  </a:cubicBezTo>
                  <a:cubicBezTo>
                    <a:pt x="32" y="30"/>
                    <a:pt x="33" y="32"/>
                    <a:pt x="33" y="33"/>
                  </a:cubicBezTo>
                  <a:cubicBezTo>
                    <a:pt x="33" y="35"/>
                    <a:pt x="32" y="37"/>
                    <a:pt x="32" y="38"/>
                  </a:cubicBezTo>
                  <a:close/>
                  <a:moveTo>
                    <a:pt x="58" y="35"/>
                  </a:moveTo>
                  <a:cubicBezTo>
                    <a:pt x="59" y="36"/>
                    <a:pt x="59" y="37"/>
                    <a:pt x="60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41"/>
                    <a:pt x="62" y="41"/>
                    <a:pt x="62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9" y="42"/>
                    <a:pt x="59" y="44"/>
                    <a:pt x="58" y="45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5" y="47"/>
                    <a:pt x="54" y="48"/>
                    <a:pt x="52" y="48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7" y="47"/>
                    <a:pt x="46" y="47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3" y="44"/>
                    <a:pt x="43" y="42"/>
                    <a:pt x="43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37"/>
                    <a:pt x="43" y="36"/>
                    <a:pt x="44" y="35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7" y="32"/>
                    <a:pt x="48" y="32"/>
                    <a:pt x="50" y="31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4" y="32"/>
                    <a:pt x="55" y="32"/>
                    <a:pt x="56" y="33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8" y="35"/>
                    <a:pt x="58" y="35"/>
                    <a:pt x="58" y="35"/>
                  </a:cubicBezTo>
                  <a:close/>
                  <a:moveTo>
                    <a:pt x="51" y="46"/>
                  </a:moveTo>
                  <a:cubicBezTo>
                    <a:pt x="55" y="46"/>
                    <a:pt x="57" y="43"/>
                    <a:pt x="57" y="40"/>
                  </a:cubicBezTo>
                  <a:cubicBezTo>
                    <a:pt x="57" y="36"/>
                    <a:pt x="55" y="34"/>
                    <a:pt x="51" y="34"/>
                  </a:cubicBezTo>
                  <a:cubicBezTo>
                    <a:pt x="48" y="34"/>
                    <a:pt x="45" y="36"/>
                    <a:pt x="45" y="40"/>
                  </a:cubicBezTo>
                  <a:cubicBezTo>
                    <a:pt x="45" y="43"/>
                    <a:pt x="48" y="46"/>
                    <a:pt x="51" y="46"/>
                  </a:cubicBezTo>
                  <a:cubicBezTo>
                    <a:pt x="51" y="46"/>
                    <a:pt x="51" y="46"/>
                    <a:pt x="51" y="46"/>
                  </a:cubicBezTo>
                  <a:close/>
                  <a:moveTo>
                    <a:pt x="59" y="12"/>
                  </a:moveTo>
                  <a:cubicBezTo>
                    <a:pt x="62" y="12"/>
                    <a:pt x="62" y="12"/>
                    <a:pt x="62" y="12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59" y="15"/>
                    <a:pt x="59" y="15"/>
                    <a:pt x="59" y="15"/>
                  </a:cubicBezTo>
                  <a:cubicBezTo>
                    <a:pt x="59" y="17"/>
                    <a:pt x="58" y="19"/>
                    <a:pt x="57" y="20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56" y="25"/>
                    <a:pt x="56" y="25"/>
                    <a:pt x="56" y="25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3" y="24"/>
                    <a:pt x="51" y="25"/>
                    <a:pt x="50" y="25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4" y="25"/>
                    <a:pt x="43" y="24"/>
                    <a:pt x="41" y="23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8" y="19"/>
                    <a:pt x="37" y="17"/>
                    <a:pt x="37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7" y="10"/>
                    <a:pt x="38" y="9"/>
                    <a:pt x="39" y="7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3" y="4"/>
                    <a:pt x="44" y="3"/>
                    <a:pt x="46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1" y="3"/>
                    <a:pt x="53" y="4"/>
                    <a:pt x="54" y="5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8" y="8"/>
                    <a:pt x="59" y="10"/>
                    <a:pt x="59" y="12"/>
                  </a:cubicBezTo>
                  <a:close/>
                  <a:moveTo>
                    <a:pt x="48" y="22"/>
                  </a:moveTo>
                  <a:cubicBezTo>
                    <a:pt x="48" y="22"/>
                    <a:pt x="48" y="22"/>
                    <a:pt x="48" y="22"/>
                  </a:cubicBezTo>
                  <a:cubicBezTo>
                    <a:pt x="43" y="22"/>
                    <a:pt x="40" y="18"/>
                    <a:pt x="40" y="14"/>
                  </a:cubicBezTo>
                  <a:cubicBezTo>
                    <a:pt x="40" y="9"/>
                    <a:pt x="43" y="6"/>
                    <a:pt x="48" y="6"/>
                  </a:cubicBezTo>
                  <a:cubicBezTo>
                    <a:pt x="52" y="6"/>
                    <a:pt x="56" y="9"/>
                    <a:pt x="56" y="14"/>
                  </a:cubicBezTo>
                  <a:cubicBezTo>
                    <a:pt x="56" y="18"/>
                    <a:pt x="52" y="22"/>
                    <a:pt x="48" y="2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 vert="horz" wrap="square" lIns="81015" tIns="40507" rIns="81015" bIns="40507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4806565" y="2666556"/>
            <a:ext cx="305647" cy="305644"/>
            <a:chOff x="5638883" y="5946187"/>
            <a:chExt cx="305647" cy="305644"/>
          </a:xfrm>
        </p:grpSpPr>
        <p:grpSp>
          <p:nvGrpSpPr>
            <p:cNvPr id="70" name="组合 69"/>
            <p:cNvGrpSpPr/>
            <p:nvPr/>
          </p:nvGrpSpPr>
          <p:grpSpPr>
            <a:xfrm>
              <a:off x="5638883" y="5946187"/>
              <a:ext cx="305647" cy="305644"/>
              <a:chOff x="1517330" y="1125257"/>
              <a:chExt cx="2204282" cy="2204282"/>
            </a:xfrm>
          </p:grpSpPr>
          <p:sp>
            <p:nvSpPr>
              <p:cNvPr id="72" name="椭圆 71"/>
              <p:cNvSpPr/>
              <p:nvPr/>
            </p:nvSpPr>
            <p:spPr>
              <a:xfrm>
                <a:off x="1517330" y="1125257"/>
                <a:ext cx="2204282" cy="2204282"/>
              </a:xfrm>
              <a:prstGeom prst="ellipse">
                <a:avLst/>
              </a:prstGeom>
              <a:gradFill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7530000" scaled="0"/>
              </a:gradFill>
              <a:ln w="12700">
                <a:solidFill>
                  <a:schemeClr val="bg1"/>
                </a:solidFill>
              </a:ln>
              <a:effectLst>
                <a:outerShdw blurRad="165100" dist="139700" dir="7800000" sx="74000" sy="74000" algn="tr" rotWithShape="0">
                  <a:prstClr val="black">
                    <a:alpha val="5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>
                <a:off x="1719372" y="1327298"/>
                <a:ext cx="1800200" cy="1800200"/>
              </a:xfrm>
              <a:prstGeom prst="ellipse">
                <a:avLst/>
              </a:prstGeom>
              <a:solidFill>
                <a:srgbClr val="217B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1" name="Freeform 6"/>
            <p:cNvSpPr>
              <a:spLocks noEditPoints="1"/>
            </p:cNvSpPr>
            <p:nvPr/>
          </p:nvSpPr>
          <p:spPr bwMode="auto">
            <a:xfrm>
              <a:off x="5694390" y="6035130"/>
              <a:ext cx="194632" cy="113061"/>
            </a:xfrm>
            <a:custGeom>
              <a:avLst/>
              <a:gdLst>
                <a:gd name="T0" fmla="*/ 107 w 165"/>
                <a:gd name="T1" fmla="*/ 104 h 104"/>
                <a:gd name="T2" fmla="*/ 124 w 165"/>
                <a:gd name="T3" fmla="*/ 104 h 104"/>
                <a:gd name="T4" fmla="*/ 124 w 165"/>
                <a:gd name="T5" fmla="*/ 45 h 104"/>
                <a:gd name="T6" fmla="*/ 107 w 165"/>
                <a:gd name="T7" fmla="*/ 61 h 104"/>
                <a:gd name="T8" fmla="*/ 107 w 165"/>
                <a:gd name="T9" fmla="*/ 104 h 104"/>
                <a:gd name="T10" fmla="*/ 132 w 165"/>
                <a:gd name="T11" fmla="*/ 104 h 104"/>
                <a:gd name="T12" fmla="*/ 149 w 165"/>
                <a:gd name="T13" fmla="*/ 104 h 104"/>
                <a:gd name="T14" fmla="*/ 149 w 165"/>
                <a:gd name="T15" fmla="*/ 22 h 104"/>
                <a:gd name="T16" fmla="*/ 132 w 165"/>
                <a:gd name="T17" fmla="*/ 38 h 104"/>
                <a:gd name="T18" fmla="*/ 132 w 165"/>
                <a:gd name="T19" fmla="*/ 104 h 104"/>
                <a:gd name="T20" fmla="*/ 161 w 165"/>
                <a:gd name="T21" fmla="*/ 0 h 104"/>
                <a:gd name="T22" fmla="*/ 164 w 165"/>
                <a:gd name="T23" fmla="*/ 4 h 104"/>
                <a:gd name="T24" fmla="*/ 164 w 165"/>
                <a:gd name="T25" fmla="*/ 5 h 104"/>
                <a:gd name="T26" fmla="*/ 161 w 165"/>
                <a:gd name="T27" fmla="*/ 15 h 104"/>
                <a:gd name="T28" fmla="*/ 161 w 165"/>
                <a:gd name="T29" fmla="*/ 16 h 104"/>
                <a:gd name="T30" fmla="*/ 156 w 165"/>
                <a:gd name="T31" fmla="*/ 17 h 104"/>
                <a:gd name="T32" fmla="*/ 155 w 165"/>
                <a:gd name="T33" fmla="*/ 17 h 104"/>
                <a:gd name="T34" fmla="*/ 153 w 165"/>
                <a:gd name="T35" fmla="*/ 14 h 104"/>
                <a:gd name="T36" fmla="*/ 103 w 165"/>
                <a:gd name="T37" fmla="*/ 61 h 104"/>
                <a:gd name="T38" fmla="*/ 87 w 165"/>
                <a:gd name="T39" fmla="*/ 44 h 104"/>
                <a:gd name="T40" fmla="*/ 74 w 165"/>
                <a:gd name="T41" fmla="*/ 30 h 104"/>
                <a:gd name="T42" fmla="*/ 3 w 165"/>
                <a:gd name="T43" fmla="*/ 96 h 104"/>
                <a:gd name="T44" fmla="*/ 0 w 165"/>
                <a:gd name="T45" fmla="*/ 93 h 104"/>
                <a:gd name="T46" fmla="*/ 74 w 165"/>
                <a:gd name="T47" fmla="*/ 24 h 104"/>
                <a:gd name="T48" fmla="*/ 87 w 165"/>
                <a:gd name="T49" fmla="*/ 37 h 104"/>
                <a:gd name="T50" fmla="*/ 103 w 165"/>
                <a:gd name="T51" fmla="*/ 55 h 104"/>
                <a:gd name="T52" fmla="*/ 150 w 165"/>
                <a:gd name="T53" fmla="*/ 11 h 104"/>
                <a:gd name="T54" fmla="*/ 148 w 165"/>
                <a:gd name="T55" fmla="*/ 9 h 104"/>
                <a:gd name="T56" fmla="*/ 147 w 165"/>
                <a:gd name="T57" fmla="*/ 8 h 104"/>
                <a:gd name="T58" fmla="*/ 149 w 165"/>
                <a:gd name="T59" fmla="*/ 3 h 104"/>
                <a:gd name="T60" fmla="*/ 150 w 165"/>
                <a:gd name="T61" fmla="*/ 3 h 104"/>
                <a:gd name="T62" fmla="*/ 160 w 165"/>
                <a:gd name="T63" fmla="*/ 1 h 104"/>
                <a:gd name="T64" fmla="*/ 161 w 165"/>
                <a:gd name="T65" fmla="*/ 0 h 104"/>
                <a:gd name="T66" fmla="*/ 7 w 165"/>
                <a:gd name="T67" fmla="*/ 104 h 104"/>
                <a:gd name="T68" fmla="*/ 24 w 165"/>
                <a:gd name="T69" fmla="*/ 104 h 104"/>
                <a:gd name="T70" fmla="*/ 24 w 165"/>
                <a:gd name="T71" fmla="*/ 81 h 104"/>
                <a:gd name="T72" fmla="*/ 7 w 165"/>
                <a:gd name="T73" fmla="*/ 97 h 104"/>
                <a:gd name="T74" fmla="*/ 7 w 165"/>
                <a:gd name="T75" fmla="*/ 104 h 104"/>
                <a:gd name="T76" fmla="*/ 32 w 165"/>
                <a:gd name="T77" fmla="*/ 104 h 104"/>
                <a:gd name="T78" fmla="*/ 49 w 165"/>
                <a:gd name="T79" fmla="*/ 104 h 104"/>
                <a:gd name="T80" fmla="*/ 49 w 165"/>
                <a:gd name="T81" fmla="*/ 58 h 104"/>
                <a:gd name="T82" fmla="*/ 32 w 165"/>
                <a:gd name="T83" fmla="*/ 74 h 104"/>
                <a:gd name="T84" fmla="*/ 32 w 165"/>
                <a:gd name="T85" fmla="*/ 104 h 104"/>
                <a:gd name="T86" fmla="*/ 57 w 165"/>
                <a:gd name="T87" fmla="*/ 50 h 104"/>
                <a:gd name="T88" fmla="*/ 57 w 165"/>
                <a:gd name="T89" fmla="*/ 104 h 104"/>
                <a:gd name="T90" fmla="*/ 74 w 165"/>
                <a:gd name="T91" fmla="*/ 104 h 104"/>
                <a:gd name="T92" fmla="*/ 74 w 165"/>
                <a:gd name="T93" fmla="*/ 34 h 104"/>
                <a:gd name="T94" fmla="*/ 74 w 165"/>
                <a:gd name="T95" fmla="*/ 34 h 104"/>
                <a:gd name="T96" fmla="*/ 57 w 165"/>
                <a:gd name="T97" fmla="*/ 50 h 104"/>
                <a:gd name="T98" fmla="*/ 82 w 165"/>
                <a:gd name="T99" fmla="*/ 43 h 104"/>
                <a:gd name="T100" fmla="*/ 82 w 165"/>
                <a:gd name="T101" fmla="*/ 104 h 104"/>
                <a:gd name="T102" fmla="*/ 87 w 165"/>
                <a:gd name="T103" fmla="*/ 104 h 104"/>
                <a:gd name="T104" fmla="*/ 99 w 165"/>
                <a:gd name="T105" fmla="*/ 104 h 104"/>
                <a:gd name="T106" fmla="*/ 99 w 165"/>
                <a:gd name="T107" fmla="*/ 61 h 104"/>
                <a:gd name="T108" fmla="*/ 87 w 165"/>
                <a:gd name="T109" fmla="*/ 48 h 104"/>
                <a:gd name="T110" fmla="*/ 82 w 165"/>
                <a:gd name="T111" fmla="*/ 4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5" h="104">
                  <a:moveTo>
                    <a:pt x="107" y="104"/>
                  </a:moveTo>
                  <a:cubicBezTo>
                    <a:pt x="124" y="104"/>
                    <a:pt x="124" y="104"/>
                    <a:pt x="124" y="104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07" y="61"/>
                    <a:pt x="107" y="61"/>
                    <a:pt x="107" y="61"/>
                  </a:cubicBezTo>
                  <a:cubicBezTo>
                    <a:pt x="107" y="104"/>
                    <a:pt x="107" y="104"/>
                    <a:pt x="107" y="104"/>
                  </a:cubicBezTo>
                  <a:close/>
                  <a:moveTo>
                    <a:pt x="132" y="104"/>
                  </a:moveTo>
                  <a:cubicBezTo>
                    <a:pt x="149" y="104"/>
                    <a:pt x="149" y="104"/>
                    <a:pt x="149" y="104"/>
                  </a:cubicBezTo>
                  <a:cubicBezTo>
                    <a:pt x="149" y="22"/>
                    <a:pt x="149" y="22"/>
                    <a:pt x="149" y="22"/>
                  </a:cubicBezTo>
                  <a:cubicBezTo>
                    <a:pt x="132" y="38"/>
                    <a:pt x="132" y="38"/>
                    <a:pt x="132" y="38"/>
                  </a:cubicBezTo>
                  <a:cubicBezTo>
                    <a:pt x="132" y="104"/>
                    <a:pt x="132" y="104"/>
                    <a:pt x="132" y="104"/>
                  </a:cubicBezTo>
                  <a:close/>
                  <a:moveTo>
                    <a:pt x="161" y="0"/>
                  </a:moveTo>
                  <a:cubicBezTo>
                    <a:pt x="164" y="0"/>
                    <a:pt x="165" y="2"/>
                    <a:pt x="164" y="4"/>
                  </a:cubicBezTo>
                  <a:cubicBezTo>
                    <a:pt x="164" y="5"/>
                    <a:pt x="164" y="5"/>
                    <a:pt x="164" y="5"/>
                  </a:cubicBezTo>
                  <a:cubicBezTo>
                    <a:pt x="163" y="8"/>
                    <a:pt x="162" y="12"/>
                    <a:pt x="161" y="15"/>
                  </a:cubicBezTo>
                  <a:cubicBezTo>
                    <a:pt x="161" y="16"/>
                    <a:pt x="161" y="16"/>
                    <a:pt x="161" y="16"/>
                  </a:cubicBezTo>
                  <a:cubicBezTo>
                    <a:pt x="160" y="19"/>
                    <a:pt x="158" y="19"/>
                    <a:pt x="156" y="17"/>
                  </a:cubicBezTo>
                  <a:cubicBezTo>
                    <a:pt x="155" y="17"/>
                    <a:pt x="155" y="17"/>
                    <a:pt x="155" y="17"/>
                  </a:cubicBezTo>
                  <a:cubicBezTo>
                    <a:pt x="154" y="16"/>
                    <a:pt x="154" y="15"/>
                    <a:pt x="153" y="14"/>
                  </a:cubicBezTo>
                  <a:cubicBezTo>
                    <a:pt x="103" y="61"/>
                    <a:pt x="103" y="61"/>
                    <a:pt x="103" y="61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103" y="55"/>
                    <a:pt x="103" y="55"/>
                    <a:pt x="103" y="55"/>
                  </a:cubicBezTo>
                  <a:cubicBezTo>
                    <a:pt x="150" y="11"/>
                    <a:pt x="150" y="11"/>
                    <a:pt x="150" y="11"/>
                  </a:cubicBezTo>
                  <a:cubicBezTo>
                    <a:pt x="149" y="10"/>
                    <a:pt x="148" y="9"/>
                    <a:pt x="148" y="9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45" y="6"/>
                    <a:pt x="146" y="4"/>
                    <a:pt x="149" y="3"/>
                  </a:cubicBezTo>
                  <a:cubicBezTo>
                    <a:pt x="150" y="3"/>
                    <a:pt x="150" y="3"/>
                    <a:pt x="150" y="3"/>
                  </a:cubicBezTo>
                  <a:cubicBezTo>
                    <a:pt x="152" y="2"/>
                    <a:pt x="157" y="1"/>
                    <a:pt x="160" y="1"/>
                  </a:cubicBezTo>
                  <a:cubicBezTo>
                    <a:pt x="161" y="0"/>
                    <a:pt x="161" y="0"/>
                    <a:pt x="161" y="0"/>
                  </a:cubicBezTo>
                  <a:close/>
                  <a:moveTo>
                    <a:pt x="7" y="104"/>
                  </a:moveTo>
                  <a:cubicBezTo>
                    <a:pt x="24" y="104"/>
                    <a:pt x="24" y="104"/>
                    <a:pt x="24" y="104"/>
                  </a:cubicBezTo>
                  <a:cubicBezTo>
                    <a:pt x="24" y="81"/>
                    <a:pt x="24" y="81"/>
                    <a:pt x="24" y="81"/>
                  </a:cubicBezTo>
                  <a:cubicBezTo>
                    <a:pt x="7" y="97"/>
                    <a:pt x="7" y="97"/>
                    <a:pt x="7" y="97"/>
                  </a:cubicBezTo>
                  <a:cubicBezTo>
                    <a:pt x="7" y="104"/>
                    <a:pt x="7" y="104"/>
                    <a:pt x="7" y="104"/>
                  </a:cubicBezTo>
                  <a:close/>
                  <a:moveTo>
                    <a:pt x="32" y="104"/>
                  </a:moveTo>
                  <a:cubicBezTo>
                    <a:pt x="49" y="104"/>
                    <a:pt x="49" y="104"/>
                    <a:pt x="49" y="104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32" y="104"/>
                    <a:pt x="32" y="104"/>
                    <a:pt x="32" y="104"/>
                  </a:cubicBezTo>
                  <a:close/>
                  <a:moveTo>
                    <a:pt x="57" y="50"/>
                  </a:moveTo>
                  <a:cubicBezTo>
                    <a:pt x="57" y="104"/>
                    <a:pt x="57" y="104"/>
                    <a:pt x="57" y="104"/>
                  </a:cubicBezTo>
                  <a:cubicBezTo>
                    <a:pt x="74" y="104"/>
                    <a:pt x="74" y="104"/>
                    <a:pt x="74" y="104"/>
                  </a:cubicBezTo>
                  <a:cubicBezTo>
                    <a:pt x="74" y="34"/>
                    <a:pt x="74" y="34"/>
                    <a:pt x="74" y="34"/>
                  </a:cubicBezTo>
                  <a:cubicBezTo>
                    <a:pt x="74" y="34"/>
                    <a:pt x="74" y="34"/>
                    <a:pt x="74" y="34"/>
                  </a:cubicBezTo>
                  <a:cubicBezTo>
                    <a:pt x="57" y="50"/>
                    <a:pt x="57" y="50"/>
                    <a:pt x="57" y="50"/>
                  </a:cubicBezTo>
                  <a:close/>
                  <a:moveTo>
                    <a:pt x="82" y="43"/>
                  </a:moveTo>
                  <a:cubicBezTo>
                    <a:pt x="82" y="104"/>
                    <a:pt x="82" y="104"/>
                    <a:pt x="82" y="104"/>
                  </a:cubicBezTo>
                  <a:cubicBezTo>
                    <a:pt x="87" y="104"/>
                    <a:pt x="87" y="104"/>
                    <a:pt x="87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99" y="61"/>
                    <a:pt x="99" y="61"/>
                    <a:pt x="99" y="61"/>
                  </a:cubicBezTo>
                  <a:cubicBezTo>
                    <a:pt x="87" y="48"/>
                    <a:pt x="87" y="48"/>
                    <a:pt x="87" y="48"/>
                  </a:cubicBezTo>
                  <a:lnTo>
                    <a:pt x="82" y="4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3467448" y="2666556"/>
            <a:ext cx="305647" cy="305644"/>
            <a:chOff x="4299766" y="5946187"/>
            <a:chExt cx="305647" cy="305644"/>
          </a:xfrm>
        </p:grpSpPr>
        <p:grpSp>
          <p:nvGrpSpPr>
            <p:cNvPr id="75" name="组合 74"/>
            <p:cNvGrpSpPr/>
            <p:nvPr/>
          </p:nvGrpSpPr>
          <p:grpSpPr>
            <a:xfrm>
              <a:off x="4299766" y="5946187"/>
              <a:ext cx="305647" cy="305644"/>
              <a:chOff x="1517330" y="1125257"/>
              <a:chExt cx="2204282" cy="2204282"/>
            </a:xfrm>
          </p:grpSpPr>
          <p:sp>
            <p:nvSpPr>
              <p:cNvPr id="77" name="椭圆 76"/>
              <p:cNvSpPr/>
              <p:nvPr/>
            </p:nvSpPr>
            <p:spPr>
              <a:xfrm>
                <a:off x="1517330" y="1125257"/>
                <a:ext cx="2204282" cy="2204282"/>
              </a:xfrm>
              <a:prstGeom prst="ellipse">
                <a:avLst/>
              </a:prstGeom>
              <a:gradFill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7530000" scaled="0"/>
              </a:gradFill>
              <a:ln w="12700">
                <a:solidFill>
                  <a:schemeClr val="bg1"/>
                </a:solidFill>
              </a:ln>
              <a:effectLst>
                <a:outerShdw blurRad="165100" dist="139700" dir="7800000" sx="74000" sy="74000" algn="tr" rotWithShape="0">
                  <a:prstClr val="black">
                    <a:alpha val="5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1719372" y="1327298"/>
                <a:ext cx="1800200" cy="1800200"/>
              </a:xfrm>
              <a:prstGeom prst="ellipse">
                <a:avLst/>
              </a:prstGeom>
              <a:solidFill>
                <a:srgbClr val="217B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6" name="Freeform 45"/>
            <p:cNvSpPr>
              <a:spLocks noEditPoints="1"/>
            </p:cNvSpPr>
            <p:nvPr/>
          </p:nvSpPr>
          <p:spPr bwMode="auto">
            <a:xfrm>
              <a:off x="4381353" y="6022165"/>
              <a:ext cx="142472" cy="146367"/>
            </a:xfrm>
            <a:custGeom>
              <a:avLst/>
              <a:gdLst>
                <a:gd name="T0" fmla="*/ 40 w 46"/>
                <a:gd name="T1" fmla="*/ 28 h 51"/>
                <a:gd name="T2" fmla="*/ 35 w 46"/>
                <a:gd name="T3" fmla="*/ 41 h 51"/>
                <a:gd name="T4" fmla="*/ 34 w 46"/>
                <a:gd name="T5" fmla="*/ 34 h 51"/>
                <a:gd name="T6" fmla="*/ 29 w 46"/>
                <a:gd name="T7" fmla="*/ 30 h 51"/>
                <a:gd name="T8" fmla="*/ 29 w 46"/>
                <a:gd name="T9" fmla="*/ 30 h 51"/>
                <a:gd name="T10" fmla="*/ 27 w 46"/>
                <a:gd name="T11" fmla="*/ 30 h 51"/>
                <a:gd name="T12" fmla="*/ 25 w 46"/>
                <a:gd name="T13" fmla="*/ 35 h 51"/>
                <a:gd name="T14" fmla="*/ 24 w 46"/>
                <a:gd name="T15" fmla="*/ 38 h 51"/>
                <a:gd name="T16" fmla="*/ 24 w 46"/>
                <a:gd name="T17" fmla="*/ 32 h 51"/>
                <a:gd name="T18" fmla="*/ 24 w 46"/>
                <a:gd name="T19" fmla="*/ 31 h 51"/>
                <a:gd name="T20" fmla="*/ 23 w 46"/>
                <a:gd name="T21" fmla="*/ 30 h 51"/>
                <a:gd name="T22" fmla="*/ 22 w 46"/>
                <a:gd name="T23" fmla="*/ 31 h 51"/>
                <a:gd name="T24" fmla="*/ 22 w 46"/>
                <a:gd name="T25" fmla="*/ 32 h 51"/>
                <a:gd name="T26" fmla="*/ 21 w 46"/>
                <a:gd name="T27" fmla="*/ 38 h 51"/>
                <a:gd name="T28" fmla="*/ 20 w 46"/>
                <a:gd name="T29" fmla="*/ 35 h 51"/>
                <a:gd name="T30" fmla="*/ 19 w 46"/>
                <a:gd name="T31" fmla="*/ 30 h 51"/>
                <a:gd name="T32" fmla="*/ 15 w 46"/>
                <a:gd name="T33" fmla="*/ 30 h 51"/>
                <a:gd name="T34" fmla="*/ 15 w 46"/>
                <a:gd name="T35" fmla="*/ 30 h 51"/>
                <a:gd name="T36" fmla="*/ 11 w 46"/>
                <a:gd name="T37" fmla="*/ 34 h 51"/>
                <a:gd name="T38" fmla="*/ 10 w 46"/>
                <a:gd name="T39" fmla="*/ 41 h 51"/>
                <a:gd name="T40" fmla="*/ 5 w 46"/>
                <a:gd name="T41" fmla="*/ 28 h 51"/>
                <a:gd name="T42" fmla="*/ 23 w 46"/>
                <a:gd name="T43" fmla="*/ 11 h 51"/>
                <a:gd name="T44" fmla="*/ 23 w 46"/>
                <a:gd name="T45" fmla="*/ 14 h 51"/>
                <a:gd name="T46" fmla="*/ 25 w 46"/>
                <a:gd name="T47" fmla="*/ 15 h 51"/>
                <a:gd name="T48" fmla="*/ 28 w 46"/>
                <a:gd name="T49" fmla="*/ 13 h 51"/>
                <a:gd name="T50" fmla="*/ 32 w 46"/>
                <a:gd name="T51" fmla="*/ 11 h 51"/>
                <a:gd name="T52" fmla="*/ 34 w 46"/>
                <a:gd name="T53" fmla="*/ 9 h 51"/>
                <a:gd name="T54" fmla="*/ 34 w 46"/>
                <a:gd name="T55" fmla="*/ 7 h 51"/>
                <a:gd name="T56" fmla="*/ 32 w 46"/>
                <a:gd name="T57" fmla="*/ 5 h 51"/>
                <a:gd name="T58" fmla="*/ 28 w 46"/>
                <a:gd name="T59" fmla="*/ 3 h 51"/>
                <a:gd name="T60" fmla="*/ 25 w 46"/>
                <a:gd name="T61" fmla="*/ 1 h 51"/>
                <a:gd name="T62" fmla="*/ 23 w 46"/>
                <a:gd name="T63" fmla="*/ 2 h 51"/>
                <a:gd name="T64" fmla="*/ 23 w 46"/>
                <a:gd name="T65" fmla="*/ 5 h 51"/>
                <a:gd name="T66" fmla="*/ 0 w 46"/>
                <a:gd name="T67" fmla="*/ 28 h 51"/>
                <a:gd name="T68" fmla="*/ 23 w 46"/>
                <a:gd name="T69" fmla="*/ 51 h 51"/>
                <a:gd name="T70" fmla="*/ 46 w 46"/>
                <a:gd name="T71" fmla="*/ 28 h 51"/>
                <a:gd name="T72" fmla="*/ 40 w 46"/>
                <a:gd name="T73" fmla="*/ 28 h 51"/>
                <a:gd name="T74" fmla="*/ 23 w 46"/>
                <a:gd name="T75" fmla="*/ 19 h 51"/>
                <a:gd name="T76" fmla="*/ 28 w 46"/>
                <a:gd name="T77" fmla="*/ 24 h 51"/>
                <a:gd name="T78" fmla="*/ 23 w 46"/>
                <a:gd name="T79" fmla="*/ 29 h 51"/>
                <a:gd name="T80" fmla="*/ 17 w 46"/>
                <a:gd name="T81" fmla="*/ 24 h 51"/>
                <a:gd name="T82" fmla="*/ 23 w 46"/>
                <a:gd name="T83" fmla="*/ 19 h 51"/>
                <a:gd name="T84" fmla="*/ 30 w 46"/>
                <a:gd name="T85" fmla="*/ 37 h 51"/>
                <a:gd name="T86" fmla="*/ 30 w 46"/>
                <a:gd name="T87" fmla="*/ 37 h 51"/>
                <a:gd name="T88" fmla="*/ 30 w 46"/>
                <a:gd name="T89" fmla="*/ 37 h 51"/>
                <a:gd name="T90" fmla="*/ 30 w 46"/>
                <a:gd name="T91" fmla="*/ 44 h 51"/>
                <a:gd name="T92" fmla="*/ 30 w 46"/>
                <a:gd name="T93" fmla="*/ 44 h 51"/>
                <a:gd name="T94" fmla="*/ 29 w 46"/>
                <a:gd name="T95" fmla="*/ 37 h 51"/>
                <a:gd name="T96" fmla="*/ 30 w 46"/>
                <a:gd name="T97" fmla="*/ 37 h 51"/>
                <a:gd name="T98" fmla="*/ 15 w 46"/>
                <a:gd name="T99" fmla="*/ 37 h 51"/>
                <a:gd name="T100" fmla="*/ 15 w 46"/>
                <a:gd name="T101" fmla="*/ 37 h 51"/>
                <a:gd name="T102" fmla="*/ 15 w 46"/>
                <a:gd name="T103" fmla="*/ 44 h 51"/>
                <a:gd name="T104" fmla="*/ 14 w 46"/>
                <a:gd name="T105" fmla="*/ 44 h 51"/>
                <a:gd name="T106" fmla="*/ 14 w 46"/>
                <a:gd name="T107" fmla="*/ 37 h 51"/>
                <a:gd name="T108" fmla="*/ 15 w 46"/>
                <a:gd name="T109" fmla="*/ 3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6" h="51">
                  <a:moveTo>
                    <a:pt x="40" y="28"/>
                  </a:moveTo>
                  <a:cubicBezTo>
                    <a:pt x="40" y="33"/>
                    <a:pt x="38" y="38"/>
                    <a:pt x="35" y="41"/>
                  </a:cubicBezTo>
                  <a:cubicBezTo>
                    <a:pt x="34" y="38"/>
                    <a:pt x="34" y="35"/>
                    <a:pt x="34" y="34"/>
                  </a:cubicBezTo>
                  <a:cubicBezTo>
                    <a:pt x="33" y="31"/>
                    <a:pt x="30" y="30"/>
                    <a:pt x="29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1"/>
                    <a:pt x="24" y="31"/>
                  </a:cubicBezTo>
                  <a:cubicBezTo>
                    <a:pt x="24" y="31"/>
                    <a:pt x="23" y="30"/>
                    <a:pt x="23" y="30"/>
                  </a:cubicBezTo>
                  <a:cubicBezTo>
                    <a:pt x="22" y="30"/>
                    <a:pt x="22" y="31"/>
                    <a:pt x="22" y="31"/>
                  </a:cubicBezTo>
                  <a:cubicBezTo>
                    <a:pt x="22" y="31"/>
                    <a:pt x="22" y="32"/>
                    <a:pt x="22" y="32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1" y="31"/>
                    <a:pt x="11" y="34"/>
                  </a:cubicBezTo>
                  <a:cubicBezTo>
                    <a:pt x="10" y="35"/>
                    <a:pt x="10" y="37"/>
                    <a:pt x="10" y="41"/>
                  </a:cubicBezTo>
                  <a:cubicBezTo>
                    <a:pt x="7" y="37"/>
                    <a:pt x="5" y="33"/>
                    <a:pt x="5" y="28"/>
                  </a:cubicBezTo>
                  <a:cubicBezTo>
                    <a:pt x="5" y="19"/>
                    <a:pt x="13" y="11"/>
                    <a:pt x="23" y="11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5"/>
                    <a:pt x="24" y="15"/>
                    <a:pt x="25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9" y="12"/>
                    <a:pt x="30" y="11"/>
                    <a:pt x="32" y="11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6" y="8"/>
                    <a:pt x="36" y="7"/>
                    <a:pt x="34" y="7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0" y="4"/>
                    <a:pt x="29" y="3"/>
                    <a:pt x="28" y="3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0"/>
                    <a:pt x="23" y="1"/>
                    <a:pt x="23" y="2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10" y="5"/>
                    <a:pt x="0" y="16"/>
                    <a:pt x="0" y="28"/>
                  </a:cubicBezTo>
                  <a:cubicBezTo>
                    <a:pt x="0" y="41"/>
                    <a:pt x="10" y="51"/>
                    <a:pt x="23" y="51"/>
                  </a:cubicBezTo>
                  <a:cubicBezTo>
                    <a:pt x="35" y="51"/>
                    <a:pt x="46" y="41"/>
                    <a:pt x="46" y="28"/>
                  </a:cubicBezTo>
                  <a:cubicBezTo>
                    <a:pt x="40" y="28"/>
                    <a:pt x="40" y="28"/>
                    <a:pt x="40" y="28"/>
                  </a:cubicBezTo>
                  <a:close/>
                  <a:moveTo>
                    <a:pt x="23" y="19"/>
                  </a:moveTo>
                  <a:cubicBezTo>
                    <a:pt x="26" y="19"/>
                    <a:pt x="28" y="21"/>
                    <a:pt x="28" y="24"/>
                  </a:cubicBezTo>
                  <a:cubicBezTo>
                    <a:pt x="28" y="27"/>
                    <a:pt x="26" y="29"/>
                    <a:pt x="23" y="29"/>
                  </a:cubicBezTo>
                  <a:cubicBezTo>
                    <a:pt x="20" y="29"/>
                    <a:pt x="17" y="27"/>
                    <a:pt x="17" y="24"/>
                  </a:cubicBezTo>
                  <a:cubicBezTo>
                    <a:pt x="17" y="21"/>
                    <a:pt x="20" y="19"/>
                    <a:pt x="23" y="19"/>
                  </a:cubicBezTo>
                  <a:close/>
                  <a:moveTo>
                    <a:pt x="30" y="37"/>
                  </a:moveTo>
                  <a:cubicBezTo>
                    <a:pt x="30" y="37"/>
                    <a:pt x="30" y="37"/>
                    <a:pt x="30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30" y="37"/>
                    <a:pt x="30" y="37"/>
                    <a:pt x="30" y="37"/>
                  </a:cubicBezTo>
                  <a:close/>
                  <a:moveTo>
                    <a:pt x="15" y="37"/>
                  </a:moveTo>
                  <a:cubicBezTo>
                    <a:pt x="15" y="37"/>
                    <a:pt x="15" y="37"/>
                    <a:pt x="15" y="37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4"/>
                    <a:pt x="14" y="44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4" y="37"/>
                    <a:pt x="15" y="3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 vert="horz" wrap="square" lIns="81015" tIns="40507" rIns="81015" bIns="40507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3908072" y="2666556"/>
            <a:ext cx="305647" cy="305644"/>
            <a:chOff x="4740390" y="5946187"/>
            <a:chExt cx="305647" cy="305644"/>
          </a:xfrm>
        </p:grpSpPr>
        <p:grpSp>
          <p:nvGrpSpPr>
            <p:cNvPr id="80" name="组合 79"/>
            <p:cNvGrpSpPr/>
            <p:nvPr/>
          </p:nvGrpSpPr>
          <p:grpSpPr>
            <a:xfrm>
              <a:off x="4740390" y="5946187"/>
              <a:ext cx="305647" cy="305644"/>
              <a:chOff x="1517330" y="1125257"/>
              <a:chExt cx="2204282" cy="2204282"/>
            </a:xfrm>
          </p:grpSpPr>
          <p:sp>
            <p:nvSpPr>
              <p:cNvPr id="82" name="椭圆 81"/>
              <p:cNvSpPr/>
              <p:nvPr/>
            </p:nvSpPr>
            <p:spPr>
              <a:xfrm>
                <a:off x="1517330" y="1125257"/>
                <a:ext cx="2204282" cy="2204282"/>
              </a:xfrm>
              <a:prstGeom prst="ellipse">
                <a:avLst/>
              </a:prstGeom>
              <a:gradFill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7530000" scaled="0"/>
              </a:gradFill>
              <a:ln w="12700">
                <a:solidFill>
                  <a:schemeClr val="bg1"/>
                </a:solidFill>
              </a:ln>
              <a:effectLst>
                <a:outerShdw blurRad="165100" dist="139700" dir="7800000" sx="74000" sy="74000" algn="tr" rotWithShape="0">
                  <a:prstClr val="black">
                    <a:alpha val="5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椭圆 82"/>
              <p:cNvSpPr/>
              <p:nvPr/>
            </p:nvSpPr>
            <p:spPr>
              <a:xfrm>
                <a:off x="1719372" y="1327298"/>
                <a:ext cx="1800200" cy="1800200"/>
              </a:xfrm>
              <a:prstGeom prst="ellipse">
                <a:avLst/>
              </a:prstGeom>
              <a:solidFill>
                <a:srgbClr val="217B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1" name="Freeform 39"/>
            <p:cNvSpPr>
              <a:spLocks noEditPoints="1"/>
            </p:cNvSpPr>
            <p:nvPr/>
          </p:nvSpPr>
          <p:spPr bwMode="auto">
            <a:xfrm>
              <a:off x="4814511" y="6022165"/>
              <a:ext cx="157403" cy="145529"/>
            </a:xfrm>
            <a:custGeom>
              <a:avLst/>
              <a:gdLst>
                <a:gd name="T0" fmla="*/ 43 w 57"/>
                <a:gd name="T1" fmla="*/ 9 h 58"/>
                <a:gd name="T2" fmla="*/ 4 w 57"/>
                <a:gd name="T3" fmla="*/ 22 h 58"/>
                <a:gd name="T4" fmla="*/ 5 w 57"/>
                <a:gd name="T5" fmla="*/ 25 h 58"/>
                <a:gd name="T6" fmla="*/ 6 w 57"/>
                <a:gd name="T7" fmla="*/ 30 h 58"/>
                <a:gd name="T8" fmla="*/ 7 w 57"/>
                <a:gd name="T9" fmla="*/ 35 h 58"/>
                <a:gd name="T10" fmla="*/ 10 w 57"/>
                <a:gd name="T11" fmla="*/ 39 h 58"/>
                <a:gd name="T12" fmla="*/ 12 w 57"/>
                <a:gd name="T13" fmla="*/ 41 h 58"/>
                <a:gd name="T14" fmla="*/ 13 w 57"/>
                <a:gd name="T15" fmla="*/ 49 h 58"/>
                <a:gd name="T16" fmla="*/ 16 w 57"/>
                <a:gd name="T17" fmla="*/ 52 h 58"/>
                <a:gd name="T18" fmla="*/ 17 w 57"/>
                <a:gd name="T19" fmla="*/ 51 h 58"/>
                <a:gd name="T20" fmla="*/ 18 w 57"/>
                <a:gd name="T21" fmla="*/ 47 h 58"/>
                <a:gd name="T22" fmla="*/ 20 w 57"/>
                <a:gd name="T23" fmla="*/ 41 h 58"/>
                <a:gd name="T24" fmla="*/ 24 w 57"/>
                <a:gd name="T25" fmla="*/ 36 h 58"/>
                <a:gd name="T26" fmla="*/ 26 w 57"/>
                <a:gd name="T27" fmla="*/ 33 h 58"/>
                <a:gd name="T28" fmla="*/ 22 w 57"/>
                <a:gd name="T29" fmla="*/ 30 h 58"/>
                <a:gd name="T30" fmla="*/ 19 w 57"/>
                <a:gd name="T31" fmla="*/ 29 h 58"/>
                <a:gd name="T32" fmla="*/ 16 w 57"/>
                <a:gd name="T33" fmla="*/ 26 h 58"/>
                <a:gd name="T34" fmla="*/ 12 w 57"/>
                <a:gd name="T35" fmla="*/ 24 h 58"/>
                <a:gd name="T36" fmla="*/ 8 w 57"/>
                <a:gd name="T37" fmla="*/ 24 h 58"/>
                <a:gd name="T38" fmla="*/ 6 w 57"/>
                <a:gd name="T39" fmla="*/ 22 h 58"/>
                <a:gd name="T40" fmla="*/ 6 w 57"/>
                <a:gd name="T41" fmla="*/ 18 h 58"/>
                <a:gd name="T42" fmla="*/ 4 w 57"/>
                <a:gd name="T43" fmla="*/ 19 h 58"/>
                <a:gd name="T44" fmla="*/ 6 w 57"/>
                <a:gd name="T45" fmla="*/ 15 h 58"/>
                <a:gd name="T46" fmla="*/ 9 w 57"/>
                <a:gd name="T47" fmla="*/ 15 h 58"/>
                <a:gd name="T48" fmla="*/ 11 w 57"/>
                <a:gd name="T49" fmla="*/ 13 h 58"/>
                <a:gd name="T50" fmla="*/ 15 w 57"/>
                <a:gd name="T51" fmla="*/ 9 h 58"/>
                <a:gd name="T52" fmla="*/ 16 w 57"/>
                <a:gd name="T53" fmla="*/ 8 h 58"/>
                <a:gd name="T54" fmla="*/ 21 w 57"/>
                <a:gd name="T55" fmla="*/ 6 h 58"/>
                <a:gd name="T56" fmla="*/ 17 w 57"/>
                <a:gd name="T57" fmla="*/ 4 h 58"/>
                <a:gd name="T58" fmla="*/ 16 w 57"/>
                <a:gd name="T59" fmla="*/ 4 h 58"/>
                <a:gd name="T60" fmla="*/ 24 w 57"/>
                <a:gd name="T61" fmla="*/ 1 h 58"/>
                <a:gd name="T62" fmla="*/ 27 w 57"/>
                <a:gd name="T63" fmla="*/ 3 h 58"/>
                <a:gd name="T64" fmla="*/ 41 w 57"/>
                <a:gd name="T65" fmla="*/ 3 h 58"/>
                <a:gd name="T66" fmla="*/ 39 w 57"/>
                <a:gd name="T67" fmla="*/ 6 h 58"/>
                <a:gd name="T68" fmla="*/ 42 w 57"/>
                <a:gd name="T69" fmla="*/ 10 h 58"/>
                <a:gd name="T70" fmla="*/ 44 w 57"/>
                <a:gd name="T71" fmla="*/ 10 h 58"/>
                <a:gd name="T72" fmla="*/ 46 w 57"/>
                <a:gd name="T73" fmla="*/ 9 h 58"/>
                <a:gd name="T74" fmla="*/ 48 w 57"/>
                <a:gd name="T75" fmla="*/ 12 h 58"/>
                <a:gd name="T76" fmla="*/ 50 w 57"/>
                <a:gd name="T77" fmla="*/ 13 h 58"/>
                <a:gd name="T78" fmla="*/ 47 w 57"/>
                <a:gd name="T79" fmla="*/ 14 h 58"/>
                <a:gd name="T80" fmla="*/ 44 w 57"/>
                <a:gd name="T81" fmla="*/ 12 h 58"/>
                <a:gd name="T82" fmla="*/ 40 w 57"/>
                <a:gd name="T83" fmla="*/ 12 h 58"/>
                <a:gd name="T84" fmla="*/ 36 w 57"/>
                <a:gd name="T85" fmla="*/ 15 h 58"/>
                <a:gd name="T86" fmla="*/ 34 w 57"/>
                <a:gd name="T87" fmla="*/ 20 h 58"/>
                <a:gd name="T88" fmla="*/ 36 w 57"/>
                <a:gd name="T89" fmla="*/ 25 h 58"/>
                <a:gd name="T90" fmla="*/ 40 w 57"/>
                <a:gd name="T91" fmla="*/ 27 h 58"/>
                <a:gd name="T92" fmla="*/ 45 w 57"/>
                <a:gd name="T93" fmla="*/ 27 h 58"/>
                <a:gd name="T94" fmla="*/ 47 w 57"/>
                <a:gd name="T95" fmla="*/ 30 h 58"/>
                <a:gd name="T96" fmla="*/ 47 w 57"/>
                <a:gd name="T97" fmla="*/ 35 h 58"/>
                <a:gd name="T98" fmla="*/ 47 w 57"/>
                <a:gd name="T99" fmla="*/ 40 h 58"/>
                <a:gd name="T100" fmla="*/ 50 w 57"/>
                <a:gd name="T101" fmla="*/ 45 h 58"/>
                <a:gd name="T102" fmla="*/ 53 w 57"/>
                <a:gd name="T103" fmla="*/ 41 h 58"/>
                <a:gd name="T104" fmla="*/ 56 w 57"/>
                <a:gd name="T105" fmla="*/ 34 h 58"/>
                <a:gd name="T106" fmla="*/ 56 w 57"/>
                <a:gd name="T107" fmla="*/ 26 h 58"/>
                <a:gd name="T108" fmla="*/ 54 w 57"/>
                <a:gd name="T109" fmla="*/ 19 h 58"/>
                <a:gd name="T110" fmla="*/ 52 w 57"/>
                <a:gd name="T111" fmla="*/ 16 h 58"/>
                <a:gd name="T112" fmla="*/ 55 w 57"/>
                <a:gd name="T113" fmla="*/ 20 h 58"/>
                <a:gd name="T114" fmla="*/ 39 w 57"/>
                <a:gd name="T115" fmla="*/ 5 h 58"/>
                <a:gd name="T116" fmla="*/ 37 w 57"/>
                <a:gd name="T117" fmla="*/ 3 h 58"/>
                <a:gd name="T118" fmla="*/ 38 w 57"/>
                <a:gd name="T119" fmla="*/ 5 h 58"/>
                <a:gd name="T120" fmla="*/ 36 w 57"/>
                <a:gd name="T121" fmla="*/ 2 h 58"/>
                <a:gd name="T122" fmla="*/ 54 w 57"/>
                <a:gd name="T123" fmla="*/ 4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7" h="58">
                  <a:moveTo>
                    <a:pt x="3" y="17"/>
                  </a:move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2" y="17"/>
                    <a:pt x="2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lose/>
                  <a:moveTo>
                    <a:pt x="2" y="17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lose/>
                  <a:moveTo>
                    <a:pt x="43" y="9"/>
                  </a:move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2" y="9"/>
                    <a:pt x="42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lose/>
                  <a:moveTo>
                    <a:pt x="55" y="19"/>
                  </a:moveTo>
                  <a:cubicBezTo>
                    <a:pt x="56" y="22"/>
                    <a:pt x="57" y="25"/>
                    <a:pt x="57" y="29"/>
                  </a:cubicBezTo>
                  <a:cubicBezTo>
                    <a:pt x="57" y="45"/>
                    <a:pt x="44" y="58"/>
                    <a:pt x="28" y="58"/>
                  </a:cubicBezTo>
                  <a:cubicBezTo>
                    <a:pt x="13" y="58"/>
                    <a:pt x="0" y="45"/>
                    <a:pt x="0" y="29"/>
                  </a:cubicBezTo>
                  <a:cubicBezTo>
                    <a:pt x="0" y="25"/>
                    <a:pt x="1" y="21"/>
                    <a:pt x="2" y="18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7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6" y="28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6" y="33"/>
                    <a:pt x="6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7" y="33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9" y="37"/>
                    <a:pt x="9" y="38"/>
                    <a:pt x="9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9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0" y="39"/>
                    <a:pt x="11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9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1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4"/>
                    <a:pt x="12" y="45"/>
                    <a:pt x="12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45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8"/>
                    <a:pt x="12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3" y="49"/>
                    <a:pt x="13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3" y="49"/>
                    <a:pt x="13" y="49"/>
                    <a:pt x="14" y="49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5" y="50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0"/>
                    <a:pt x="17" y="50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7" y="50"/>
                    <a:pt x="17" y="50"/>
                    <a:pt x="17" y="49"/>
                  </a:cubicBezTo>
                  <a:cubicBezTo>
                    <a:pt x="17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8"/>
                    <a:pt x="17" y="48"/>
                    <a:pt x="18" y="48"/>
                  </a:cubicBezTo>
                  <a:cubicBezTo>
                    <a:pt x="18" y="48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6"/>
                    <a:pt x="18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6"/>
                    <a:pt x="19" y="45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5"/>
                    <a:pt x="19" y="45"/>
                    <a:pt x="20" y="44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2" y="41"/>
                    <a:pt x="22" y="40"/>
                    <a:pt x="22" y="40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40"/>
                    <a:pt x="22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39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8"/>
                    <a:pt x="24" y="38"/>
                    <a:pt x="24" y="3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5" y="32"/>
                  </a:cubicBezTo>
                  <a:cubicBezTo>
                    <a:pt x="25" y="32"/>
                    <a:pt x="25" y="32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0"/>
                    <a:pt x="20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18" y="30"/>
                    <a:pt x="18" y="30"/>
                  </a:cubicBezTo>
                  <a:cubicBezTo>
                    <a:pt x="18" y="30"/>
                    <a:pt x="18" y="30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7" y="27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4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4" y="25"/>
                    <a:pt x="13" y="25"/>
                  </a:cubicBezTo>
                  <a:cubicBezTo>
                    <a:pt x="14" y="25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1" y="24"/>
                    <a:pt x="11" y="24"/>
                  </a:cubicBezTo>
                  <a:cubicBezTo>
                    <a:pt x="11" y="24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0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7" y="25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4"/>
                    <a:pt x="6" y="24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5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6" y="20"/>
                    <a:pt x="6" y="20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0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5" y="10"/>
                    <a:pt x="15" y="10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5"/>
                    <a:pt x="21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6" y="5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7" y="4"/>
                    <a:pt x="17" y="4"/>
                  </a:cubicBezTo>
                  <a:cubicBezTo>
                    <a:pt x="17" y="4"/>
                    <a:pt x="17" y="4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20" y="2"/>
                    <a:pt x="22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4" y="2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4"/>
                    <a:pt x="24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0" y="1"/>
                    <a:pt x="30" y="1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1"/>
                    <a:pt x="37" y="1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3"/>
                    <a:pt x="41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3"/>
                    <a:pt x="41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8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6"/>
                    <a:pt x="38" y="7"/>
                    <a:pt x="38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8"/>
                    <a:pt x="39" y="8"/>
                    <a:pt x="39" y="9"/>
                  </a:cubicBezTo>
                  <a:cubicBezTo>
                    <a:pt x="39" y="9"/>
                    <a:pt x="39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0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9"/>
                    <a:pt x="42" y="9"/>
                    <a:pt x="42" y="9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3" y="10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5" y="12"/>
                    <a:pt x="45" y="12"/>
                    <a:pt x="45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1"/>
                    <a:pt x="45" y="11"/>
                    <a:pt x="46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0"/>
                    <a:pt x="47" y="10"/>
                    <a:pt x="47" y="10"/>
                  </a:cubicBezTo>
                  <a:cubicBezTo>
                    <a:pt x="47" y="10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6" y="8"/>
                    <a:pt x="46" y="8"/>
                    <a:pt x="47" y="8"/>
                  </a:cubicBezTo>
                  <a:cubicBezTo>
                    <a:pt x="47" y="8"/>
                    <a:pt x="47" y="9"/>
                    <a:pt x="47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7" y="9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9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0"/>
                    <a:pt x="47" y="11"/>
                    <a:pt x="47" y="1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11"/>
                    <a:pt x="48" y="12"/>
                    <a:pt x="48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50" y="12"/>
                    <a:pt x="50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3"/>
                    <a:pt x="50" y="14"/>
                    <a:pt x="50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14"/>
                    <a:pt x="49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8" y="14"/>
                    <a:pt x="48" y="1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4"/>
                    <a:pt x="48" y="14"/>
                    <a:pt x="48" y="1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4"/>
                    <a:pt x="48" y="14"/>
                    <a:pt x="47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7" y="14"/>
                    <a:pt x="47" y="14"/>
                    <a:pt x="46" y="14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3"/>
                    <a:pt x="45" y="13"/>
                    <a:pt x="44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3"/>
                    <a:pt x="44" y="13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3" y="12"/>
                    <a:pt x="43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3" y="12"/>
                    <a:pt x="43" y="12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1"/>
                    <a:pt x="43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39" y="12"/>
                    <a:pt x="39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9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5"/>
                    <a:pt x="37" y="15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6" y="15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9"/>
                    <a:pt x="34" y="20"/>
                    <a:pt x="34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20"/>
                    <a:pt x="34" y="20"/>
                    <a:pt x="35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4" y="21"/>
                    <a:pt x="34" y="21"/>
                  </a:cubicBezTo>
                  <a:cubicBezTo>
                    <a:pt x="34" y="21"/>
                    <a:pt x="34" y="21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5" y="22"/>
                  </a:cubicBezTo>
                  <a:cubicBezTo>
                    <a:pt x="35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6" y="23"/>
                    <a:pt x="36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24"/>
                    <a:pt x="36" y="25"/>
                    <a:pt x="36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25"/>
                    <a:pt x="37" y="26"/>
                    <a:pt x="37" y="26"/>
                  </a:cubicBezTo>
                  <a:cubicBezTo>
                    <a:pt x="37" y="26"/>
                    <a:pt x="37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1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6"/>
                    <a:pt x="42" y="26"/>
                    <a:pt x="43" y="26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5" y="26"/>
                    <a:pt x="45" y="26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7" y="28"/>
                    <a:pt x="47" y="28"/>
                  </a:cubicBezTo>
                  <a:cubicBezTo>
                    <a:pt x="47" y="28"/>
                    <a:pt x="46" y="28"/>
                    <a:pt x="46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8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30"/>
                    <a:pt x="46" y="3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6" y="30"/>
                    <a:pt x="47" y="30"/>
                    <a:pt x="47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30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2"/>
                    <a:pt x="47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8" y="34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7" y="35"/>
                    <a:pt x="47" y="35"/>
                    <a:pt x="47" y="35"/>
                  </a:cubicBezTo>
                  <a:cubicBezTo>
                    <a:pt x="47" y="35"/>
                    <a:pt x="47" y="35"/>
                    <a:pt x="47" y="36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1"/>
                    <a:pt x="47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47" y="43"/>
                    <a:pt x="47" y="43"/>
                    <a:pt x="47" y="44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7" y="44"/>
                    <a:pt x="47" y="45"/>
                    <a:pt x="47" y="45"/>
                  </a:cubicBezTo>
                  <a:cubicBezTo>
                    <a:pt x="47" y="45"/>
                    <a:pt x="47" y="45"/>
                    <a:pt x="46" y="45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6" y="45"/>
                    <a:pt x="46" y="45"/>
                    <a:pt x="46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6"/>
                    <a:pt x="47" y="46"/>
                    <a:pt x="47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46"/>
                    <a:pt x="48" y="46"/>
                    <a:pt x="48" y="46"/>
                  </a:cubicBezTo>
                  <a:cubicBezTo>
                    <a:pt x="48" y="46"/>
                    <a:pt x="48" y="46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5"/>
                    <a:pt x="49" y="45"/>
                    <a:pt x="50" y="45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0" y="44"/>
                    <a:pt x="50" y="44"/>
                    <a:pt x="51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2" y="44"/>
                    <a:pt x="52" y="43"/>
                    <a:pt x="52" y="43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2"/>
                    <a:pt x="51" y="42"/>
                    <a:pt x="51" y="42"/>
                  </a:cubicBezTo>
                  <a:cubicBezTo>
                    <a:pt x="51" y="42"/>
                    <a:pt x="51" y="42"/>
                    <a:pt x="52" y="42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1"/>
                    <a:pt x="53" y="41"/>
                    <a:pt x="53" y="41"/>
                  </a:cubicBezTo>
                  <a:cubicBezTo>
                    <a:pt x="53" y="41"/>
                    <a:pt x="53" y="40"/>
                    <a:pt x="53" y="40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3" y="39"/>
                    <a:pt x="54" y="39"/>
                    <a:pt x="54" y="39"/>
                  </a:cubicBezTo>
                  <a:cubicBezTo>
                    <a:pt x="54" y="39"/>
                    <a:pt x="54" y="38"/>
                    <a:pt x="54" y="38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7"/>
                    <a:pt x="54" y="37"/>
                    <a:pt x="55" y="37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5" y="36"/>
                    <a:pt x="55" y="35"/>
                    <a:pt x="55" y="35"/>
                  </a:cubicBezTo>
                  <a:cubicBezTo>
                    <a:pt x="55" y="35"/>
                    <a:pt x="55" y="35"/>
                    <a:pt x="55" y="35"/>
                  </a:cubicBezTo>
                  <a:cubicBezTo>
                    <a:pt x="55" y="35"/>
                    <a:pt x="55" y="34"/>
                    <a:pt x="55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4"/>
                    <a:pt x="56" y="33"/>
                    <a:pt x="56" y="33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29"/>
                    <a:pt x="56" y="29"/>
                    <a:pt x="56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28"/>
                    <a:pt x="56" y="27"/>
                    <a:pt x="56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7" y="25"/>
                    <a:pt x="57" y="24"/>
                    <a:pt x="56" y="24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6" y="23"/>
                    <a:pt x="55" y="22"/>
                    <a:pt x="55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6"/>
                    <a:pt x="51" y="16"/>
                    <a:pt x="51" y="15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2" y="15"/>
                    <a:pt x="52" y="15"/>
                    <a:pt x="52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17"/>
                    <a:pt x="53" y="17"/>
                    <a:pt x="53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17"/>
                    <a:pt x="53" y="17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9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19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4" y="20"/>
                    <a:pt x="55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21"/>
                    <a:pt x="55" y="21"/>
                    <a:pt x="55" y="22"/>
                  </a:cubicBezTo>
                  <a:cubicBezTo>
                    <a:pt x="55" y="22"/>
                    <a:pt x="55" y="22"/>
                    <a:pt x="56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21"/>
                    <a:pt x="55" y="20"/>
                    <a:pt x="55" y="20"/>
                  </a:cubicBezTo>
                  <a:cubicBezTo>
                    <a:pt x="55" y="19"/>
                    <a:pt x="55" y="19"/>
                    <a:pt x="55" y="19"/>
                  </a:cubicBezTo>
                  <a:close/>
                  <a:moveTo>
                    <a:pt x="39" y="3"/>
                  </a:moveTo>
                  <a:cubicBezTo>
                    <a:pt x="39" y="3"/>
                    <a:pt x="39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9" y="3"/>
                    <a:pt x="39" y="3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3"/>
                    <a:pt x="39" y="3"/>
                    <a:pt x="39" y="3"/>
                  </a:cubicBezTo>
                  <a:close/>
                  <a:moveTo>
                    <a:pt x="37" y="3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8" y="5"/>
                    <a:pt x="38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5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2"/>
                    <a:pt x="38" y="2"/>
                  </a:cubicBezTo>
                  <a:cubicBezTo>
                    <a:pt x="38" y="2"/>
                    <a:pt x="38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2"/>
                    <a:pt x="36" y="2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lose/>
                  <a:moveTo>
                    <a:pt x="55" y="38"/>
                  </a:moveTo>
                  <a:cubicBezTo>
                    <a:pt x="56" y="38"/>
                    <a:pt x="56" y="38"/>
                    <a:pt x="56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5" y="38"/>
                    <a:pt x="54" y="38"/>
                    <a:pt x="54" y="38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8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4" y="40"/>
                    <a:pt x="54" y="41"/>
                    <a:pt x="54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41"/>
                    <a:pt x="55" y="40"/>
                    <a:pt x="55" y="40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5" y="40"/>
                    <a:pt x="55" y="39"/>
                    <a:pt x="55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5" y="38"/>
                    <a:pt x="55" y="38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5" y="38"/>
                    <a:pt x="55" y="38"/>
                    <a:pt x="55" y="3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 vert="horz" wrap="square" lIns="81015" tIns="40507" rIns="81015" bIns="40507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84" name="直接连接符 83"/>
          <p:cNvCxnSpPr/>
          <p:nvPr/>
        </p:nvCxnSpPr>
        <p:spPr>
          <a:xfrm>
            <a:off x="3442076" y="2521799"/>
            <a:ext cx="388099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FAVOR.P.SJFOOD\Desktop\flutterLogo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019"/>
          <a:stretch/>
        </p:blipFill>
        <p:spPr bwMode="auto">
          <a:xfrm>
            <a:off x="1143077" y="1253341"/>
            <a:ext cx="1404896" cy="1215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5292080" y="2666556"/>
            <a:ext cx="260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1574FF"/>
                </a:solidFill>
                <a:latin typeface="+mj-ea"/>
                <a:ea typeface="+mj-ea"/>
              </a:rPr>
              <a:t>——</a:t>
            </a:r>
            <a:r>
              <a:rPr lang="zh-CN" altLang="en-US" dirty="0" smtClean="0">
                <a:solidFill>
                  <a:srgbClr val="1574FF"/>
                </a:solidFill>
                <a:latin typeface="+mj-ea"/>
                <a:ea typeface="+mj-ea"/>
              </a:rPr>
              <a:t>布局构建与交互</a:t>
            </a:r>
            <a:endParaRPr lang="zh-CN" altLang="en-US" dirty="0">
              <a:solidFill>
                <a:srgbClr val="1574FF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9739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accel="3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7" dur="3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8" dur="3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accel="3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1" dur="3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12" dur="3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accel="3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5" dur="3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16" dur="3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accel="3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9" dur="3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20" dur="3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3" accel="3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23" dur="3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24" dur="3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6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 tmFilter="0,0; .5, 1; 1, 1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3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38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2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5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 tmFilter="0,0; .5, 1; 1, 1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2" grpId="0"/>
          <p:bldP spid="40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accel="3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accel="3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accel="3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3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accel="3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3" accel="3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6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 tmFilter="0,0; .5, 1; 1, 1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3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38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2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5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 tmFilter="0,0; .5, 1; 1, 1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2" grpId="0"/>
          <p:bldP spid="40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3430324" y="-1100658"/>
            <a:ext cx="2352980" cy="2352980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6" name="椭圆 5"/>
          <p:cNvSpPr/>
          <p:nvPr/>
        </p:nvSpPr>
        <p:spPr>
          <a:xfrm>
            <a:off x="4834454" y="1240622"/>
            <a:ext cx="274777" cy="27477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538120" y="1358961"/>
            <a:ext cx="137389" cy="13738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344435" y="1237777"/>
            <a:ext cx="137389" cy="13738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816501" y="1108306"/>
            <a:ext cx="250454" cy="25045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117724" y="1082954"/>
            <a:ext cx="274777" cy="27477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352550" y="1369468"/>
            <a:ext cx="137389" cy="13738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488222" y="1184422"/>
            <a:ext cx="322151" cy="32215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489058" y="1240492"/>
            <a:ext cx="274777" cy="27477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203848" y="1371724"/>
            <a:ext cx="137389" cy="13738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054540" y="1057221"/>
            <a:ext cx="274777" cy="27477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972835" y="1293555"/>
            <a:ext cx="137389" cy="13738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920093" y="1369468"/>
            <a:ext cx="137389" cy="13738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035416" y="114767"/>
            <a:ext cx="12315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342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ectangle 4"/>
          <p:cNvSpPr txBox="1">
            <a:spLocks noChangeArrowheads="1"/>
          </p:cNvSpPr>
          <p:nvPr/>
        </p:nvSpPr>
        <p:spPr bwMode="auto">
          <a:xfrm>
            <a:off x="3964944" y="566306"/>
            <a:ext cx="137245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71" tIns="34285" rIns="68571" bIns="34285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b="0" kern="0" dirty="0" smtClean="0">
                <a:solidFill>
                  <a:schemeClr val="accent1"/>
                </a:solidFill>
                <a:latin typeface="Arial"/>
                <a:ea typeface="微软雅黑"/>
              </a:rPr>
              <a:t>STEP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5109231" y="2002549"/>
            <a:ext cx="1602228" cy="1359398"/>
            <a:chOff x="5553262" y="2638733"/>
            <a:chExt cx="2397222" cy="2093640"/>
          </a:xfrm>
        </p:grpSpPr>
        <p:grpSp>
          <p:nvGrpSpPr>
            <p:cNvPr id="85" name="组合 84"/>
            <p:cNvGrpSpPr/>
            <p:nvPr/>
          </p:nvGrpSpPr>
          <p:grpSpPr>
            <a:xfrm>
              <a:off x="5553262" y="2638733"/>
              <a:ext cx="2397222" cy="2093640"/>
              <a:chOff x="5553262" y="2638733"/>
              <a:chExt cx="2397222" cy="2093640"/>
            </a:xfrm>
          </p:grpSpPr>
          <p:grpSp>
            <p:nvGrpSpPr>
              <p:cNvPr id="87" name="组合 86"/>
              <p:cNvGrpSpPr/>
              <p:nvPr/>
            </p:nvGrpSpPr>
            <p:grpSpPr>
              <a:xfrm>
                <a:off x="5553262" y="2638733"/>
                <a:ext cx="2397222" cy="2093640"/>
                <a:chOff x="1511944" y="2420246"/>
                <a:chExt cx="2627152" cy="2294453"/>
              </a:xfrm>
              <a:effectLst>
                <a:outerShdw blurRad="203200" dist="38100" dir="3780000" sx="103000" sy="103000" algn="t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89" name="Freeform 6"/>
                <p:cNvSpPr>
                  <a:spLocks/>
                </p:cNvSpPr>
                <p:nvPr/>
              </p:nvSpPr>
              <p:spPr bwMode="auto">
                <a:xfrm>
                  <a:off x="1511944" y="2420246"/>
                  <a:ext cx="2627152" cy="2294453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" name="Freeform 6"/>
                <p:cNvSpPr>
                  <a:spLocks/>
                </p:cNvSpPr>
                <p:nvPr/>
              </p:nvSpPr>
              <p:spPr bwMode="auto">
                <a:xfrm>
                  <a:off x="1524106" y="2431739"/>
                  <a:ext cx="2602832" cy="2271469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82000"/>
                        <a:lumOff val="18000"/>
                      </a:schemeClr>
                    </a:gs>
                    <a:gs pos="47000">
                      <a:srgbClr val="F5F5F5"/>
                    </a:gs>
                    <a:gs pos="100000">
                      <a:schemeClr val="bg1">
                        <a:lumMod val="95000"/>
                        <a:lumOff val="5000"/>
                      </a:schemeClr>
                    </a:gs>
                  </a:gsLst>
                  <a:lin ang="18900000" scaled="0"/>
                </a:gradFill>
                <a:ln w="7938" cap="flat">
                  <a:noFill/>
                  <a:prstDash val="solid"/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88" name="Freeform 7"/>
              <p:cNvSpPr>
                <a:spLocks/>
              </p:cNvSpPr>
              <p:nvPr/>
            </p:nvSpPr>
            <p:spPr bwMode="auto">
              <a:xfrm>
                <a:off x="5864945" y="2882683"/>
                <a:ext cx="1773860" cy="1540629"/>
              </a:xfrm>
              <a:custGeom>
                <a:avLst/>
                <a:gdLst>
                  <a:gd name="T0" fmla="*/ 3404 w 3431"/>
                  <a:gd name="T1" fmla="*/ 1576 h 2999"/>
                  <a:gd name="T2" fmla="*/ 3015 w 3431"/>
                  <a:gd name="T3" fmla="*/ 2249 h 2999"/>
                  <a:gd name="T4" fmla="*/ 2625 w 3431"/>
                  <a:gd name="T5" fmla="*/ 2923 h 2999"/>
                  <a:gd name="T6" fmla="*/ 2494 w 3431"/>
                  <a:gd name="T7" fmla="*/ 2999 h 2999"/>
                  <a:gd name="T8" fmla="*/ 1716 w 3431"/>
                  <a:gd name="T9" fmla="*/ 2999 h 2999"/>
                  <a:gd name="T10" fmla="*/ 938 w 3431"/>
                  <a:gd name="T11" fmla="*/ 2999 h 2999"/>
                  <a:gd name="T12" fmla="*/ 806 w 3431"/>
                  <a:gd name="T13" fmla="*/ 2923 h 2999"/>
                  <a:gd name="T14" fmla="*/ 417 w 3431"/>
                  <a:gd name="T15" fmla="*/ 2249 h 2999"/>
                  <a:gd name="T16" fmla="*/ 28 w 3431"/>
                  <a:gd name="T17" fmla="*/ 1576 h 2999"/>
                  <a:gd name="T18" fmla="*/ 28 w 3431"/>
                  <a:gd name="T19" fmla="*/ 1424 h 2999"/>
                  <a:gd name="T20" fmla="*/ 417 w 3431"/>
                  <a:gd name="T21" fmla="*/ 750 h 2999"/>
                  <a:gd name="T22" fmla="*/ 806 w 3431"/>
                  <a:gd name="T23" fmla="*/ 76 h 2999"/>
                  <a:gd name="T24" fmla="*/ 938 w 3431"/>
                  <a:gd name="T25" fmla="*/ 0 h 2999"/>
                  <a:gd name="T26" fmla="*/ 1716 w 3431"/>
                  <a:gd name="T27" fmla="*/ 0 h 2999"/>
                  <a:gd name="T28" fmla="*/ 2494 w 3431"/>
                  <a:gd name="T29" fmla="*/ 0 h 2999"/>
                  <a:gd name="T30" fmla="*/ 2625 w 3431"/>
                  <a:gd name="T31" fmla="*/ 76 h 2999"/>
                  <a:gd name="T32" fmla="*/ 3015 w 3431"/>
                  <a:gd name="T33" fmla="*/ 750 h 2999"/>
                  <a:gd name="T34" fmla="*/ 3404 w 3431"/>
                  <a:gd name="T35" fmla="*/ 1424 h 2999"/>
                  <a:gd name="T36" fmla="*/ 3404 w 3431"/>
                  <a:gd name="T37" fmla="*/ 1576 h 2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31" h="2999">
                    <a:moveTo>
                      <a:pt x="3404" y="1576"/>
                    </a:moveTo>
                    <a:lnTo>
                      <a:pt x="3015" y="2249"/>
                    </a:lnTo>
                    <a:lnTo>
                      <a:pt x="2625" y="2923"/>
                    </a:lnTo>
                    <a:cubicBezTo>
                      <a:pt x="2598" y="2972"/>
                      <a:pt x="2550" y="2999"/>
                      <a:pt x="2494" y="2999"/>
                    </a:cubicBezTo>
                    <a:lnTo>
                      <a:pt x="1716" y="2999"/>
                    </a:lnTo>
                    <a:lnTo>
                      <a:pt x="938" y="2999"/>
                    </a:lnTo>
                    <a:cubicBezTo>
                      <a:pt x="882" y="2999"/>
                      <a:pt x="834" y="2972"/>
                      <a:pt x="806" y="2923"/>
                    </a:cubicBezTo>
                    <a:lnTo>
                      <a:pt x="417" y="2249"/>
                    </a:lnTo>
                    <a:lnTo>
                      <a:pt x="28" y="1576"/>
                    </a:lnTo>
                    <a:cubicBezTo>
                      <a:pt x="0" y="1527"/>
                      <a:pt x="0" y="1472"/>
                      <a:pt x="28" y="1424"/>
                    </a:cubicBezTo>
                    <a:lnTo>
                      <a:pt x="417" y="750"/>
                    </a:lnTo>
                    <a:lnTo>
                      <a:pt x="806" y="76"/>
                    </a:lnTo>
                    <a:cubicBezTo>
                      <a:pt x="834" y="28"/>
                      <a:pt x="882" y="0"/>
                      <a:pt x="938" y="0"/>
                    </a:cubicBezTo>
                    <a:lnTo>
                      <a:pt x="1716" y="0"/>
                    </a:lnTo>
                    <a:lnTo>
                      <a:pt x="2494" y="0"/>
                    </a:lnTo>
                    <a:cubicBezTo>
                      <a:pt x="2550" y="0"/>
                      <a:pt x="2598" y="28"/>
                      <a:pt x="2625" y="76"/>
                    </a:cubicBezTo>
                    <a:lnTo>
                      <a:pt x="3015" y="750"/>
                    </a:lnTo>
                    <a:lnTo>
                      <a:pt x="3404" y="1424"/>
                    </a:lnTo>
                    <a:cubicBezTo>
                      <a:pt x="3431" y="1472"/>
                      <a:pt x="3431" y="1527"/>
                      <a:pt x="3404" y="157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938" cap="flat">
                <a:noFill/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6" name="TextBox 85"/>
            <p:cNvSpPr txBox="1"/>
            <p:nvPr/>
          </p:nvSpPr>
          <p:spPr>
            <a:xfrm>
              <a:off x="6259489" y="3110169"/>
              <a:ext cx="1010287" cy="995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DFGothic-EB" panose="02010609010101010101" pitchFamily="1" charset="-128"/>
                  <a:ea typeface="DFGothic-EB" panose="02010609010101010101" pitchFamily="1" charset="-128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2655370" y="2013793"/>
            <a:ext cx="1602228" cy="1359398"/>
            <a:chOff x="1881842" y="2656049"/>
            <a:chExt cx="2397222" cy="2093640"/>
          </a:xfrm>
        </p:grpSpPr>
        <p:grpSp>
          <p:nvGrpSpPr>
            <p:cNvPr id="92" name="组合 91"/>
            <p:cNvGrpSpPr/>
            <p:nvPr/>
          </p:nvGrpSpPr>
          <p:grpSpPr>
            <a:xfrm>
              <a:off x="1881842" y="2656049"/>
              <a:ext cx="2397222" cy="2093640"/>
              <a:chOff x="1511944" y="2420246"/>
              <a:chExt cx="2627152" cy="2294453"/>
            </a:xfrm>
            <a:effectLst>
              <a:outerShdw blurRad="203200" dist="38100" dir="3780000" sx="103000" sy="103000" algn="t" rotWithShape="0">
                <a:prstClr val="black">
                  <a:alpha val="25000"/>
                </a:prstClr>
              </a:outerShdw>
            </a:effectLst>
          </p:grpSpPr>
          <p:sp>
            <p:nvSpPr>
              <p:cNvPr id="95" name="Freeform 6"/>
              <p:cNvSpPr>
                <a:spLocks/>
              </p:cNvSpPr>
              <p:nvPr/>
            </p:nvSpPr>
            <p:spPr bwMode="auto">
              <a:xfrm>
                <a:off x="1511944" y="2420246"/>
                <a:ext cx="2627152" cy="2294453"/>
              </a:xfrm>
              <a:custGeom>
                <a:avLst/>
                <a:gdLst>
                  <a:gd name="T0" fmla="*/ 4479 w 4516"/>
                  <a:gd name="T1" fmla="*/ 2074 h 3947"/>
                  <a:gd name="T2" fmla="*/ 3967 w 4516"/>
                  <a:gd name="T3" fmla="*/ 2960 h 3947"/>
                  <a:gd name="T4" fmla="*/ 3455 w 4516"/>
                  <a:gd name="T5" fmla="*/ 3847 h 3947"/>
                  <a:gd name="T6" fmla="*/ 3282 w 4516"/>
                  <a:gd name="T7" fmla="*/ 3947 h 3947"/>
                  <a:gd name="T8" fmla="*/ 2258 w 4516"/>
                  <a:gd name="T9" fmla="*/ 3947 h 3947"/>
                  <a:gd name="T10" fmla="*/ 1234 w 4516"/>
                  <a:gd name="T11" fmla="*/ 3947 h 3947"/>
                  <a:gd name="T12" fmla="*/ 1061 w 4516"/>
                  <a:gd name="T13" fmla="*/ 3847 h 3947"/>
                  <a:gd name="T14" fmla="*/ 549 w 4516"/>
                  <a:gd name="T15" fmla="*/ 2960 h 3947"/>
                  <a:gd name="T16" fmla="*/ 37 w 4516"/>
                  <a:gd name="T17" fmla="*/ 2074 h 3947"/>
                  <a:gd name="T18" fmla="*/ 37 w 4516"/>
                  <a:gd name="T19" fmla="*/ 1874 h 3947"/>
                  <a:gd name="T20" fmla="*/ 549 w 4516"/>
                  <a:gd name="T21" fmla="*/ 987 h 3947"/>
                  <a:gd name="T22" fmla="*/ 1061 w 4516"/>
                  <a:gd name="T23" fmla="*/ 100 h 3947"/>
                  <a:gd name="T24" fmla="*/ 1234 w 4516"/>
                  <a:gd name="T25" fmla="*/ 0 h 3947"/>
                  <a:gd name="T26" fmla="*/ 2258 w 4516"/>
                  <a:gd name="T27" fmla="*/ 0 h 3947"/>
                  <a:gd name="T28" fmla="*/ 3282 w 4516"/>
                  <a:gd name="T29" fmla="*/ 0 h 3947"/>
                  <a:gd name="T30" fmla="*/ 3455 w 4516"/>
                  <a:gd name="T31" fmla="*/ 100 h 3947"/>
                  <a:gd name="T32" fmla="*/ 3967 w 4516"/>
                  <a:gd name="T33" fmla="*/ 987 h 3947"/>
                  <a:gd name="T34" fmla="*/ 4479 w 4516"/>
                  <a:gd name="T35" fmla="*/ 1874 h 3947"/>
                  <a:gd name="T36" fmla="*/ 4479 w 4516"/>
                  <a:gd name="T37" fmla="*/ 2074 h 3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516" h="3947">
                    <a:moveTo>
                      <a:pt x="4479" y="2074"/>
                    </a:moveTo>
                    <a:lnTo>
                      <a:pt x="3967" y="2960"/>
                    </a:lnTo>
                    <a:lnTo>
                      <a:pt x="3455" y="3847"/>
                    </a:lnTo>
                    <a:cubicBezTo>
                      <a:pt x="3418" y="3911"/>
                      <a:pt x="3355" y="3947"/>
                      <a:pt x="3282" y="3947"/>
                    </a:cubicBezTo>
                    <a:lnTo>
                      <a:pt x="2258" y="3947"/>
                    </a:lnTo>
                    <a:lnTo>
                      <a:pt x="1234" y="3947"/>
                    </a:lnTo>
                    <a:cubicBezTo>
                      <a:pt x="1160" y="3947"/>
                      <a:pt x="1097" y="3911"/>
                      <a:pt x="1061" y="3847"/>
                    </a:cubicBezTo>
                    <a:lnTo>
                      <a:pt x="549" y="2960"/>
                    </a:lnTo>
                    <a:lnTo>
                      <a:pt x="37" y="2074"/>
                    </a:lnTo>
                    <a:cubicBezTo>
                      <a:pt x="0" y="2010"/>
                      <a:pt x="0" y="1937"/>
                      <a:pt x="37" y="1874"/>
                    </a:cubicBezTo>
                    <a:lnTo>
                      <a:pt x="549" y="987"/>
                    </a:lnTo>
                    <a:lnTo>
                      <a:pt x="1061" y="100"/>
                    </a:lnTo>
                    <a:cubicBezTo>
                      <a:pt x="1097" y="36"/>
                      <a:pt x="1160" y="0"/>
                      <a:pt x="1234" y="0"/>
                    </a:cubicBezTo>
                    <a:lnTo>
                      <a:pt x="2258" y="0"/>
                    </a:lnTo>
                    <a:lnTo>
                      <a:pt x="3282" y="0"/>
                    </a:lnTo>
                    <a:cubicBezTo>
                      <a:pt x="3355" y="0"/>
                      <a:pt x="3418" y="36"/>
                      <a:pt x="3455" y="100"/>
                    </a:cubicBezTo>
                    <a:lnTo>
                      <a:pt x="3967" y="987"/>
                    </a:lnTo>
                    <a:lnTo>
                      <a:pt x="4479" y="1874"/>
                    </a:lnTo>
                    <a:cubicBezTo>
                      <a:pt x="4516" y="1937"/>
                      <a:pt x="4516" y="2010"/>
                      <a:pt x="4479" y="2074"/>
                    </a:cubicBezTo>
                    <a:close/>
                  </a:path>
                </a:pathLst>
              </a:custGeom>
              <a:solidFill>
                <a:schemeClr val="bg1"/>
              </a:solidFill>
              <a:ln w="7938" cap="flat">
                <a:noFill/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6"/>
              <p:cNvSpPr>
                <a:spLocks/>
              </p:cNvSpPr>
              <p:nvPr/>
            </p:nvSpPr>
            <p:spPr bwMode="auto">
              <a:xfrm>
                <a:off x="1524106" y="2431739"/>
                <a:ext cx="2602832" cy="2271469"/>
              </a:xfrm>
              <a:custGeom>
                <a:avLst/>
                <a:gdLst>
                  <a:gd name="T0" fmla="*/ 4479 w 4516"/>
                  <a:gd name="T1" fmla="*/ 2074 h 3947"/>
                  <a:gd name="T2" fmla="*/ 3967 w 4516"/>
                  <a:gd name="T3" fmla="*/ 2960 h 3947"/>
                  <a:gd name="T4" fmla="*/ 3455 w 4516"/>
                  <a:gd name="T5" fmla="*/ 3847 h 3947"/>
                  <a:gd name="T6" fmla="*/ 3282 w 4516"/>
                  <a:gd name="T7" fmla="*/ 3947 h 3947"/>
                  <a:gd name="T8" fmla="*/ 2258 w 4516"/>
                  <a:gd name="T9" fmla="*/ 3947 h 3947"/>
                  <a:gd name="T10" fmla="*/ 1234 w 4516"/>
                  <a:gd name="T11" fmla="*/ 3947 h 3947"/>
                  <a:gd name="T12" fmla="*/ 1061 w 4516"/>
                  <a:gd name="T13" fmla="*/ 3847 h 3947"/>
                  <a:gd name="T14" fmla="*/ 549 w 4516"/>
                  <a:gd name="T15" fmla="*/ 2960 h 3947"/>
                  <a:gd name="T16" fmla="*/ 37 w 4516"/>
                  <a:gd name="T17" fmla="*/ 2074 h 3947"/>
                  <a:gd name="T18" fmla="*/ 37 w 4516"/>
                  <a:gd name="T19" fmla="*/ 1874 h 3947"/>
                  <a:gd name="T20" fmla="*/ 549 w 4516"/>
                  <a:gd name="T21" fmla="*/ 987 h 3947"/>
                  <a:gd name="T22" fmla="*/ 1061 w 4516"/>
                  <a:gd name="T23" fmla="*/ 100 h 3947"/>
                  <a:gd name="T24" fmla="*/ 1234 w 4516"/>
                  <a:gd name="T25" fmla="*/ 0 h 3947"/>
                  <a:gd name="T26" fmla="*/ 2258 w 4516"/>
                  <a:gd name="T27" fmla="*/ 0 h 3947"/>
                  <a:gd name="T28" fmla="*/ 3282 w 4516"/>
                  <a:gd name="T29" fmla="*/ 0 h 3947"/>
                  <a:gd name="T30" fmla="*/ 3455 w 4516"/>
                  <a:gd name="T31" fmla="*/ 100 h 3947"/>
                  <a:gd name="T32" fmla="*/ 3967 w 4516"/>
                  <a:gd name="T33" fmla="*/ 987 h 3947"/>
                  <a:gd name="T34" fmla="*/ 4479 w 4516"/>
                  <a:gd name="T35" fmla="*/ 1874 h 3947"/>
                  <a:gd name="T36" fmla="*/ 4479 w 4516"/>
                  <a:gd name="T37" fmla="*/ 2074 h 3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516" h="3947">
                    <a:moveTo>
                      <a:pt x="4479" y="2074"/>
                    </a:moveTo>
                    <a:lnTo>
                      <a:pt x="3967" y="2960"/>
                    </a:lnTo>
                    <a:lnTo>
                      <a:pt x="3455" y="3847"/>
                    </a:lnTo>
                    <a:cubicBezTo>
                      <a:pt x="3418" y="3911"/>
                      <a:pt x="3355" y="3947"/>
                      <a:pt x="3282" y="3947"/>
                    </a:cubicBezTo>
                    <a:lnTo>
                      <a:pt x="2258" y="3947"/>
                    </a:lnTo>
                    <a:lnTo>
                      <a:pt x="1234" y="3947"/>
                    </a:lnTo>
                    <a:cubicBezTo>
                      <a:pt x="1160" y="3947"/>
                      <a:pt x="1097" y="3911"/>
                      <a:pt x="1061" y="3847"/>
                    </a:cubicBezTo>
                    <a:lnTo>
                      <a:pt x="549" y="2960"/>
                    </a:lnTo>
                    <a:lnTo>
                      <a:pt x="37" y="2074"/>
                    </a:lnTo>
                    <a:cubicBezTo>
                      <a:pt x="0" y="2010"/>
                      <a:pt x="0" y="1937"/>
                      <a:pt x="37" y="1874"/>
                    </a:cubicBezTo>
                    <a:lnTo>
                      <a:pt x="549" y="987"/>
                    </a:lnTo>
                    <a:lnTo>
                      <a:pt x="1061" y="100"/>
                    </a:lnTo>
                    <a:cubicBezTo>
                      <a:pt x="1097" y="36"/>
                      <a:pt x="1160" y="0"/>
                      <a:pt x="1234" y="0"/>
                    </a:cubicBezTo>
                    <a:lnTo>
                      <a:pt x="2258" y="0"/>
                    </a:lnTo>
                    <a:lnTo>
                      <a:pt x="3282" y="0"/>
                    </a:lnTo>
                    <a:cubicBezTo>
                      <a:pt x="3355" y="0"/>
                      <a:pt x="3418" y="36"/>
                      <a:pt x="3455" y="100"/>
                    </a:cubicBezTo>
                    <a:lnTo>
                      <a:pt x="3967" y="987"/>
                    </a:lnTo>
                    <a:lnTo>
                      <a:pt x="4479" y="1874"/>
                    </a:lnTo>
                    <a:cubicBezTo>
                      <a:pt x="4516" y="1937"/>
                      <a:pt x="4516" y="2010"/>
                      <a:pt x="4479" y="20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82000"/>
                      <a:lumOff val="18000"/>
                    </a:schemeClr>
                  </a:gs>
                  <a:gs pos="47000">
                    <a:srgbClr val="F5F5F5"/>
                  </a:gs>
                  <a:gs pos="100000">
                    <a:schemeClr val="bg1">
                      <a:lumMod val="95000"/>
                      <a:lumOff val="5000"/>
                    </a:schemeClr>
                  </a:gs>
                </a:gsLst>
                <a:lin ang="18900000" scaled="0"/>
              </a:gradFill>
              <a:ln w="7938" cap="flat">
                <a:noFill/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93" name="Freeform 7"/>
            <p:cNvSpPr>
              <a:spLocks/>
            </p:cNvSpPr>
            <p:nvPr/>
          </p:nvSpPr>
          <p:spPr bwMode="auto">
            <a:xfrm>
              <a:off x="2193523" y="2932555"/>
              <a:ext cx="1773860" cy="1540629"/>
            </a:xfrm>
            <a:custGeom>
              <a:avLst/>
              <a:gdLst>
                <a:gd name="T0" fmla="*/ 3404 w 3431"/>
                <a:gd name="T1" fmla="*/ 1576 h 2999"/>
                <a:gd name="T2" fmla="*/ 3015 w 3431"/>
                <a:gd name="T3" fmla="*/ 2249 h 2999"/>
                <a:gd name="T4" fmla="*/ 2625 w 3431"/>
                <a:gd name="T5" fmla="*/ 2923 h 2999"/>
                <a:gd name="T6" fmla="*/ 2494 w 3431"/>
                <a:gd name="T7" fmla="*/ 2999 h 2999"/>
                <a:gd name="T8" fmla="*/ 1716 w 3431"/>
                <a:gd name="T9" fmla="*/ 2999 h 2999"/>
                <a:gd name="T10" fmla="*/ 938 w 3431"/>
                <a:gd name="T11" fmla="*/ 2999 h 2999"/>
                <a:gd name="T12" fmla="*/ 806 w 3431"/>
                <a:gd name="T13" fmla="*/ 2923 h 2999"/>
                <a:gd name="T14" fmla="*/ 417 w 3431"/>
                <a:gd name="T15" fmla="*/ 2249 h 2999"/>
                <a:gd name="T16" fmla="*/ 28 w 3431"/>
                <a:gd name="T17" fmla="*/ 1576 h 2999"/>
                <a:gd name="T18" fmla="*/ 28 w 3431"/>
                <a:gd name="T19" fmla="*/ 1424 h 2999"/>
                <a:gd name="T20" fmla="*/ 417 w 3431"/>
                <a:gd name="T21" fmla="*/ 750 h 2999"/>
                <a:gd name="T22" fmla="*/ 806 w 3431"/>
                <a:gd name="T23" fmla="*/ 76 h 2999"/>
                <a:gd name="T24" fmla="*/ 938 w 3431"/>
                <a:gd name="T25" fmla="*/ 0 h 2999"/>
                <a:gd name="T26" fmla="*/ 1716 w 3431"/>
                <a:gd name="T27" fmla="*/ 0 h 2999"/>
                <a:gd name="T28" fmla="*/ 2494 w 3431"/>
                <a:gd name="T29" fmla="*/ 0 h 2999"/>
                <a:gd name="T30" fmla="*/ 2625 w 3431"/>
                <a:gd name="T31" fmla="*/ 76 h 2999"/>
                <a:gd name="T32" fmla="*/ 3015 w 3431"/>
                <a:gd name="T33" fmla="*/ 750 h 2999"/>
                <a:gd name="T34" fmla="*/ 3404 w 3431"/>
                <a:gd name="T35" fmla="*/ 1424 h 2999"/>
                <a:gd name="T36" fmla="*/ 3404 w 3431"/>
                <a:gd name="T37" fmla="*/ 1576 h 2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31" h="2999">
                  <a:moveTo>
                    <a:pt x="3404" y="1576"/>
                  </a:moveTo>
                  <a:lnTo>
                    <a:pt x="3015" y="2249"/>
                  </a:lnTo>
                  <a:lnTo>
                    <a:pt x="2625" y="2923"/>
                  </a:lnTo>
                  <a:cubicBezTo>
                    <a:pt x="2598" y="2972"/>
                    <a:pt x="2550" y="2999"/>
                    <a:pt x="2494" y="2999"/>
                  </a:cubicBezTo>
                  <a:lnTo>
                    <a:pt x="1716" y="2999"/>
                  </a:lnTo>
                  <a:lnTo>
                    <a:pt x="938" y="2999"/>
                  </a:lnTo>
                  <a:cubicBezTo>
                    <a:pt x="882" y="2999"/>
                    <a:pt x="834" y="2972"/>
                    <a:pt x="806" y="2923"/>
                  </a:cubicBezTo>
                  <a:lnTo>
                    <a:pt x="417" y="2249"/>
                  </a:lnTo>
                  <a:lnTo>
                    <a:pt x="28" y="1576"/>
                  </a:lnTo>
                  <a:cubicBezTo>
                    <a:pt x="0" y="1527"/>
                    <a:pt x="0" y="1472"/>
                    <a:pt x="28" y="1424"/>
                  </a:cubicBezTo>
                  <a:lnTo>
                    <a:pt x="417" y="750"/>
                  </a:lnTo>
                  <a:lnTo>
                    <a:pt x="806" y="76"/>
                  </a:lnTo>
                  <a:cubicBezTo>
                    <a:pt x="834" y="28"/>
                    <a:pt x="882" y="0"/>
                    <a:pt x="938" y="0"/>
                  </a:cubicBezTo>
                  <a:lnTo>
                    <a:pt x="1716" y="0"/>
                  </a:lnTo>
                  <a:lnTo>
                    <a:pt x="2494" y="0"/>
                  </a:lnTo>
                  <a:cubicBezTo>
                    <a:pt x="2550" y="0"/>
                    <a:pt x="2598" y="28"/>
                    <a:pt x="2625" y="76"/>
                  </a:cubicBezTo>
                  <a:lnTo>
                    <a:pt x="3015" y="750"/>
                  </a:lnTo>
                  <a:lnTo>
                    <a:pt x="3404" y="1424"/>
                  </a:lnTo>
                  <a:cubicBezTo>
                    <a:pt x="3431" y="1472"/>
                    <a:pt x="3431" y="1527"/>
                    <a:pt x="3404" y="1576"/>
                  </a:cubicBezTo>
                  <a:close/>
                </a:path>
              </a:pathLst>
            </a:custGeom>
            <a:solidFill>
              <a:schemeClr val="accent1"/>
            </a:solidFill>
            <a:ln w="7938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575311" y="3250047"/>
              <a:ext cx="1010287" cy="995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DFGothic-EB" panose="02010609010101010101" pitchFamily="1" charset="-128"/>
                  <a:ea typeface="DFGothic-EB" panose="02010609010101010101" pitchFamily="1" charset="-128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3885236" y="2693491"/>
            <a:ext cx="1602228" cy="1359398"/>
            <a:chOff x="3721944" y="3702869"/>
            <a:chExt cx="2397222" cy="2093640"/>
          </a:xfrm>
        </p:grpSpPr>
        <p:grpSp>
          <p:nvGrpSpPr>
            <p:cNvPr id="98" name="组合 97"/>
            <p:cNvGrpSpPr/>
            <p:nvPr/>
          </p:nvGrpSpPr>
          <p:grpSpPr>
            <a:xfrm>
              <a:off x="3721944" y="3702869"/>
              <a:ext cx="2397222" cy="2093640"/>
              <a:chOff x="3721944" y="3702869"/>
              <a:chExt cx="2397222" cy="2093640"/>
            </a:xfrm>
          </p:grpSpPr>
          <p:grpSp>
            <p:nvGrpSpPr>
              <p:cNvPr id="100" name="组合 99"/>
              <p:cNvGrpSpPr/>
              <p:nvPr/>
            </p:nvGrpSpPr>
            <p:grpSpPr>
              <a:xfrm>
                <a:off x="3721944" y="3702869"/>
                <a:ext cx="2397222" cy="2093640"/>
                <a:chOff x="1511944" y="2420246"/>
                <a:chExt cx="2627152" cy="2294453"/>
              </a:xfrm>
              <a:effectLst>
                <a:outerShdw blurRad="203200" dist="38100" dir="3780000" sx="103000" sy="103000" algn="t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102" name="Freeform 6"/>
                <p:cNvSpPr>
                  <a:spLocks/>
                </p:cNvSpPr>
                <p:nvPr/>
              </p:nvSpPr>
              <p:spPr bwMode="auto">
                <a:xfrm>
                  <a:off x="1511944" y="2420246"/>
                  <a:ext cx="2627152" cy="2294453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" name="Freeform 6"/>
                <p:cNvSpPr>
                  <a:spLocks/>
                </p:cNvSpPr>
                <p:nvPr/>
              </p:nvSpPr>
              <p:spPr bwMode="auto">
                <a:xfrm>
                  <a:off x="1524106" y="2431739"/>
                  <a:ext cx="2602832" cy="2271469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82000"/>
                        <a:lumOff val="18000"/>
                      </a:schemeClr>
                    </a:gs>
                    <a:gs pos="47000">
                      <a:srgbClr val="F5F5F5"/>
                    </a:gs>
                    <a:gs pos="100000">
                      <a:schemeClr val="bg1">
                        <a:lumMod val="95000"/>
                        <a:lumOff val="5000"/>
                      </a:schemeClr>
                    </a:gs>
                  </a:gsLst>
                  <a:lin ang="18900000" scaled="0"/>
                </a:gradFill>
                <a:ln w="7938" cap="flat">
                  <a:noFill/>
                  <a:prstDash val="solid"/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01" name="Freeform 7"/>
              <p:cNvSpPr>
                <a:spLocks/>
              </p:cNvSpPr>
              <p:nvPr/>
            </p:nvSpPr>
            <p:spPr bwMode="auto">
              <a:xfrm>
                <a:off x="4033627" y="3946819"/>
                <a:ext cx="1773860" cy="1540629"/>
              </a:xfrm>
              <a:custGeom>
                <a:avLst/>
                <a:gdLst>
                  <a:gd name="T0" fmla="*/ 3404 w 3431"/>
                  <a:gd name="T1" fmla="*/ 1576 h 2999"/>
                  <a:gd name="T2" fmla="*/ 3015 w 3431"/>
                  <a:gd name="T3" fmla="*/ 2249 h 2999"/>
                  <a:gd name="T4" fmla="*/ 2625 w 3431"/>
                  <a:gd name="T5" fmla="*/ 2923 h 2999"/>
                  <a:gd name="T6" fmla="*/ 2494 w 3431"/>
                  <a:gd name="T7" fmla="*/ 2999 h 2999"/>
                  <a:gd name="T8" fmla="*/ 1716 w 3431"/>
                  <a:gd name="T9" fmla="*/ 2999 h 2999"/>
                  <a:gd name="T10" fmla="*/ 938 w 3431"/>
                  <a:gd name="T11" fmla="*/ 2999 h 2999"/>
                  <a:gd name="T12" fmla="*/ 806 w 3431"/>
                  <a:gd name="T13" fmla="*/ 2923 h 2999"/>
                  <a:gd name="T14" fmla="*/ 417 w 3431"/>
                  <a:gd name="T15" fmla="*/ 2249 h 2999"/>
                  <a:gd name="T16" fmla="*/ 28 w 3431"/>
                  <a:gd name="T17" fmla="*/ 1576 h 2999"/>
                  <a:gd name="T18" fmla="*/ 28 w 3431"/>
                  <a:gd name="T19" fmla="*/ 1424 h 2999"/>
                  <a:gd name="T20" fmla="*/ 417 w 3431"/>
                  <a:gd name="T21" fmla="*/ 750 h 2999"/>
                  <a:gd name="T22" fmla="*/ 806 w 3431"/>
                  <a:gd name="T23" fmla="*/ 76 h 2999"/>
                  <a:gd name="T24" fmla="*/ 938 w 3431"/>
                  <a:gd name="T25" fmla="*/ 0 h 2999"/>
                  <a:gd name="T26" fmla="*/ 1716 w 3431"/>
                  <a:gd name="T27" fmla="*/ 0 h 2999"/>
                  <a:gd name="T28" fmla="*/ 2494 w 3431"/>
                  <a:gd name="T29" fmla="*/ 0 h 2999"/>
                  <a:gd name="T30" fmla="*/ 2625 w 3431"/>
                  <a:gd name="T31" fmla="*/ 76 h 2999"/>
                  <a:gd name="T32" fmla="*/ 3015 w 3431"/>
                  <a:gd name="T33" fmla="*/ 750 h 2999"/>
                  <a:gd name="T34" fmla="*/ 3404 w 3431"/>
                  <a:gd name="T35" fmla="*/ 1424 h 2999"/>
                  <a:gd name="T36" fmla="*/ 3404 w 3431"/>
                  <a:gd name="T37" fmla="*/ 1576 h 2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31" h="2999">
                    <a:moveTo>
                      <a:pt x="3404" y="1576"/>
                    </a:moveTo>
                    <a:lnTo>
                      <a:pt x="3015" y="2249"/>
                    </a:lnTo>
                    <a:lnTo>
                      <a:pt x="2625" y="2923"/>
                    </a:lnTo>
                    <a:cubicBezTo>
                      <a:pt x="2598" y="2972"/>
                      <a:pt x="2550" y="2999"/>
                      <a:pt x="2494" y="2999"/>
                    </a:cubicBezTo>
                    <a:lnTo>
                      <a:pt x="1716" y="2999"/>
                    </a:lnTo>
                    <a:lnTo>
                      <a:pt x="938" y="2999"/>
                    </a:lnTo>
                    <a:cubicBezTo>
                      <a:pt x="882" y="2999"/>
                      <a:pt x="834" y="2972"/>
                      <a:pt x="806" y="2923"/>
                    </a:cubicBezTo>
                    <a:lnTo>
                      <a:pt x="417" y="2249"/>
                    </a:lnTo>
                    <a:lnTo>
                      <a:pt x="28" y="1576"/>
                    </a:lnTo>
                    <a:cubicBezTo>
                      <a:pt x="0" y="1527"/>
                      <a:pt x="0" y="1472"/>
                      <a:pt x="28" y="1424"/>
                    </a:cubicBezTo>
                    <a:lnTo>
                      <a:pt x="417" y="750"/>
                    </a:lnTo>
                    <a:lnTo>
                      <a:pt x="806" y="76"/>
                    </a:lnTo>
                    <a:cubicBezTo>
                      <a:pt x="834" y="28"/>
                      <a:pt x="882" y="0"/>
                      <a:pt x="938" y="0"/>
                    </a:cubicBezTo>
                    <a:lnTo>
                      <a:pt x="1716" y="0"/>
                    </a:lnTo>
                    <a:lnTo>
                      <a:pt x="2494" y="0"/>
                    </a:lnTo>
                    <a:cubicBezTo>
                      <a:pt x="2550" y="0"/>
                      <a:pt x="2598" y="28"/>
                      <a:pt x="2625" y="76"/>
                    </a:cubicBezTo>
                    <a:lnTo>
                      <a:pt x="3015" y="750"/>
                    </a:lnTo>
                    <a:lnTo>
                      <a:pt x="3404" y="1424"/>
                    </a:lnTo>
                    <a:cubicBezTo>
                      <a:pt x="3431" y="1472"/>
                      <a:pt x="3431" y="1527"/>
                      <a:pt x="3404" y="157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938" cap="flat">
                <a:noFill/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99" name="TextBox 98"/>
            <p:cNvSpPr txBox="1"/>
            <p:nvPr/>
          </p:nvSpPr>
          <p:spPr>
            <a:xfrm>
              <a:off x="4382517" y="4183862"/>
              <a:ext cx="1010287" cy="995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DFGothic-EB" panose="02010609010101010101" pitchFamily="1" charset="-128"/>
                  <a:ea typeface="DFGothic-EB" panose="02010609010101010101" pitchFamily="1" charset="-128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endParaRP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6335733" y="2686684"/>
            <a:ext cx="1602228" cy="1359398"/>
            <a:chOff x="7388330" y="3692384"/>
            <a:chExt cx="2397222" cy="2093640"/>
          </a:xfrm>
        </p:grpSpPr>
        <p:grpSp>
          <p:nvGrpSpPr>
            <p:cNvPr id="105" name="组合 104"/>
            <p:cNvGrpSpPr/>
            <p:nvPr/>
          </p:nvGrpSpPr>
          <p:grpSpPr>
            <a:xfrm>
              <a:off x="7388330" y="3692384"/>
              <a:ext cx="2397222" cy="2093640"/>
              <a:chOff x="7388330" y="3692384"/>
              <a:chExt cx="2397222" cy="2093640"/>
            </a:xfrm>
          </p:grpSpPr>
          <p:grpSp>
            <p:nvGrpSpPr>
              <p:cNvPr id="107" name="组合 106"/>
              <p:cNvGrpSpPr/>
              <p:nvPr/>
            </p:nvGrpSpPr>
            <p:grpSpPr>
              <a:xfrm>
                <a:off x="7388330" y="3692384"/>
                <a:ext cx="2397222" cy="2093640"/>
                <a:chOff x="1511944" y="2420246"/>
                <a:chExt cx="2627152" cy="2294453"/>
              </a:xfrm>
              <a:effectLst>
                <a:outerShdw blurRad="203200" dist="38100" dir="3780000" sx="103000" sy="103000" algn="t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109" name="Freeform 6"/>
                <p:cNvSpPr>
                  <a:spLocks/>
                </p:cNvSpPr>
                <p:nvPr/>
              </p:nvSpPr>
              <p:spPr bwMode="auto">
                <a:xfrm>
                  <a:off x="1511944" y="2420246"/>
                  <a:ext cx="2627152" cy="2294453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" name="Freeform 6"/>
                <p:cNvSpPr>
                  <a:spLocks/>
                </p:cNvSpPr>
                <p:nvPr/>
              </p:nvSpPr>
              <p:spPr bwMode="auto">
                <a:xfrm>
                  <a:off x="1524106" y="2431739"/>
                  <a:ext cx="2602832" cy="2271469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82000"/>
                        <a:lumOff val="18000"/>
                      </a:schemeClr>
                    </a:gs>
                    <a:gs pos="47000">
                      <a:srgbClr val="F5F5F5"/>
                    </a:gs>
                    <a:gs pos="100000">
                      <a:schemeClr val="bg1">
                        <a:lumMod val="95000"/>
                        <a:lumOff val="5000"/>
                      </a:schemeClr>
                    </a:gs>
                  </a:gsLst>
                  <a:lin ang="18900000" scaled="0"/>
                </a:gradFill>
                <a:ln w="7938" cap="flat">
                  <a:noFill/>
                  <a:prstDash val="solid"/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08" name="Freeform 7"/>
              <p:cNvSpPr>
                <a:spLocks/>
              </p:cNvSpPr>
              <p:nvPr/>
            </p:nvSpPr>
            <p:spPr bwMode="auto">
              <a:xfrm>
                <a:off x="7700013" y="3936334"/>
                <a:ext cx="1773860" cy="1540629"/>
              </a:xfrm>
              <a:custGeom>
                <a:avLst/>
                <a:gdLst>
                  <a:gd name="T0" fmla="*/ 3404 w 3431"/>
                  <a:gd name="T1" fmla="*/ 1576 h 2999"/>
                  <a:gd name="T2" fmla="*/ 3015 w 3431"/>
                  <a:gd name="T3" fmla="*/ 2249 h 2999"/>
                  <a:gd name="T4" fmla="*/ 2625 w 3431"/>
                  <a:gd name="T5" fmla="*/ 2923 h 2999"/>
                  <a:gd name="T6" fmla="*/ 2494 w 3431"/>
                  <a:gd name="T7" fmla="*/ 2999 h 2999"/>
                  <a:gd name="T8" fmla="*/ 1716 w 3431"/>
                  <a:gd name="T9" fmla="*/ 2999 h 2999"/>
                  <a:gd name="T10" fmla="*/ 938 w 3431"/>
                  <a:gd name="T11" fmla="*/ 2999 h 2999"/>
                  <a:gd name="T12" fmla="*/ 806 w 3431"/>
                  <a:gd name="T13" fmla="*/ 2923 h 2999"/>
                  <a:gd name="T14" fmla="*/ 417 w 3431"/>
                  <a:gd name="T15" fmla="*/ 2249 h 2999"/>
                  <a:gd name="T16" fmla="*/ 28 w 3431"/>
                  <a:gd name="T17" fmla="*/ 1576 h 2999"/>
                  <a:gd name="T18" fmla="*/ 28 w 3431"/>
                  <a:gd name="T19" fmla="*/ 1424 h 2999"/>
                  <a:gd name="T20" fmla="*/ 417 w 3431"/>
                  <a:gd name="T21" fmla="*/ 750 h 2999"/>
                  <a:gd name="T22" fmla="*/ 806 w 3431"/>
                  <a:gd name="T23" fmla="*/ 76 h 2999"/>
                  <a:gd name="T24" fmla="*/ 938 w 3431"/>
                  <a:gd name="T25" fmla="*/ 0 h 2999"/>
                  <a:gd name="T26" fmla="*/ 1716 w 3431"/>
                  <a:gd name="T27" fmla="*/ 0 h 2999"/>
                  <a:gd name="T28" fmla="*/ 2494 w 3431"/>
                  <a:gd name="T29" fmla="*/ 0 h 2999"/>
                  <a:gd name="T30" fmla="*/ 2625 w 3431"/>
                  <a:gd name="T31" fmla="*/ 76 h 2999"/>
                  <a:gd name="T32" fmla="*/ 3015 w 3431"/>
                  <a:gd name="T33" fmla="*/ 750 h 2999"/>
                  <a:gd name="T34" fmla="*/ 3404 w 3431"/>
                  <a:gd name="T35" fmla="*/ 1424 h 2999"/>
                  <a:gd name="T36" fmla="*/ 3404 w 3431"/>
                  <a:gd name="T37" fmla="*/ 1576 h 2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31" h="2999">
                    <a:moveTo>
                      <a:pt x="3404" y="1576"/>
                    </a:moveTo>
                    <a:lnTo>
                      <a:pt x="3015" y="2249"/>
                    </a:lnTo>
                    <a:lnTo>
                      <a:pt x="2625" y="2923"/>
                    </a:lnTo>
                    <a:cubicBezTo>
                      <a:pt x="2598" y="2972"/>
                      <a:pt x="2550" y="2999"/>
                      <a:pt x="2494" y="2999"/>
                    </a:cubicBezTo>
                    <a:lnTo>
                      <a:pt x="1716" y="2999"/>
                    </a:lnTo>
                    <a:lnTo>
                      <a:pt x="938" y="2999"/>
                    </a:lnTo>
                    <a:cubicBezTo>
                      <a:pt x="882" y="2999"/>
                      <a:pt x="834" y="2972"/>
                      <a:pt x="806" y="2923"/>
                    </a:cubicBezTo>
                    <a:lnTo>
                      <a:pt x="417" y="2249"/>
                    </a:lnTo>
                    <a:lnTo>
                      <a:pt x="28" y="1576"/>
                    </a:lnTo>
                    <a:cubicBezTo>
                      <a:pt x="0" y="1527"/>
                      <a:pt x="0" y="1472"/>
                      <a:pt x="28" y="1424"/>
                    </a:cubicBezTo>
                    <a:lnTo>
                      <a:pt x="417" y="750"/>
                    </a:lnTo>
                    <a:lnTo>
                      <a:pt x="806" y="76"/>
                    </a:lnTo>
                    <a:cubicBezTo>
                      <a:pt x="834" y="28"/>
                      <a:pt x="882" y="0"/>
                      <a:pt x="938" y="0"/>
                    </a:cubicBezTo>
                    <a:lnTo>
                      <a:pt x="1716" y="0"/>
                    </a:lnTo>
                    <a:lnTo>
                      <a:pt x="2494" y="0"/>
                    </a:lnTo>
                    <a:cubicBezTo>
                      <a:pt x="2550" y="0"/>
                      <a:pt x="2598" y="28"/>
                      <a:pt x="2625" y="76"/>
                    </a:cubicBezTo>
                    <a:lnTo>
                      <a:pt x="3015" y="750"/>
                    </a:lnTo>
                    <a:lnTo>
                      <a:pt x="3404" y="1424"/>
                    </a:lnTo>
                    <a:cubicBezTo>
                      <a:pt x="3431" y="1472"/>
                      <a:pt x="3431" y="1527"/>
                      <a:pt x="3404" y="157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7938" cap="flat">
                <a:noFill/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6" name="TextBox 105"/>
            <p:cNvSpPr txBox="1"/>
            <p:nvPr/>
          </p:nvSpPr>
          <p:spPr>
            <a:xfrm>
              <a:off x="8048903" y="4173377"/>
              <a:ext cx="1010287" cy="995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DFGothic-EB" panose="02010609010101010101" pitchFamily="1" charset="-128"/>
                  <a:ea typeface="DFGothic-EB" panose="02010609010101010101" pitchFamily="1" charset="-128"/>
                </a:rPr>
                <a:t>04</a:t>
              </a:r>
              <a:endParaRPr lang="zh-CN" altLang="en-US" sz="3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endParaRPr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2779680" y="3669494"/>
            <a:ext cx="14538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引入图片</a:t>
            </a:r>
            <a:endParaRPr lang="zh-CN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049280" y="2160945"/>
            <a:ext cx="13526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实现标题行</a:t>
            </a:r>
            <a:endParaRPr lang="zh-CN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192097" y="3630991"/>
            <a:ext cx="14806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实现文本区域</a:t>
            </a:r>
            <a:endParaRPr lang="zh-CN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544052" y="2160945"/>
            <a:ext cx="11810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实现按钮行</a:t>
            </a:r>
            <a:endParaRPr lang="zh-CN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416970" y="2672352"/>
            <a:ext cx="1602228" cy="1359398"/>
            <a:chOff x="3721944" y="3702869"/>
            <a:chExt cx="2397222" cy="2093640"/>
          </a:xfrm>
        </p:grpSpPr>
        <p:grpSp>
          <p:nvGrpSpPr>
            <p:cNvPr id="51" name="组合 50"/>
            <p:cNvGrpSpPr/>
            <p:nvPr/>
          </p:nvGrpSpPr>
          <p:grpSpPr>
            <a:xfrm>
              <a:off x="3721944" y="3702869"/>
              <a:ext cx="2397222" cy="2093640"/>
              <a:chOff x="3721944" y="3702869"/>
              <a:chExt cx="2397222" cy="2093640"/>
            </a:xfrm>
          </p:grpSpPr>
          <p:grpSp>
            <p:nvGrpSpPr>
              <p:cNvPr id="53" name="组合 52"/>
              <p:cNvGrpSpPr/>
              <p:nvPr/>
            </p:nvGrpSpPr>
            <p:grpSpPr>
              <a:xfrm>
                <a:off x="3721944" y="3702869"/>
                <a:ext cx="2397222" cy="2093640"/>
                <a:chOff x="1511944" y="2420246"/>
                <a:chExt cx="2627152" cy="2294453"/>
              </a:xfrm>
              <a:effectLst>
                <a:outerShdw blurRad="203200" dist="38100" dir="3780000" sx="103000" sy="103000" algn="t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55" name="Freeform 6"/>
                <p:cNvSpPr>
                  <a:spLocks/>
                </p:cNvSpPr>
                <p:nvPr/>
              </p:nvSpPr>
              <p:spPr bwMode="auto">
                <a:xfrm>
                  <a:off x="1511944" y="2420246"/>
                  <a:ext cx="2627152" cy="2294453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" name="Freeform 6"/>
                <p:cNvSpPr>
                  <a:spLocks/>
                </p:cNvSpPr>
                <p:nvPr/>
              </p:nvSpPr>
              <p:spPr bwMode="auto">
                <a:xfrm>
                  <a:off x="1524106" y="2431739"/>
                  <a:ext cx="2602832" cy="2271469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82000"/>
                        <a:lumOff val="18000"/>
                      </a:schemeClr>
                    </a:gs>
                    <a:gs pos="47000">
                      <a:srgbClr val="F5F5F5"/>
                    </a:gs>
                    <a:gs pos="100000">
                      <a:schemeClr val="bg1">
                        <a:lumMod val="95000"/>
                        <a:lumOff val="5000"/>
                      </a:schemeClr>
                    </a:gs>
                  </a:gsLst>
                  <a:lin ang="18900000" scaled="0"/>
                </a:gradFill>
                <a:ln w="7938" cap="flat">
                  <a:noFill/>
                  <a:prstDash val="solid"/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4" name="Freeform 7"/>
              <p:cNvSpPr>
                <a:spLocks/>
              </p:cNvSpPr>
              <p:nvPr/>
            </p:nvSpPr>
            <p:spPr bwMode="auto">
              <a:xfrm>
                <a:off x="4033627" y="3946819"/>
                <a:ext cx="1773860" cy="1540629"/>
              </a:xfrm>
              <a:custGeom>
                <a:avLst/>
                <a:gdLst>
                  <a:gd name="T0" fmla="*/ 3404 w 3431"/>
                  <a:gd name="T1" fmla="*/ 1576 h 2999"/>
                  <a:gd name="T2" fmla="*/ 3015 w 3431"/>
                  <a:gd name="T3" fmla="*/ 2249 h 2999"/>
                  <a:gd name="T4" fmla="*/ 2625 w 3431"/>
                  <a:gd name="T5" fmla="*/ 2923 h 2999"/>
                  <a:gd name="T6" fmla="*/ 2494 w 3431"/>
                  <a:gd name="T7" fmla="*/ 2999 h 2999"/>
                  <a:gd name="T8" fmla="*/ 1716 w 3431"/>
                  <a:gd name="T9" fmla="*/ 2999 h 2999"/>
                  <a:gd name="T10" fmla="*/ 938 w 3431"/>
                  <a:gd name="T11" fmla="*/ 2999 h 2999"/>
                  <a:gd name="T12" fmla="*/ 806 w 3431"/>
                  <a:gd name="T13" fmla="*/ 2923 h 2999"/>
                  <a:gd name="T14" fmla="*/ 417 w 3431"/>
                  <a:gd name="T15" fmla="*/ 2249 h 2999"/>
                  <a:gd name="T16" fmla="*/ 28 w 3431"/>
                  <a:gd name="T17" fmla="*/ 1576 h 2999"/>
                  <a:gd name="T18" fmla="*/ 28 w 3431"/>
                  <a:gd name="T19" fmla="*/ 1424 h 2999"/>
                  <a:gd name="T20" fmla="*/ 417 w 3431"/>
                  <a:gd name="T21" fmla="*/ 750 h 2999"/>
                  <a:gd name="T22" fmla="*/ 806 w 3431"/>
                  <a:gd name="T23" fmla="*/ 76 h 2999"/>
                  <a:gd name="T24" fmla="*/ 938 w 3431"/>
                  <a:gd name="T25" fmla="*/ 0 h 2999"/>
                  <a:gd name="T26" fmla="*/ 1716 w 3431"/>
                  <a:gd name="T27" fmla="*/ 0 h 2999"/>
                  <a:gd name="T28" fmla="*/ 2494 w 3431"/>
                  <a:gd name="T29" fmla="*/ 0 h 2999"/>
                  <a:gd name="T30" fmla="*/ 2625 w 3431"/>
                  <a:gd name="T31" fmla="*/ 76 h 2999"/>
                  <a:gd name="T32" fmla="*/ 3015 w 3431"/>
                  <a:gd name="T33" fmla="*/ 750 h 2999"/>
                  <a:gd name="T34" fmla="*/ 3404 w 3431"/>
                  <a:gd name="T35" fmla="*/ 1424 h 2999"/>
                  <a:gd name="T36" fmla="*/ 3404 w 3431"/>
                  <a:gd name="T37" fmla="*/ 1576 h 2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31" h="2999">
                    <a:moveTo>
                      <a:pt x="3404" y="1576"/>
                    </a:moveTo>
                    <a:lnTo>
                      <a:pt x="3015" y="2249"/>
                    </a:lnTo>
                    <a:lnTo>
                      <a:pt x="2625" y="2923"/>
                    </a:lnTo>
                    <a:cubicBezTo>
                      <a:pt x="2598" y="2972"/>
                      <a:pt x="2550" y="2999"/>
                      <a:pt x="2494" y="2999"/>
                    </a:cubicBezTo>
                    <a:lnTo>
                      <a:pt x="1716" y="2999"/>
                    </a:lnTo>
                    <a:lnTo>
                      <a:pt x="938" y="2999"/>
                    </a:lnTo>
                    <a:cubicBezTo>
                      <a:pt x="882" y="2999"/>
                      <a:pt x="834" y="2972"/>
                      <a:pt x="806" y="2923"/>
                    </a:cubicBezTo>
                    <a:lnTo>
                      <a:pt x="417" y="2249"/>
                    </a:lnTo>
                    <a:lnTo>
                      <a:pt x="28" y="1576"/>
                    </a:lnTo>
                    <a:cubicBezTo>
                      <a:pt x="0" y="1527"/>
                      <a:pt x="0" y="1472"/>
                      <a:pt x="28" y="1424"/>
                    </a:cubicBezTo>
                    <a:lnTo>
                      <a:pt x="417" y="750"/>
                    </a:lnTo>
                    <a:lnTo>
                      <a:pt x="806" y="76"/>
                    </a:lnTo>
                    <a:cubicBezTo>
                      <a:pt x="834" y="28"/>
                      <a:pt x="882" y="0"/>
                      <a:pt x="938" y="0"/>
                    </a:cubicBezTo>
                    <a:lnTo>
                      <a:pt x="1716" y="0"/>
                    </a:lnTo>
                    <a:lnTo>
                      <a:pt x="2494" y="0"/>
                    </a:lnTo>
                    <a:cubicBezTo>
                      <a:pt x="2550" y="0"/>
                      <a:pt x="2598" y="28"/>
                      <a:pt x="2625" y="76"/>
                    </a:cubicBezTo>
                    <a:lnTo>
                      <a:pt x="3015" y="750"/>
                    </a:lnTo>
                    <a:lnTo>
                      <a:pt x="3404" y="1424"/>
                    </a:lnTo>
                    <a:cubicBezTo>
                      <a:pt x="3431" y="1472"/>
                      <a:pt x="3431" y="1527"/>
                      <a:pt x="3404" y="157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938" cap="flat">
                <a:noFill/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4382517" y="4183862"/>
              <a:ext cx="1010287" cy="995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 smtClean="0">
                  <a:solidFill>
                    <a:schemeClr val="bg1"/>
                  </a:solidFill>
                  <a:latin typeface="DFGothic-EB" panose="02010609010101010101" pitchFamily="1" charset="-128"/>
                  <a:ea typeface="DFGothic-EB" panose="02010609010101010101" pitchFamily="1" charset="-128"/>
                </a:rPr>
                <a:t>00</a:t>
              </a:r>
              <a:endParaRPr lang="zh-CN" altLang="en-US" sz="3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685442" y="1985486"/>
            <a:ext cx="10652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创建</a:t>
            </a:r>
            <a:r>
              <a:rPr lang="en-US" altLang="zh-CN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APP</a:t>
            </a:r>
            <a:r>
              <a:rPr lang="zh-CN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基础代码</a:t>
            </a:r>
            <a:endParaRPr lang="zh-CN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0600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3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7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8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6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1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2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3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4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1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80" presetID="2" presetClass="entr" presetSubtype="3" accel="52000" fill="hold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82" dur="20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83" dur="20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12" accel="52000" fill="hold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86" dur="2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87" dur="2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3" accel="52000" fill="hold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90" dur="2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91" dur="2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12" accel="52000" fill="hold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94" dur="20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95" dur="20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6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9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0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10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3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4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10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7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8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10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12" accel="52000" fill="hold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14" dur="2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15" dur="2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6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11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21" grpId="0"/>
          <p:bldP spid="22" grpId="0"/>
          <p:bldP spid="112" grpId="0"/>
          <p:bldP spid="115" grpId="0"/>
          <p:bldP spid="118" grpId="0"/>
          <p:bldP spid="121" grpId="0"/>
          <p:bldP spid="5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3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6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1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2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3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4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1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80" presetID="2" presetClass="entr" presetSubtype="3" accel="5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20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20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12" accel="5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2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2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3" accel="5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2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2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12" accel="5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" dur="20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" dur="20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6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9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0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10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3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4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10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7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8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10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12" accel="5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2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2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6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11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21" grpId="0"/>
          <p:bldP spid="22" grpId="0"/>
          <p:bldP spid="112" grpId="0"/>
          <p:bldP spid="115" grpId="0"/>
          <p:bldP spid="118" grpId="0"/>
          <p:bldP spid="121" grpId="0"/>
          <p:bldP spid="57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184649" y="250504"/>
            <a:ext cx="1424112" cy="377030"/>
          </a:xfrm>
        </p:spPr>
        <p:txBody>
          <a:bodyPr/>
          <a:lstStyle/>
          <a:p>
            <a:pPr algn="l"/>
            <a:r>
              <a:rPr lang="en-US" altLang="zh-CN" b="1" smtClean="0"/>
              <a:t>Demo</a:t>
            </a:r>
            <a:r>
              <a:rPr lang="zh-CN" altLang="en-US" b="1" dirty="0" smtClean="0"/>
              <a:t>图片</a:t>
            </a:r>
            <a:endParaRPr lang="zh-CN" altLang="en-US" b="1" dirty="0"/>
          </a:p>
        </p:txBody>
      </p:sp>
      <p:pic>
        <p:nvPicPr>
          <p:cNvPr id="2050" name="Picture 2" descr="C:\Users\FAVOR.P.SJFOOD\Desktop\dem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709479"/>
            <a:ext cx="2304256" cy="42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FAVOR.P.SJFOOD\Desktop\demo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956" y="709479"/>
            <a:ext cx="2307568" cy="4292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933389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127190" y="1272772"/>
            <a:ext cx="1535551" cy="153554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" name="同心圆 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224341" y="2110972"/>
            <a:ext cx="1535551" cy="153554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" name="同心圆 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298390" y="1360518"/>
            <a:ext cx="1535551" cy="153554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" name="同心圆 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281741" y="1741518"/>
            <a:ext cx="1535551" cy="153554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2608356" y="1626490"/>
            <a:ext cx="889987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5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lang="zh-CN" altLang="en-US" sz="55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551010" y="2402999"/>
            <a:ext cx="889987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5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</a:t>
            </a:r>
            <a:endParaRPr lang="zh-CN" altLang="en-US" sz="55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445314" y="1564799"/>
            <a:ext cx="889987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5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  <a:endParaRPr lang="zh-CN" altLang="en-US" sz="55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610954" y="2035636"/>
            <a:ext cx="889987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5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束</a:t>
            </a:r>
            <a:endParaRPr lang="zh-CN" altLang="en-US" sz="55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4598197" y="3288996"/>
            <a:ext cx="500908" cy="50090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5740527" y="3513307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575410" y="3513666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2279076" y="3632005"/>
            <a:ext cx="137389" cy="13738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6198665" y="3518326"/>
            <a:ext cx="274777" cy="27477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3085391" y="3510821"/>
            <a:ext cx="137389" cy="13738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6576425" y="3642228"/>
            <a:ext cx="137389" cy="13738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873480" y="3545432"/>
            <a:ext cx="250454" cy="25045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6750128" y="3512025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4174703" y="3520080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7382889" y="3569216"/>
            <a:ext cx="137389" cy="13738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5923888" y="3329522"/>
            <a:ext cx="274777" cy="27477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2093506" y="3642512"/>
            <a:ext cx="137389" cy="13738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4529502" y="3365619"/>
            <a:ext cx="137389" cy="13738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3229178" y="3457466"/>
            <a:ext cx="322151" cy="32215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5099105" y="3510203"/>
            <a:ext cx="274777" cy="27477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1230014" y="3513536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944804" y="3644768"/>
            <a:ext cx="137389" cy="13738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2795496" y="3330265"/>
            <a:ext cx="274777" cy="27477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1713791" y="3566599"/>
            <a:ext cx="137389" cy="13738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6216637" y="3372814"/>
            <a:ext cx="137389" cy="13738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7753607" y="3504242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060421"/>
      </p:ext>
    </p:extLst>
  </p:cSld>
  <p:clrMapOvr>
    <a:masterClrMapping/>
  </p:clrMapOvr>
  <p:transition spd="slow">
    <p:cover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accel="52000" fill="hold" nodeType="after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accel="52000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accel="52000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5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6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6" accel="52000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9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0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2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4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1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7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1" presetClass="entr" presetSubtype="1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0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1" presetClass="entr" presetSubtype="1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3" dur="1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3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9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/>
          <p:bldP spid="16" grpId="0"/>
          <p:bldP spid="17" grpId="0"/>
          <p:bldP spid="18" grpId="0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48" grpId="0" animBg="1"/>
          <p:bldP spid="49" grpId="0" animBg="1"/>
          <p:bldP spid="50" grpId="0" animBg="1"/>
          <p:bldP spid="51" grpId="0" animBg="1"/>
          <p:bldP spid="52" grpId="0" animBg="1"/>
          <p:bldP spid="53" grpId="0" animBg="1"/>
          <p:bldP spid="54" grpId="0" animBg="1"/>
          <p:bldP spid="55" grpId="0" animBg="1"/>
          <p:bldP spid="56" grpId="0" animBg="1"/>
          <p:bldP spid="57" grpId="0" animBg="1"/>
          <p:bldP spid="58" grpId="0" animBg="1"/>
          <p:bldP spid="59" grpId="0" animBg="1"/>
          <p:bldP spid="60" grpId="0" animBg="1"/>
          <p:bldP spid="61" grpId="0" animBg="1"/>
          <p:bldP spid="62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accel="5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accel="5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accel="5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6" accel="5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2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4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1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7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1" presetClass="entr" presetSubtype="1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0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1" presetClass="entr" presetSubtype="1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3" dur="1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3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9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/>
          <p:bldP spid="16" grpId="0"/>
          <p:bldP spid="17" grpId="0"/>
          <p:bldP spid="18" grpId="0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48" grpId="0" animBg="1"/>
          <p:bldP spid="49" grpId="0" animBg="1"/>
          <p:bldP spid="50" grpId="0" animBg="1"/>
          <p:bldP spid="51" grpId="0" animBg="1"/>
          <p:bldP spid="52" grpId="0" animBg="1"/>
          <p:bldP spid="53" grpId="0" animBg="1"/>
          <p:bldP spid="54" grpId="0" animBg="1"/>
          <p:bldP spid="55" grpId="0" animBg="1"/>
          <p:bldP spid="56" grpId="0" animBg="1"/>
          <p:bldP spid="57" grpId="0" animBg="1"/>
          <p:bldP spid="58" grpId="0" animBg="1"/>
          <p:bldP spid="59" grpId="0" animBg="1"/>
          <p:bldP spid="60" grpId="0" animBg="1"/>
          <p:bldP spid="61" grpId="0" animBg="1"/>
          <p:bldP spid="62" grpId="0" animBg="1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bf32b21c57e606988ab10ec694d2e32676a8b"/>
  <p:tag name="ISPRING_RESOURCE_PATHS_HASH_PRESENTER" val="1e23aa3dfefa2dda7d344b154acf39862a589a"/>
  <p:tag name="ISPRING_PLAYERS_CUSTOMIZATION" val="UEsDBBQAAgAIAImQhEfpbttk5AMAAHQOAAAdAAAAdW5pdmVyc2FsL2NvbW1vbl9tZXNzYWdlcy5sbmetV91u2zYUvi/QdyAEFNgulrYDWhSD44C2GFuILLkSHSdbB4GRGJsIRbr6cZtd7Wn2YHuSHVFyYqcdJMW9sGDS/r7z950jcnD2NZVoy7NcaHVqvT15YyGuYp0ItTq1FvT8lw8WygumEia14qeW0hY6G758MZBMrUq24vD95QuEBinPc1jmw2r1uEYiObXmo2jsz+bYu45cf+JHI2diDcc63TB1j1y90p+yn359/+Hr23fvfx68bpBdiMIZdt1DKmSY3r3pQOTRwHcjYCNu5JErag2rZz+cv6Cu4xFr2Hzph54H5NIaVs9W3CIIiEej0HVsEjlh5PnU5MIllNjW8FqXaM22HBUabQX/goo1h0oWIuMolyIxP8QaNlTJ24zZAV463iSivu+GEfHs3Y41JCpBdsa+gD56sgQ4JAEQZCzn2TOwkSm1gSMsZT+GqTOZuvChlQtTsVpL+BR9/ZgTD6rFVRtqRsIQT0g08q+gTiArvw/CvwA1XfRBXJMQFEDCNoyHL50Jpo7vVQoKSEgDZ/wgn5gppJW8RyyOAYc2Gd8KXeawUymKJ7WQ8n5WQvJxAcJ1sPsdkdaESCgj15XYcnAhS9rrAi0zJnZVmY8L5/foHDsusSMole0vI2p6uTLGQP1KF4hJqasAwC5LtkzFHN3wmJUgpXv4WyIS87cNg7ArTz6X4i/EiqZzXjVN59nk6tXJca451IVhsWSZ6tBBT6gOWv7bYNMyh0iLgqeboi2KvUyc/BAvjo1rjsPwf4PqUpcjI3piv284IUicBPBig24fCd0dQWagDxhrKROyO8rxzsHQPOM5jHieIUfd9rDp+Q2Bp9FzOS4h8wcuXEJFeuCXZBQ6tMoxv8lF0fpKMoWq6/19jcRwBpC84I86ueG3GvpfcraFIsK+yGvhnDzDWC9B7CZrNQL353TD4oFDK1bAiQuBS1KkEH/SgXMxI7sM1uP1IBNLXcrEjDMp7syIhdqUaZ2QTV2n2uhtplOzK1m+66V6wp8d40UdXFAbne8ZbCMNCQ7G02iMvTGpTnNVD8uOINBy5ZNLw8jFowoOok5ZEa/hvXKrS5V0JKoPZDY5x0DWpDTkLIvX//79T0eOJ57Uu6jZ/a0XCXRoNZfIA9kfni54/mcbCcWjQ5xZdEE1B9gdruN51lS9SR6mFI+nMxBGaHSgyyxuPy7sM8xwcAHDwZy2rOGMZXcwWajWsheLCbkSQtHP+uNZviykULwP9rjZXAVMnXmEbdtcbKAJpIjv6ndagpiZbtUNR8INpyvZeIo9GDxP+Hgiip6EZtbv2hwarl4/ttv229H/sMrN/XDweu+6+B9QSwMEFAACAAgAiZCER6uvADQSAwAAYQsAACcAAAB1bml2ZXJzYWwvZmxhc2hfcHVibGlzaGluZ19zZXR0aW5ncy54bWzVVt1SGjEUvucpMul4KYsWq2V2cTr8TB0VGKFVr5ywCWzGbLJNsiBe9Wn6YH2SnmwEYbTOqnWmDheQk3O+8/+R8PAmFWjGtOFKRninWsOIyVhRLqcR/jbqbh9gZCyRlAglWYSlwuiwWQmzfCy4SYbMWlA1CGCkaWQ2wom1WSMI5vN5lZtMu1slcgv4phqrNMg0M0xapoNMkAV82UXGDG5WKgiFXnSqaC4Y4hRCkNxFR0RXEJPgwKuNSXw91SqXtKWE0khPxxH+UGu5z1LHQ7V5yqRLzjRB6MS2QSjlLh4ihvyWoYTxaQKB79cxmnNqkwjv1h0KaAcPUQpsnwNxKC0FyUh7B58ySyixxB+9P8turFkKvIguJEl5PIIb5PKPcHt09fVy0Dk7OeodX436/ZPR0cAHUdgEmzhhsOkohIBUrmO28hMSa0mcQNxgMyHCsDBYFy3VJkpuBOfOaKwE1L6wgnlIx4z2SMrWujG85rILmjsYTSARsYjwF82JwIhbIni8Mjb52Fhui/531zURYMGcMXQ6xPfufXXihGjD1sNa3hhX87h5rnJB0ULlSPBrhqxCkH+ewq+EofXmoIlWaSGF8bHICA4eZ5zNGT0sanoH+DdHl+AizcESJjcTzHoPP3J+i8ZsojTgMjKDGQc5Nx6/+izgjBhzD0qWMW4NT47anaujXrtzseUSJHRGZPxMcGg4SzP7FvgEcpcKXAihoJprEFCZmOSGFf2hnBZqZdIs7Tshs6LprpEFKLSbQzweEy5iGE0uc1YWMCYSKSkWiMSwQsaN0Iyr3IDED4uHNi8K0JsiLotQp7BB4ExTpsug1XZ2P9b3Pu0ffG5Ug98/f20/aXRHKwNBnDfPK60niWVFLg93LgwcFzxODVbn/yczDM4638vUtde5GJXqZmdYCq5fRqt/XEbrzFPZYI3GypidEy2BiN6Fag84c+oJGlhT8JRbRv/lOrxgpF/1b+f34W1G+g1zfs0av5uU/Wn1cNp4KYXBo085d5NyyVMohGPv1fuvuVevwdvr0atKBdA2n8XNyh9QSwMEFAACAAgAiZCER+ShKwC+AgAAVQoAACEAAAB1bml2ZXJzYWwvZmxhc2hfc2tpbl9zZXR0aW5ncy54bWyVVsFu2zAMve8rguxeZ+u6boAaIE1ToEC3FmvRu2wzthBZMiQ5Xf5+oizXUhInXogCEfkeSVEkU6I3TMw/TSYkk1yqFzCGiUKjptNNWH4zTRtjpLjIpDAgzIWQqqJ8Ov987z4kcchzLLkFNZazphn0YWazy/vFbAzFx7i6RhkiZLKqqdg9ykJepDTbFEo2Ij+bWrmrQXEmNpjRz+vlajAAZ9o8GKiinFY/UMZRagVaA6b0fYVylsVpCryLNHOfkZw+1Onb79G2TDPjaIsvKEO0mhYQF3m2RBnGC+s9fpVrlNMEA3+NhV5+RRmEcroDFTtfXKEMMmTd1P/TI7WSBRY05px+xA8OlzS342cJdzOUswS8EAY6+wq+PN/uUAKQ/xrOPcFxVZI/Y133FgI+esphblQDJOlOrU2X8v2pMXY+YL6mXFtAqOpBzzbpZ9rozk2s63F/4J2JPPTlNT3kTfKmgmWbcOAu1vf45fLW7YrQ6YcuyFDB1iuDFHtlj/xt63qADJQ98oWzHJ4E3x1msG9qSd0j31L/nKfrb60gqD3m3tqdOitGesTR1UGqXtFhKpnDXGM6r6wCfDeSOF2bUnKQExF0ywpqmBS/EJfu3GU0SfYMvteOdxYxzHA41nAuR7umw3K5c9yP3ho3ZPuz0F+uPU+M3eI3U2oMzcrK/izp6cTz7JjYwkyT4wzckxYO6kGsZcBxsYdIFVUbUK9S8rFhhDSgx7qX7XANwUkS1IAkx6tMvJNj5RdNlYJa2VdjoLsqx8oWWLKi5PbPvDF4h3yPMWBtqaa0/gRlH30ZKHwTAFVZ2XVte2gtVcMN47CFbvgDhbvy0N2Itl061HAL8whrE7ac14zqSb8r+l6Jd0igP4J/s2lFjvcsI9re0FS7m0WT363hPpdoMXfrDJsv3GTu7HspcmzthxW0Svx38h9QSwMEFAACAAgAiZCER9XqJ9PnAgAAcgoAACYAAAB1bml2ZXJzYWwvaHRtbF9wdWJsaXNoaW5nX3NldHRpbmdzLnhtbNVWzU4bMRC+5yksVxzJAqWFok1QRYKIoElE0gInNFk7WQuvvbW9CeHUp+mD9Uk6XhNIBEULgqpVDonHM9988xvH+9eZJFNurNCqQTfrG5RwlWgm1KRBvw4P13cpsQ4UA6kVb1ClKdlv1uK8GElh0wF3DlUtQRhl93LXoKlz+V4UzWazurC58bdaFg7xbT3RWZQbbrly3ES5hDl+uXnOLW3WaoTEQfRFs0JyIhhSUMKzA3nkMkmjoDWC5GpidKHYgZbaEDMZNei7jQP/WegEpJbIuPKx2SYKvdjtAWPC0wE5EDecpFxMUuS9s03JTDCXNujWtkdB7eghSokdQgCPcqAxFuVu4TPugIGDcAz+HL92diEIIjZXkIlkiDfEh9+greHl0UW/fXrS6R5fDnu9k2GnH0iUNtEqThytOoqRkC5Mwu/8xOAcJCnyRpsxSMvjaFm0UBtrtULOn8lIS0x9aUXJGJnKeYN+NgIkJcKBFMndrQMz4e5QSIzB227Wx8rRe8AQb5KCsXzZ0eLG+iwmzTNdSEbmuiBSXHHiNMGIigx/pZwsp5uMjc5KqQTriJWCcTIVfMbZfpmlW8A/ObpAF1mBltiKueQuePheiBsy4mNtEJfDFJsW5cIG/PqzgHOw9h4UFhzXBiedVvuy0221z9d8gMCmoJJngmMJeZa7t8AHjF1pdCGlxmwuQWBmEigsL+vDBCvVqoRZ2XcK07LovpAlKJZbIJ+AiRcJtpZQBa8KmIAiWsk5gQSHwvoWmgpdWJSEZgnQ9kUEgykRqqQ6wQWFzgzjpgraxubW++0PH3d2P+3Vo18/fq4/aXS7KPoSvLewKQ6eXBV36+LhzMWRn9DHh92Z4m/Nev+0/a1Kprrt82Gl+rQHleB6VbR6x1W0TsNy6i8tpipmZ2AUrpb/QrWLW3ASVi7uQSky4Th7zQZ/QZM+/Y8UWviVmvQNo3hy1P7dIMLp7gGy8uKIo0efRDWUr74Tm7XfUEsDBBQAAgAIAImQhEcAu+QqngEAAB8GAAAfAAAAdW5pdmVyc2FsL2h0bWxfc2tpbl9zZXR0aW5ncy5qc42UTW/CMAyG7/wKlF0n1I0xtt0QH9IkDpPGbdohLaZUpEmVhI4O8d9XlwFN6o7FF/Ly5HXsKt53uuViEeu+dPfV72r/5u4rDVCzegu3ri5a9BR1ZkSyhEWSgkgkMA/JT0fP8uFCUMZMVqZh8Y62pubHFP6z4sLU8Yyw0IRmqMM5AX4R2o46/H0WO7W6jjXVGh1urVWyFylpQdqeVDrlFcNuZtWql+jBKgd9BV3xCBzTIOjPRkEbeXEcDDHqXKTSjMtirmLVC3m0ibXaymVb/nWRgS4/+eY37fNwPHXsRGLsq4XUTzx9wmgnMw3GwG/exykGCQsegqj5BtX6A3WMmwV5dJ6YxJ7o0R1Gnc54DI0uBWMMF5OlV6ObQ4wmZ2Fnj0T/HsMhBC9AN6xGAwwHVNk2+8cHzLSKsSMNtNnzMyoUXyYyPnKTAIPk8LJo29a9S6EPEwzmPCHlPaE19fzSttnhg4YArTOWTnmNl3dO2QlKlEQORWjUtMrpOWL9OYL7jy7j1vJonZbjoRyOZRu43oBeKCXK239eu6efq3P4AVBLAwQUAAIACACJkIRHGtrqO6oAAAAfAQAAGgAAAHVuaXZlcnNhbC9pMThuX3ByZXNldHMueG1snY8xD8IgEIV3fgW5XbBb0wDdTNwcdDYVUUno0XDU+vOF1Bhnh0vuXd73Xk71rzHwp0vkI2poxBa4QxuvHu8aTsfdpgVOecDrECI6DRiB94Yp37R4SI5cJl4ikDQ8cp46KZdlEZ6mVBIohjmXYBI2jrLMGFFWUk4rCivb+b/ozw0MY5yry+xD3qMpe1GrhVOyGipzdig83iLIalDy667KzpRLRRFK/jxm2BtQSwMEFAACAAgAiZCER7DtXVduAAAAdgAAABwAAAB1bml2ZXJzYWwvbG9jYWxfc2V0dGluZ3MueG1sDcw9DsIwDEDhvaewvJefjaFpNzYQEuUAVmNQJMdGiYXg9nh7w6c3Ld8q8OHWi2nC4+6AwLpZLvpK+FjP4wmhO2kmMeWEagjLPExiG8md3QN2eAv9uK1cI5yvVEPeGndWJ48zjHCJ57Nwxv08/AFQSwMEFAACAAgAA3TLRM6CCTfsAgAAiAgAABQAAAB1bml2ZXJzYWwvcGxheWVyLnhtbK1VTW/bMAw9p8D+g6F7raRd1zSQW3QFih3WoUDWbbdAtRlbi215klw3/fWj/G3P6VZgBwM2xfdI8ZE0u3pOYucJlBYy9cjCnRMHUl8GIg098vD19nhJri7fHbEs5ntQjgg8kqfCAnhMnAC0r0RmEHzPTeSRnsFFZuJkSkglzB65z5C7i7Qk745m6JJqj0TGZCtKi6JwhUZEGmoZ55ZEu75MaKZAQ2pA0SoN4jTYlfk7Gp9EptTsM9A9ZGbeHrgmaTmetRiQFKeuVCE9mc8X9Mfd57UfQcKPRaoNT30gDlZyVpbykfu7OxnkMWhrm7EqyTUYY5MobTNmVmKxTB2tfI9UDpsEtOYhaDdOQ0IrLJ0As23MdVTz6AGt5dU7UfOWfhv7vWncSuVo55zlj7HQER71IZ11EsjoMCpLyuuWHfTQdNCtZSKOgl+5UBCUn9/aFpkvSBWw7bgyT1cXPh7g2y33jVT7G4RhF9UKuq1obiWaW4JaDreNvu4oSHPbLXCTK2hKNWNPIgD5hSvFbVtcGpUDoyNjjaVDMKPVlWuROkFYZJL47B+0sX4jaX7q15QpAf9DmE9I1NZEpAE83wr0MZBgTQ1gsa3NNVns2phdTjp/THp9PTBVOdai4EUcw1UIOIYBN5x2dnoICoprdPFzNcL2Dg6CIxFGMT5mkmF8epAm4Wo3ydA7OAiOpb+bgLbmtox0XMdRM7UdxOjEOmF+ro1MxEvZnoM9Y1ZlH742cs3RdSbag/P5H6M4iNEM5pZMrC771ttXzeG9nVOjO59NVlkG3YrzACbPKq9mFvJs5BPAluexuenn1OzDHnSU89R0THN9x36XxVq8gFOIwP7pFqe2JhHYnvHIh+VpjwH1xO0yCF+apiIyWktSqXlIOYa1eRJQVJhqVj6i6qGSeRqMtHGz7uegY9xV1wq4E8MWM12cYPPJzCPv8aW+y8XZRXeV88VFgy3zuq8CV7m8YVXXCXedQet+bS/C6pnH199QSwMEFAACAAgAiZCER1xY5FeMAgAAagcAACkAAAB1bml2ZXJzYWwvc2tpbl9jdXN0b21pemF0aW9uX3NldHRpbmdzLnhtbJVVS27bMBDd9xSEDxCTIvUDHAP6UIWBIg2aAF3TMuMKkUmDpNOk0AV6hqKLZtEDdJlNT9M2xyhp1x+5iuNoVuS8N8N5HA0H+roS2UIbOas+MVNJccGNqcRUD18BMChlLdW54pqb5UZ7Cwg246e9Pw/3j59/PP788uvh+++v33pAGyYmTE1Oe1es1ry3Yq65oLKO8cIYKU5KKQwX5kRINWN1D9ywemEjFsuv13+eKG+4egHtipV8P1m4/J5ltTL5obNOTilncybu3sipPBmz8nqq5EJMjjnjh7s5V3UlrjfgOMxod5a60mZk+KzjbDRydgRrbi9R8+3RAursMLFmY16388FjGPu5Dsiwx7ypdGV2mAly1smcsynv0hw+gRY2fAc8gTCEhziG35oNGnvOutE1u+PqBSeS88X8hU0zV3LqtO2iHbjQDa2WbGJ/9w0nh84Oc1xdLt0xd9LSiuTO1rhBf2eWLMdNf3/erAK9r8REfhyJK/mPuB4wmfPqIQQrgUAUJlEe2RVJiQdCQj0agZz6mfXFOI9xZn25h7JBfy/EKq7ipR0q3VEH/Zb3f8JIaK7MSEz47RC30buudgWvlZXf4vQwIM6addZmKRUBBNlJQxsvwRgHIPNzlMMmDOMwQYBC4kPcpJFrQYB8H8VBg0LPx3ZVxIGNQmgcABIS4uWNRz3LBkmS5l7WhDhGKLHZaBRnTVGktucBQgiTvPEDXKQQWDS2MRIcOQFxjlMcNEmaoAiDIivSgjQ0p0Hmg8ijAYQNSVMM4VbcbXW7cm13jy5nLeczATuvoNO77bZ2cw3KhVIWfMlntssNB2Om+cj28fk7ekHPLpPL0duzVQNbqHs210htN23lTz6nfwFQSwMEFAACAAgAirpzR4LIvt4RCgAA+B4AABcAAAB1bml2ZXJzYWwvdW5pdmVyc2FsLnBuZ+2Z/1cTVxbA466rri62rlJKSonttrD9ItTlS5BvU79W241UKUUpIbSoqabyJWkaAkmm1SrLQYguW1GIyWlpQUtJuiKFaCBWCiNFJkspDEhMhECmEEkIaRJCmJmdwGnds7/sH7D5Yc7MvZ87b+57775735lX+vreVwJWU1dTKJSAPbt37KdQljMolN9yV60gNVUbYhDytoy3/5VtFCUcMkkKy9lbGVsplH9K1yy8/TtS/n3+7oM8CmVth+9aBuVdPkShhJbv2bH1jcKs6XvA7cMjbytGR66kstNjnz+T+jj99IZlQSde3v945vIfVgX+JewUk7l99dsvPXYre/npjS+t6Mne0PzqurGwU6+mrfho/+XAp099f/mNBPv1QwlvlQhwURQPSjfaDs7k6zTogyhjFqp/p3EYFdHaWstp+ExJZPvsJyrN3FiQdq5Umjy/inTv/vB118uw5PZwkFoKGqI9cyapI5vUfxjIBsepiveqRd4RI7zyN6Tqqy3eZ0jFwng40L2S4lPMH9KOi47UW5eTwgFnt6Q7qH3mlGY9KWUPECORkwnLyMeuw4u4ap1Pzdzla5sf7AODfuAHfuAHfuAHfuAHfuAHfuAHfuAHfuAHfuAHfvD/AIZcLMDdt8b3U1FyjuH7gfhhdr8PbByK9lmtimX42In/iWberAkDCY+uba4hEreWqUDPa5H4AynxU2e6dj5Nfv/O8MUbUSXsCE4F+e7c+3rkWvMR7+ECCW56gsCNyUePC0OLK9QVKhT3KVN4x7FxRqXW+4lOO9cPeOLAA3LrnYmL/dUc8mMGlRZrZonPE3Pg4HlUPyWzwTlyUzWuqcvj4ilO34sLmLGHdrZFYL5mppLeudGFk04efu071gJEnEXFgtBUKHkl2iw2Bj2bKOz/Li3MZvylcanDXg4QHcDtmGHeflSSDiWGozESBW1AOFu3B3tdc+MXs7ag5seKc6f0tqkLqFkzyLfmddR1s3f0xpDYZhUhOxs75LXxxI14s1rYbxMI18cykv90TEn2v5CO1lJ1nuK/hg6E6Ac26/o8F/ZeIlKHoz1nLqtXUCj37yWikcmbYlYK+Hd4fEkjt/fb1KFf4bTYIZAkICzdwd4O5pMOGebMw47AHTXzQWQDgy3tzrFio9cQjo/S8NFOeru9nNVK/GyTuG9o/6XMgXOkljmuFYBYLTYdT20FWlSoFxa0O36A9ESmFWorX+oe7BloKiOH2TymrBDCcPF9piTAvvJetMdM13rG6gFssozKTh0v0gcDuF0Kjg41bS7oEurtXxb8V9seHYiPcVjejGQzjlKRHMObiwOUhzIlbTMm4O80N3gIXChZ4G2+eTBdHmOzyNE4YiOYBKnFgDlOx7cWDxe50o5FWKcuIFuAni1Q8Q1Jl2XbKYR5KN9s00s0B0YTbZPsTRLA3Ddyp3OC2W4cP5lbnVmzFtWyt+n2KAh5gfHrOFOiWfLg4udRoeFTU6jWLcGYkTVDFpznTTRTgblvH5nd7ETdVxaDpT7BeHifRUl3Xi04HqJHzkpNrwDzfRwFmmGT82eC3aAGUJYFZLm6S9OveFobcrJQqtvpNFGxjEgkzq0I+CLKyiGaPuJ2xdBUVCkHry8asdE92TVh0soCN2YDiUqv8slvokJp7k9jGXChqM9ywd249GVPjXHOmclL6gx2x0wOv6hu4QQIWSXygAoF9oCt+JnTZDrjdSTGE++CXdjzFbwHwWzTOD5ET+Nx0yENHAN7mNMF5XiYZcJygWcg2d3oIn3IdbM7jeeOhYtrzeNpyUN13T2x9AqIrg+WVjrmTiS6ILQt62sIAgxgLgsknKfbDDJp5LwThexzTe1L4SA3ixe+kWWgzHRQNiLlDPXwt95sXptkSrN0WqbKvCu6m7em0kaE62PCyYi16CE+LOX8DDkdPZmOwiS8YK2UIzFCGV6rhn5sb1ZnXTdwr53AEMcl+hS22Z0DgzaYePzX0EhJtTTWx5tetOoy7K2x2+FP1qE4OQ6DJ5H4WftmxPFjq4qlakhV2rarYwNDgauOumN7F6PDJLN4hmHPpRe2K5sdzeZkNxKH4ZnIrr5g9wvpVqvjLbe2rLoy3TcVSO4wlrA9AnFXL7wGJqJFFZby/LaDDyfiinMwte29TNY7RY1PqQKkUTB1VqToxmrD0gFO9w1v2jPIkR6Pzdkny6Brr1RXkmucD8cBbr4BTWR9c5QL6Ez2p096IS6Mub0RiNFx1Wvc2dvdIPqaUWnpBEx4+S32LSX9bnPlB+Vek1IKZ0benugfilbjovJ4s7hhcZ0f9eXPPyOZKQVd2KuVEH/CRJ3NqErOfVRmv36K4E90Du9ujYgtXAiIStm3FADBiDCT44Bi3DXKKt3pnmAk+SbmzYxAFtpzrfKpxcGfOHm8OgRZezcYHZdySiZx83VDPvuPKuhSQWgx2O7NUdEtE/FmTZ8KjVNq0euEXiLqoCFPjJ5pYEJ6hY1rvC98YvHsLbEX9NCJeJ97jd6p9trBs0h4YChYDDfIUa72nQm9EtL8MjKtsEnyxe3glOFodfJhbuOnujids1WOXyPDfykof6rrLvjgnHW9aNf0i8yap5C4vJtQ3o9J8OeKUg3L8L6s91w/jUnOGoa6hB/B016ejH6Lf2cgyyUr8ZWfD3WnfQVHbS1KZcv4WfcEP9Z1Y/2ByK5bwWzM2yoRiayW1ZVRyhjLyJdLK/aMVyfCPtBHhdIZVrRwi2UiCmBHVHCOg5fcB20snVhErQlDk/Y57PE0Uf/Hb/ICKJSb/RiGAu6xFGLclFncVtp0ABww78Q6vAWxy/ZqY1Ph6So1TRC7TpkVtCZxZy9EpuZ4FC2SSR2TZ/pVa1ZlCc59e7GS57V/VmoRWml7yGXJpJ+NQNvyDevJTJHTPx712WLwtTjoWrtF7SqyLmY91KoCLXRehOFjRqXub0vZ2cAS2wU8zCkbSPTVj2EWjtsmEjXP1YQp1i3OjqZmqYQN8dJ4+WQJS0dbJjTTEDfiP2oQ6H5BAdaTqelw6pIN6OVoq3kzGx7aCNCETceedIUMeIy+MkUH0RbHguL7h2UO8uSWZZQl0flWX6lyKI05XDdZf7/oqU7+R1T9kisAi5it4jJcmTLbzGVHe4L0So6izEFFhNrG8Lzqrx7A4t02XtAfyJ679FrjOGPwvE7IALNGHpqIS+H66f7CfaRL76I9WxWmahcDOa/jM0B4UiyyW2pJoxB0pdBaFSNexV4LlAcFkq1VFedy7tYrNyE64jnDscWty31101Hfieqj71X79i7La8J8t9FawqVqPytYPFqN9z5LExOA+Fnb4saJ73oteR4gLCXCcFK8+WUTa7avDKQScwoAXjqL3eJ9hi26epTb9QgxxvG8/OsRLqEhdQROI7BOYkHAunPSZy1vaKJxXTtxotA+Rvwmy7WR+x3CU/vInp17dyi3ZZ/4N1BLAwQUAAIACACKunNH0iigUkoAAABrAAAAGwAAAHVuaXZlcnNhbC91bml2ZXJzYWwucG5nLnhtbLOxr8jNUShLLSrOzM+zVTLUM1Cyt+PlsikoSi3LTC1XqACKGekZQICSQiUqtzwzpSQDKGRgbo4QzEjNTM8osVWyMLCAC+oDzQQAUEsBAgAAFAACAAgAiZCER+lu22TkAwAAdA4AAB0AAAAAAAAAAQAAAAAAAAAAAHVuaXZlcnNhbC9jb21tb25fbWVzc2FnZXMubG5nUEsBAgAAFAACAAgAiZCER6uvADQSAwAAYQsAACcAAAAAAAAAAQAAAAAAHwQAAHVuaXZlcnNhbC9mbGFzaF9wdWJsaXNoaW5nX3NldHRpbmdzLnhtbFBLAQIAABQAAgAIAImQhEfkoSsAvgIAAFUKAAAhAAAAAAAAAAEAAAAAAHYHAAB1bml2ZXJzYWwvZmxhc2hfc2tpbl9zZXR0aW5ncy54bWxQSwECAAAUAAIACACJkIRH1eon0+cCAAByCgAAJgAAAAAAAAABAAAAAABzCgAAdW5pdmVyc2FsL2h0bWxfcHVibGlzaGluZ19zZXR0aW5ncy54bWxQSwECAAAUAAIACACJkIRHALvkKp4BAAAfBgAAHwAAAAAAAAABAAAAAACeDQAAdW5pdmVyc2FsL2h0bWxfc2tpbl9zZXR0aW5ncy5qc1BLAQIAABQAAgAIAImQhEca2uo7qgAAAB8BAAAaAAAAAAAAAAEAAAAAAHkPAAB1bml2ZXJzYWwvaTE4bl9wcmVzZXRzLnhtbFBLAQIAABQAAgAIAImQhEew7V1XbgAAAHYAAAAcAAAAAAAAAAEAAAAAAFsQAAB1bml2ZXJzYWwvbG9jYWxfc2V0dGluZ3MueG1sUEsBAgAAFAACAAgAA3TLRM6CCTfsAgAAiAgAABQAAAAAAAAAAQAAAAAAAxEAAHVuaXZlcnNhbC9wbGF5ZXIueG1sUEsBAgAAFAACAAgAiZCER1xY5FeMAgAAagcAACkAAAAAAAAAAQAAAAAAIRQAAHVuaXZlcnNhbC9za2luX2N1c3RvbWl6YXRpb25fc2V0dGluZ3MueG1sUEsBAgAAFAACAAgAirpzR4LIvt4RCgAA+B4AABcAAAAAAAAAAAAAAAAA9BYAAHVuaXZlcnNhbC91bml2ZXJzYWwucG5nUEsBAgAAFAACAAgAirpzR9IooFJKAAAAawAAABsAAAAAAAAAAQAAAAAAOiEAAHVuaXZlcnNhbC91bml2ZXJzYWwucG5nLnhtbFBLBQYAAAAACwALAEkDAAC9IQAAAAA="/>
  <p:tag name="ISPRING_ULTRA_SCORM_COURSE_ID" val="19D12169-10B6-4984-8CE8-8968B0B22BA0"/>
  <p:tag name="ISPRING_SCORM_RATE_SLIDES" val="1"/>
  <p:tag name="ISPRING_SCORM_RATE_QUIZZES" val="0"/>
  <p:tag name="ISPRING_SCORM_PASSING_SCORE" val="100.0000000000"/>
  <p:tag name="ISPRINGONLINEFOLDERID" val="0"/>
  <p:tag name="ISPRINGONLINEFOLDERPATH" val="Content List"/>
  <p:tag name="ISPRINGCLOUDFOLDERID" val="0"/>
  <p:tag name="ISPRINGCLOUDFOLDERPATH" val="Content List"/>
  <p:tag name="ISPRING_PRESENTATION_TITLE" val="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Office 主题​​">
  <a:themeElements>
    <a:clrScheme name="自定义 22">
      <a:dk1>
        <a:sysClr val="windowText" lastClr="000000"/>
      </a:dk1>
      <a:lt1>
        <a:sysClr val="window" lastClr="FFFFFF"/>
      </a:lt1>
      <a:dk2>
        <a:srgbClr val="7F7F7F"/>
      </a:dk2>
      <a:lt2>
        <a:srgbClr val="7F7F7F"/>
      </a:lt2>
      <a:accent1>
        <a:srgbClr val="0070C0"/>
      </a:accent1>
      <a:accent2>
        <a:srgbClr val="00B0F0"/>
      </a:accent2>
      <a:accent3>
        <a:srgbClr val="0070C0"/>
      </a:accent3>
      <a:accent4>
        <a:srgbClr val="00B0F0"/>
      </a:accent4>
      <a:accent5>
        <a:srgbClr val="0070C0"/>
      </a:accent5>
      <a:accent6>
        <a:srgbClr val="00B0F0"/>
      </a:accent6>
      <a:hlink>
        <a:srgbClr val="FFFFFF"/>
      </a:hlink>
      <a:folHlink>
        <a:srgbClr val="FFFFFF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8272</TotalTime>
  <Words>38</Words>
  <Application>Microsoft Office PowerPoint</Application>
  <PresentationFormat>全屏显示(16:9)</PresentationFormat>
  <Paragraphs>23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Arial</vt:lpstr>
      <vt:lpstr>宋体</vt:lpstr>
      <vt:lpstr>微软雅黑</vt:lpstr>
      <vt:lpstr>Calibri</vt:lpstr>
      <vt:lpstr>DFGothic-EB</vt:lpstr>
      <vt:lpstr>Office 主题​​</vt:lpstr>
      <vt:lpstr>PowerPoint 演示文稿</vt:lpstr>
      <vt:lpstr>PowerPoint 演示文稿</vt:lpstr>
      <vt:lpstr>Demo图片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FAVOR.P</dc:creator>
  <cp:keywords>plus206</cp:keywords>
  <cp:lastModifiedBy>AutoBVT</cp:lastModifiedBy>
  <cp:revision>952</cp:revision>
  <dcterms:created xsi:type="dcterms:W3CDTF">2015-04-24T01:01:13Z</dcterms:created>
  <dcterms:modified xsi:type="dcterms:W3CDTF">2020-11-14T08:23:40Z</dcterms:modified>
  <cp:category>plus206</cp:category>
</cp:coreProperties>
</file>