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showGuides="1">
      <p:cViewPr varScale="1">
        <p:scale>
          <a:sx n="64" d="100"/>
          <a:sy n="64" d="100"/>
        </p:scale>
        <p:origin x="97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000" dirty="0">
                <a:solidFill>
                  <a:schemeClr val="bg1"/>
                </a:solidFill>
                <a:latin typeface="Elephant" panose="02020904090505020303" pitchFamily="18" charset="0"/>
              </a:rPr>
              <a:t>Top</a:t>
            </a:r>
            <a:r>
              <a:rPr lang="en-US" sz="2000" baseline="0" dirty="0">
                <a:solidFill>
                  <a:schemeClr val="bg1"/>
                </a:solidFill>
                <a:latin typeface="Elephant" panose="02020904090505020303" pitchFamily="18" charset="0"/>
              </a:rPr>
              <a:t> </a:t>
            </a:r>
            <a:r>
              <a:rPr lang="en-US" sz="2000" dirty="0">
                <a:solidFill>
                  <a:schemeClr val="bg1"/>
                </a:solidFill>
                <a:latin typeface="Elephant" panose="02020904090505020303" pitchFamily="18" charset="0"/>
              </a:rPr>
              <a:t>Customers</a:t>
            </a:r>
            <a:r>
              <a:rPr lang="en-US" sz="2000" baseline="0" dirty="0">
                <a:solidFill>
                  <a:schemeClr val="bg1"/>
                </a:solidFill>
                <a:latin typeface="Elephant" panose="02020904090505020303" pitchFamily="18" charset="0"/>
              </a:rPr>
              <a:t> with their </a:t>
            </a:r>
            <a:r>
              <a:rPr lang="en-US" sz="2000" dirty="0">
                <a:solidFill>
                  <a:schemeClr val="bg1"/>
                </a:solidFill>
                <a:latin typeface="Elephant" panose="02020904090505020303" pitchFamily="18" charset="0"/>
              </a:rPr>
              <a:t>Revenue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Revenue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Sheet1!$A$2:$A$11</c:f>
              <c:numCache>
                <c:formatCode>General</c:formatCode>
                <c:ptCount val="10"/>
                <c:pt idx="0">
                  <c:v>14646</c:v>
                </c:pt>
                <c:pt idx="1">
                  <c:v>18102</c:v>
                </c:pt>
                <c:pt idx="2">
                  <c:v>17450</c:v>
                </c:pt>
                <c:pt idx="3">
                  <c:v>16446</c:v>
                </c:pt>
                <c:pt idx="4">
                  <c:v>14911</c:v>
                </c:pt>
                <c:pt idx="5">
                  <c:v>12415</c:v>
                </c:pt>
                <c:pt idx="6">
                  <c:v>14156</c:v>
                </c:pt>
                <c:pt idx="7">
                  <c:v>17511</c:v>
                </c:pt>
                <c:pt idx="8">
                  <c:v>12346</c:v>
                </c:pt>
                <c:pt idx="9">
                  <c:v>16029</c:v>
                </c:pt>
              </c:numCache>
            </c:numRef>
          </c:cat>
          <c:val>
            <c:numRef>
              <c:f>Sheet1!$B$2:$B$11</c:f>
              <c:numCache>
                <c:formatCode>#,##0.00</c:formatCode>
                <c:ptCount val="10"/>
                <c:pt idx="0">
                  <c:v>271614.14</c:v>
                </c:pt>
                <c:pt idx="1">
                  <c:v>231822.69</c:v>
                </c:pt>
                <c:pt idx="2">
                  <c:v>192521.95</c:v>
                </c:pt>
                <c:pt idx="3">
                  <c:v>168472.5</c:v>
                </c:pt>
                <c:pt idx="4">
                  <c:v>136087.12</c:v>
                </c:pt>
                <c:pt idx="5">
                  <c:v>124914.53</c:v>
                </c:pt>
                <c:pt idx="6">
                  <c:v>117057.43</c:v>
                </c:pt>
                <c:pt idx="7">
                  <c:v>84351.3</c:v>
                </c:pt>
                <c:pt idx="8">
                  <c:v>77183.600000000006</c:v>
                </c:pt>
                <c:pt idx="9">
                  <c:v>67912.320000000007</c:v>
                </c:pt>
              </c:numCache>
            </c:numRef>
          </c:val>
          <c:extLst>
            <c:ext xmlns:c16="http://schemas.microsoft.com/office/drawing/2014/chart" uri="{C3380CC4-5D6E-409C-BE32-E72D297353CC}">
              <c16:uniqueId val="{00000000-9AD1-499A-9157-C7A36E6D5256}"/>
            </c:ext>
          </c:extLst>
        </c:ser>
        <c:dLbls>
          <c:dLblPos val="outEnd"/>
          <c:showLegendKey val="0"/>
          <c:showVal val="1"/>
          <c:showCatName val="0"/>
          <c:showSerName val="0"/>
          <c:showPercent val="0"/>
          <c:showBubbleSize val="0"/>
        </c:dLbls>
        <c:gapWidth val="182"/>
        <c:axId val="299305359"/>
        <c:axId val="299311119"/>
      </c:barChart>
      <c:catAx>
        <c:axId val="29930535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9311119"/>
        <c:crosses val="autoZero"/>
        <c:auto val="1"/>
        <c:lblAlgn val="ctr"/>
        <c:lblOffset val="100"/>
        <c:noMultiLvlLbl val="0"/>
      </c:catAx>
      <c:valAx>
        <c:axId val="299311119"/>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93053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latin typeface="Elephant" panose="02020904090505020303" pitchFamily="18" charset="0"/>
              </a:rPr>
              <a:t>2011 Revenue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Revenue</c:v>
                </c:pt>
              </c:strCache>
            </c:strRef>
          </c:tx>
          <c:spPr>
            <a:ln w="28575" cap="rnd">
              <a:solidFill>
                <a:schemeClr val="accent1"/>
              </a:solidFill>
              <a:round/>
            </a:ln>
            <a:effectLst/>
          </c:spPr>
          <c:marker>
            <c:symbol val="none"/>
          </c:marker>
          <c:dLbls>
            <c:delete val="1"/>
          </c:dLbls>
          <c:cat>
            <c:strRef>
              <c:f>Sheet1!$A$2:$A$13</c:f>
              <c:strCache>
                <c:ptCount val="12"/>
                <c:pt idx="0">
                  <c:v>January     </c:v>
                </c:pt>
                <c:pt idx="1">
                  <c:v>February   </c:v>
                </c:pt>
                <c:pt idx="2">
                  <c:v>March          </c:v>
                </c:pt>
                <c:pt idx="3">
                  <c:v>April              </c:v>
                </c:pt>
                <c:pt idx="4">
                  <c:v>May              </c:v>
                </c:pt>
                <c:pt idx="5">
                  <c:v>June             </c:v>
                </c:pt>
                <c:pt idx="6">
                  <c:v>July              </c:v>
                </c:pt>
                <c:pt idx="7">
                  <c:v>August         </c:v>
                </c:pt>
                <c:pt idx="8">
                  <c:v>September   </c:v>
                </c:pt>
                <c:pt idx="9">
                  <c:v>October        </c:v>
                </c:pt>
                <c:pt idx="10">
                  <c:v>November    </c:v>
                </c:pt>
                <c:pt idx="11">
                  <c:v>December    </c:v>
                </c:pt>
              </c:strCache>
            </c:strRef>
          </c:cat>
          <c:val>
            <c:numRef>
              <c:f>Sheet1!$B$2:$B$13</c:f>
              <c:numCache>
                <c:formatCode>#,##0.00</c:formatCode>
                <c:ptCount val="12"/>
                <c:pt idx="0">
                  <c:v>691364.56</c:v>
                </c:pt>
                <c:pt idx="1">
                  <c:v>523631.89</c:v>
                </c:pt>
                <c:pt idx="2" formatCode="#,##0">
                  <c:v>717639.36</c:v>
                </c:pt>
                <c:pt idx="3">
                  <c:v>537808.62</c:v>
                </c:pt>
                <c:pt idx="4">
                  <c:v>770536.02</c:v>
                </c:pt>
                <c:pt idx="5">
                  <c:v>761739.9</c:v>
                </c:pt>
                <c:pt idx="6">
                  <c:v>719221.19</c:v>
                </c:pt>
                <c:pt idx="7">
                  <c:v>759138.38</c:v>
                </c:pt>
                <c:pt idx="8">
                  <c:v>1058590.17</c:v>
                </c:pt>
                <c:pt idx="9">
                  <c:v>1154979.3</c:v>
                </c:pt>
                <c:pt idx="10">
                  <c:v>1509496.33</c:v>
                </c:pt>
                <c:pt idx="11">
                  <c:v>638792.68000000005</c:v>
                </c:pt>
              </c:numCache>
            </c:numRef>
          </c:val>
          <c:smooth val="0"/>
          <c:extLst>
            <c:ext xmlns:c16="http://schemas.microsoft.com/office/drawing/2014/chart" uri="{C3380CC4-5D6E-409C-BE32-E72D297353CC}">
              <c16:uniqueId val="{00000000-2014-4636-8FDF-90B54FE1361C}"/>
            </c:ext>
          </c:extLst>
        </c:ser>
        <c:dLbls>
          <c:dLblPos val="t"/>
          <c:showLegendKey val="0"/>
          <c:showVal val="1"/>
          <c:showCatName val="0"/>
          <c:showSerName val="0"/>
          <c:showPercent val="0"/>
          <c:showBubbleSize val="0"/>
        </c:dLbls>
        <c:smooth val="0"/>
        <c:axId val="1259626607"/>
        <c:axId val="1259623727"/>
      </c:lineChart>
      <c:catAx>
        <c:axId val="1259626607"/>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59623727"/>
        <c:crosses val="autoZero"/>
        <c:auto val="1"/>
        <c:lblAlgn val="ctr"/>
        <c:lblOffset val="100"/>
        <c:noMultiLvlLbl val="0"/>
      </c:catAx>
      <c:valAx>
        <c:axId val="1259623727"/>
        <c:scaling>
          <c:orientation val="minMax"/>
        </c:scaling>
        <c:delete val="0"/>
        <c:axPos val="l"/>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596266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latin typeface="Elephant" panose="02020904090505020303" pitchFamily="18" charset="0"/>
              </a:rPr>
              <a:t>The</a:t>
            </a:r>
            <a:r>
              <a:rPr lang="en-US" baseline="0" dirty="0">
                <a:latin typeface="Elephant" panose="02020904090505020303" pitchFamily="18" charset="0"/>
              </a:rPr>
              <a:t> top and least 5 countries by revenue and quantity</a:t>
            </a:r>
            <a:endParaRPr lang="en-US" dirty="0">
              <a:latin typeface="Elephant" panose="02020904090505020303" pitchFamily="18" charset="0"/>
            </a:endParaRPr>
          </a:p>
        </c:rich>
      </c:tx>
      <c:overlay val="0"/>
      <c:spPr>
        <a:solidFill>
          <a:schemeClr val="bg1"/>
        </a:solid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Quantity </c:v>
                </c:pt>
              </c:strCache>
            </c:strRef>
          </c:tx>
          <c:spPr>
            <a:solidFill>
              <a:schemeClr val="accent1"/>
            </a:solidFill>
            <a:ln>
              <a:noFill/>
            </a:ln>
            <a:effectLst/>
          </c:spPr>
          <c:invertIfNegative val="0"/>
          <c:cat>
            <c:strRef>
              <c:f>Sheet1!$A$2:$A$16</c:f>
              <c:strCache>
                <c:ptCount val="11"/>
                <c:pt idx="0">
                  <c:v>Netherlands</c:v>
                </c:pt>
                <c:pt idx="1">
                  <c:v>EIRE   </c:v>
                </c:pt>
                <c:pt idx="2">
                  <c:v>Germany</c:v>
                </c:pt>
                <c:pt idx="3">
                  <c:v>France</c:v>
                </c:pt>
                <c:pt idx="4">
                  <c:v>Australia</c:v>
                </c:pt>
                <c:pt idx="6">
                  <c:v>Sweden</c:v>
                </c:pt>
                <c:pt idx="7">
                  <c:v>Switzerland</c:v>
                </c:pt>
                <c:pt idx="8">
                  <c:v>Spain</c:v>
                </c:pt>
                <c:pt idx="9">
                  <c:v>Belgium</c:v>
                </c:pt>
                <c:pt idx="10">
                  <c:v>Norway</c:v>
                </c:pt>
              </c:strCache>
            </c:strRef>
          </c:cat>
          <c:val>
            <c:numRef>
              <c:f>Sheet1!$B$2:$B$16</c:f>
              <c:numCache>
                <c:formatCode>General</c:formatCode>
                <c:ptCount val="15"/>
                <c:pt idx="0">
                  <c:v>193550</c:v>
                </c:pt>
                <c:pt idx="1">
                  <c:v>141403</c:v>
                </c:pt>
                <c:pt idx="2">
                  <c:v>112384</c:v>
                </c:pt>
                <c:pt idx="3">
                  <c:v>107114</c:v>
                </c:pt>
                <c:pt idx="4">
                  <c:v>83434</c:v>
                </c:pt>
                <c:pt idx="6">
                  <c:v>32129</c:v>
                </c:pt>
                <c:pt idx="7">
                  <c:v>29915</c:v>
                </c:pt>
                <c:pt idx="8">
                  <c:v>27073</c:v>
                </c:pt>
                <c:pt idx="9">
                  <c:v>21482</c:v>
                </c:pt>
                <c:pt idx="10">
                  <c:v>15754</c:v>
                </c:pt>
              </c:numCache>
            </c:numRef>
          </c:val>
          <c:extLst>
            <c:ext xmlns:c16="http://schemas.microsoft.com/office/drawing/2014/chart" uri="{C3380CC4-5D6E-409C-BE32-E72D297353CC}">
              <c16:uniqueId val="{00000000-D9C3-4B2B-8FBD-B8C9184DED82}"/>
            </c:ext>
          </c:extLst>
        </c:ser>
        <c:ser>
          <c:idx val="1"/>
          <c:order val="1"/>
          <c:tx>
            <c:strRef>
              <c:f>Sheet1!$C$1</c:f>
              <c:strCache>
                <c:ptCount val="1"/>
                <c:pt idx="0">
                  <c:v>Revenue</c:v>
                </c:pt>
              </c:strCache>
            </c:strRef>
          </c:tx>
          <c:spPr>
            <a:solidFill>
              <a:schemeClr val="accent2"/>
            </a:solidFill>
            <a:ln>
              <a:noFill/>
            </a:ln>
            <a:effectLst/>
          </c:spPr>
          <c:invertIfNegative val="0"/>
          <c:cat>
            <c:strRef>
              <c:f>Sheet1!$A$2:$A$16</c:f>
              <c:strCache>
                <c:ptCount val="11"/>
                <c:pt idx="0">
                  <c:v>Netherlands</c:v>
                </c:pt>
                <c:pt idx="1">
                  <c:v>EIRE   </c:v>
                </c:pt>
                <c:pt idx="2">
                  <c:v>Germany</c:v>
                </c:pt>
                <c:pt idx="3">
                  <c:v>France</c:v>
                </c:pt>
                <c:pt idx="4">
                  <c:v>Australia</c:v>
                </c:pt>
                <c:pt idx="6">
                  <c:v>Sweden</c:v>
                </c:pt>
                <c:pt idx="7">
                  <c:v>Switzerland</c:v>
                </c:pt>
                <c:pt idx="8">
                  <c:v>Spain</c:v>
                </c:pt>
                <c:pt idx="9">
                  <c:v>Belgium</c:v>
                </c:pt>
                <c:pt idx="10">
                  <c:v>Norway</c:v>
                </c:pt>
              </c:strCache>
            </c:strRef>
          </c:cat>
          <c:val>
            <c:numRef>
              <c:f>Sheet1!$C$2:$C$16</c:f>
              <c:numCache>
                <c:formatCode>#,##0.00</c:formatCode>
                <c:ptCount val="15"/>
                <c:pt idx="0" formatCode="General">
                  <c:v>276661.86</c:v>
                </c:pt>
                <c:pt idx="1">
                  <c:v>273420.7</c:v>
                </c:pt>
                <c:pt idx="2" formatCode="General">
                  <c:v>213626</c:v>
                </c:pt>
                <c:pt idx="3" formatCode="General">
                  <c:v>200098.8</c:v>
                </c:pt>
                <c:pt idx="4" formatCode="General">
                  <c:v>137488.46</c:v>
                </c:pt>
                <c:pt idx="6" formatCode="General">
                  <c:v>34544.03</c:v>
                </c:pt>
                <c:pt idx="7" formatCode="General">
                  <c:v>55784.98</c:v>
                </c:pt>
                <c:pt idx="8" formatCode="General">
                  <c:v>59733.38</c:v>
                </c:pt>
                <c:pt idx="9" formatCode="General">
                  <c:v>39386.43</c:v>
                </c:pt>
                <c:pt idx="10" formatCode="General">
                  <c:v>32378.32</c:v>
                </c:pt>
              </c:numCache>
            </c:numRef>
          </c:val>
          <c:extLst>
            <c:ext xmlns:c16="http://schemas.microsoft.com/office/drawing/2014/chart" uri="{C3380CC4-5D6E-409C-BE32-E72D297353CC}">
              <c16:uniqueId val="{00000001-D9C3-4B2B-8FBD-B8C9184DED82}"/>
            </c:ext>
          </c:extLst>
        </c:ser>
        <c:dLbls>
          <c:showLegendKey val="0"/>
          <c:showVal val="0"/>
          <c:showCatName val="0"/>
          <c:showSerName val="0"/>
          <c:showPercent val="0"/>
          <c:showBubbleSize val="0"/>
        </c:dLbls>
        <c:gapWidth val="219"/>
        <c:overlap val="-27"/>
        <c:axId val="1709586447"/>
        <c:axId val="1709581647"/>
      </c:barChart>
      <c:catAx>
        <c:axId val="17095864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09581647"/>
        <c:crosses val="autoZero"/>
        <c:auto val="1"/>
        <c:lblAlgn val="ctr"/>
        <c:lblOffset val="100"/>
        <c:noMultiLvlLbl val="0"/>
      </c:catAx>
      <c:valAx>
        <c:axId val="17095816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095864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41142C-5989-4E3D-AC0F-E2A7A9B3E9FD}" type="doc">
      <dgm:prSet loTypeId="urn:microsoft.com/office/officeart/2005/8/layout/venn1" loCatId="relationship" qsTypeId="urn:microsoft.com/office/officeart/2005/8/quickstyle/simple1" qsCatId="simple" csTypeId="urn:microsoft.com/office/officeart/2005/8/colors/accent0_2" csCatId="mainScheme" phldr="1"/>
      <dgm:spPr/>
      <dgm:t>
        <a:bodyPr/>
        <a:lstStyle/>
        <a:p>
          <a:endParaRPr lang="en-US"/>
        </a:p>
      </dgm:t>
    </dgm:pt>
    <dgm:pt modelId="{9A1C856E-1754-4A8F-A2CB-287C91CAB888}">
      <dgm:prSet custT="1"/>
      <dgm:spPr>
        <a:effectLst>
          <a:outerShdw blurRad="50800" dist="50800" dir="5400000" algn="ctr" rotWithShape="0">
            <a:srgbClr val="000000"/>
          </a:outerShdw>
        </a:effectLst>
      </dgm:spPr>
      <dgm:t>
        <a:bodyPr/>
        <a:lstStyle/>
        <a:p>
          <a:r>
            <a:rPr lang="en-US" sz="2400" dirty="0">
              <a:solidFill>
                <a:schemeClr val="bg1"/>
              </a:solidFill>
              <a:latin typeface="Elephant" panose="02020904090505020303" pitchFamily="18" charset="0"/>
            </a:rPr>
            <a:t>AGENDA</a:t>
          </a:r>
        </a:p>
      </dgm:t>
    </dgm:pt>
    <dgm:pt modelId="{53F01E04-68A6-47FF-984A-83C3DDAADE19}" type="parTrans" cxnId="{9DA00337-0813-4310-8660-AEE108727700}">
      <dgm:prSet/>
      <dgm:spPr/>
      <dgm:t>
        <a:bodyPr/>
        <a:lstStyle/>
        <a:p>
          <a:endParaRPr lang="en-US"/>
        </a:p>
      </dgm:t>
    </dgm:pt>
    <dgm:pt modelId="{26B66EB3-FAD5-4A54-A259-7BC55DEFAB29}" type="sibTrans" cxnId="{9DA00337-0813-4310-8660-AEE108727700}">
      <dgm:prSet/>
      <dgm:spPr/>
      <dgm:t>
        <a:bodyPr/>
        <a:lstStyle/>
        <a:p>
          <a:endParaRPr lang="en-US"/>
        </a:p>
      </dgm:t>
    </dgm:pt>
    <dgm:pt modelId="{724C7422-79D9-4434-AC74-4E4656A238B9}">
      <dgm:prSet custT="1"/>
      <dgm:spPr>
        <a:effectLst>
          <a:outerShdw blurRad="50800" dist="50800" dir="5400000" algn="ctr" rotWithShape="0">
            <a:srgbClr val="000000"/>
          </a:outerShdw>
        </a:effectLst>
      </dgm:spPr>
      <dgm:t>
        <a:bodyPr/>
        <a:lstStyle/>
        <a:p>
          <a:r>
            <a:rPr lang="en-US" sz="2400" dirty="0">
              <a:solidFill>
                <a:schemeClr val="bg1"/>
              </a:solidFill>
            </a:rPr>
            <a:t>Project Recap</a:t>
          </a:r>
        </a:p>
      </dgm:t>
    </dgm:pt>
    <dgm:pt modelId="{3EDB5FD1-3F52-424B-9F50-92C0322DBFBF}" type="parTrans" cxnId="{93110DF4-EC2A-48C5-AAB8-557C8F121D08}">
      <dgm:prSet/>
      <dgm:spPr/>
      <dgm:t>
        <a:bodyPr/>
        <a:lstStyle/>
        <a:p>
          <a:endParaRPr lang="en-US"/>
        </a:p>
      </dgm:t>
    </dgm:pt>
    <dgm:pt modelId="{2E4DEC48-00A6-4B6A-B816-B9B23B262E7E}" type="sibTrans" cxnId="{93110DF4-EC2A-48C5-AAB8-557C8F121D08}">
      <dgm:prSet/>
      <dgm:spPr/>
      <dgm:t>
        <a:bodyPr/>
        <a:lstStyle/>
        <a:p>
          <a:endParaRPr lang="en-US"/>
        </a:p>
      </dgm:t>
    </dgm:pt>
    <dgm:pt modelId="{565F338B-E589-4CDE-B115-C91D8742E999}">
      <dgm:prSet custT="1"/>
      <dgm:spPr>
        <a:effectLst>
          <a:outerShdw blurRad="50800" dist="50800" dir="5400000" algn="ctr" rotWithShape="0">
            <a:srgbClr val="000000"/>
          </a:outerShdw>
        </a:effectLst>
      </dgm:spPr>
      <dgm:t>
        <a:bodyPr/>
        <a:lstStyle/>
        <a:p>
          <a:r>
            <a:rPr lang="en-US" sz="2400" dirty="0">
              <a:solidFill>
                <a:schemeClr val="bg1"/>
              </a:solidFill>
            </a:rPr>
            <a:t>Problem</a:t>
          </a:r>
        </a:p>
      </dgm:t>
    </dgm:pt>
    <dgm:pt modelId="{3C8074A1-6B74-4B9F-A04A-83E8BFD36E65}" type="parTrans" cxnId="{0B938B77-E99A-45DB-93B0-208FDACC5F9E}">
      <dgm:prSet/>
      <dgm:spPr/>
      <dgm:t>
        <a:bodyPr/>
        <a:lstStyle/>
        <a:p>
          <a:endParaRPr lang="en-US"/>
        </a:p>
      </dgm:t>
    </dgm:pt>
    <dgm:pt modelId="{B6AC8297-7B1A-4CD7-A793-02CECB4AB5D1}" type="sibTrans" cxnId="{0B938B77-E99A-45DB-93B0-208FDACC5F9E}">
      <dgm:prSet/>
      <dgm:spPr/>
      <dgm:t>
        <a:bodyPr/>
        <a:lstStyle/>
        <a:p>
          <a:endParaRPr lang="en-US"/>
        </a:p>
      </dgm:t>
    </dgm:pt>
    <dgm:pt modelId="{4FDA2446-FCF1-41EA-80B7-9FF959A8A4AC}">
      <dgm:prSet custT="1"/>
      <dgm:spPr>
        <a:effectLst>
          <a:outerShdw blurRad="50800" dist="50800" dir="5400000" algn="ctr" rotWithShape="0">
            <a:srgbClr val="000000"/>
          </a:outerShdw>
        </a:effectLst>
      </dgm:spPr>
      <dgm:t>
        <a:bodyPr/>
        <a:lstStyle/>
        <a:p>
          <a:r>
            <a:rPr lang="en-US" sz="2400" dirty="0">
              <a:solidFill>
                <a:schemeClr val="bg1"/>
              </a:solidFill>
            </a:rPr>
            <a:t>Process</a:t>
          </a:r>
        </a:p>
      </dgm:t>
    </dgm:pt>
    <dgm:pt modelId="{F69C2E02-A1C2-4728-BDF2-46764535DAA4}" type="parTrans" cxnId="{CB5A80B9-097F-41DB-94F2-1EBC84E5422A}">
      <dgm:prSet/>
      <dgm:spPr/>
      <dgm:t>
        <a:bodyPr/>
        <a:lstStyle/>
        <a:p>
          <a:endParaRPr lang="en-US"/>
        </a:p>
      </dgm:t>
    </dgm:pt>
    <dgm:pt modelId="{1918213E-4FA5-4307-A55B-4C37013690A4}" type="sibTrans" cxnId="{CB5A80B9-097F-41DB-94F2-1EBC84E5422A}">
      <dgm:prSet/>
      <dgm:spPr/>
      <dgm:t>
        <a:bodyPr/>
        <a:lstStyle/>
        <a:p>
          <a:endParaRPr lang="en-US"/>
        </a:p>
      </dgm:t>
    </dgm:pt>
    <dgm:pt modelId="{61F50C9A-7155-4C2B-89D0-0318C04B11D9}">
      <dgm:prSet custT="1"/>
      <dgm:spPr>
        <a:effectLst>
          <a:outerShdw blurRad="50800" dist="50800" dir="5400000" algn="ctr" rotWithShape="0">
            <a:srgbClr val="000000"/>
          </a:outerShdw>
        </a:effectLst>
      </dgm:spPr>
      <dgm:t>
        <a:bodyPr/>
        <a:lstStyle/>
        <a:p>
          <a:r>
            <a:rPr lang="en-US" sz="2400" dirty="0">
              <a:solidFill>
                <a:schemeClr val="bg1"/>
              </a:solidFill>
            </a:rPr>
            <a:t>Insight</a:t>
          </a:r>
        </a:p>
      </dgm:t>
    </dgm:pt>
    <dgm:pt modelId="{67BD32CB-9F67-4589-B169-C98A3008F216}" type="parTrans" cxnId="{ADD7E12C-75EF-4962-AE23-06610CA9C7D6}">
      <dgm:prSet/>
      <dgm:spPr/>
      <dgm:t>
        <a:bodyPr/>
        <a:lstStyle/>
        <a:p>
          <a:endParaRPr lang="en-US"/>
        </a:p>
      </dgm:t>
    </dgm:pt>
    <dgm:pt modelId="{09DE55A7-2515-4964-880D-1DA52D23FD02}" type="sibTrans" cxnId="{ADD7E12C-75EF-4962-AE23-06610CA9C7D6}">
      <dgm:prSet/>
      <dgm:spPr/>
      <dgm:t>
        <a:bodyPr/>
        <a:lstStyle/>
        <a:p>
          <a:endParaRPr lang="en-US"/>
        </a:p>
      </dgm:t>
    </dgm:pt>
    <dgm:pt modelId="{F7225D2D-12D6-4335-85E7-E0F9FE85E5D9}">
      <dgm:prSet custT="1"/>
      <dgm:spPr>
        <a:effectLst>
          <a:outerShdw blurRad="50800" dist="50800" dir="5400000" algn="ctr" rotWithShape="0">
            <a:srgbClr val="000000"/>
          </a:outerShdw>
        </a:effectLst>
      </dgm:spPr>
      <dgm:t>
        <a:bodyPr/>
        <a:lstStyle/>
        <a:p>
          <a:r>
            <a:rPr lang="en-US" sz="2400" dirty="0">
              <a:solidFill>
                <a:schemeClr val="bg1"/>
              </a:solidFill>
            </a:rPr>
            <a:t>Summary</a:t>
          </a:r>
        </a:p>
      </dgm:t>
    </dgm:pt>
    <dgm:pt modelId="{CDE84261-169C-462E-B9F8-62E4B5798937}" type="parTrans" cxnId="{EF6C4061-6BD5-4513-99C7-29387F7E45EE}">
      <dgm:prSet/>
      <dgm:spPr/>
      <dgm:t>
        <a:bodyPr/>
        <a:lstStyle/>
        <a:p>
          <a:endParaRPr lang="en-US"/>
        </a:p>
      </dgm:t>
    </dgm:pt>
    <dgm:pt modelId="{F960186F-9338-4008-9354-C5EC73B12D34}" type="sibTrans" cxnId="{EF6C4061-6BD5-4513-99C7-29387F7E45EE}">
      <dgm:prSet/>
      <dgm:spPr/>
      <dgm:t>
        <a:bodyPr/>
        <a:lstStyle/>
        <a:p>
          <a:endParaRPr lang="en-US"/>
        </a:p>
      </dgm:t>
    </dgm:pt>
    <dgm:pt modelId="{6181C6D5-FF0E-4FA0-A3DB-3B06BB38A95A}" type="pres">
      <dgm:prSet presAssocID="{7741142C-5989-4E3D-AC0F-E2A7A9B3E9FD}" presName="compositeShape" presStyleCnt="0">
        <dgm:presLayoutVars>
          <dgm:chMax val="7"/>
          <dgm:dir/>
          <dgm:resizeHandles val="exact"/>
        </dgm:presLayoutVars>
      </dgm:prSet>
      <dgm:spPr/>
    </dgm:pt>
    <dgm:pt modelId="{4FC4F414-90EE-41D8-9ED9-A629BB9E0858}" type="pres">
      <dgm:prSet presAssocID="{9A1C856E-1754-4A8F-A2CB-287C91CAB888}" presName="circ1" presStyleLbl="vennNode1" presStyleIdx="0" presStyleCnt="6"/>
      <dgm:spPr/>
    </dgm:pt>
    <dgm:pt modelId="{07D3446D-F566-436D-AE43-2638D178E5A7}" type="pres">
      <dgm:prSet presAssocID="{9A1C856E-1754-4A8F-A2CB-287C91CAB888}" presName="circ1Tx" presStyleLbl="revTx" presStyleIdx="0" presStyleCnt="0" custScaleX="174963">
        <dgm:presLayoutVars>
          <dgm:chMax val="0"/>
          <dgm:chPref val="0"/>
          <dgm:bulletEnabled val="1"/>
        </dgm:presLayoutVars>
      </dgm:prSet>
      <dgm:spPr/>
    </dgm:pt>
    <dgm:pt modelId="{5D34D8AC-07C4-411B-9BFE-636DBE9EDDC9}" type="pres">
      <dgm:prSet presAssocID="{724C7422-79D9-4434-AC74-4E4656A238B9}" presName="circ2" presStyleLbl="vennNode1" presStyleIdx="1" presStyleCnt="6"/>
      <dgm:spPr/>
    </dgm:pt>
    <dgm:pt modelId="{7DBCFAB8-FB39-44E3-BABA-921204C81B72}" type="pres">
      <dgm:prSet presAssocID="{724C7422-79D9-4434-AC74-4E4656A238B9}" presName="circ2Tx" presStyleLbl="revTx" presStyleIdx="0" presStyleCnt="0">
        <dgm:presLayoutVars>
          <dgm:chMax val="0"/>
          <dgm:chPref val="0"/>
          <dgm:bulletEnabled val="1"/>
        </dgm:presLayoutVars>
      </dgm:prSet>
      <dgm:spPr/>
    </dgm:pt>
    <dgm:pt modelId="{860C84D3-5EFB-4288-8311-FDBBB3B42483}" type="pres">
      <dgm:prSet presAssocID="{565F338B-E589-4CDE-B115-C91D8742E999}" presName="circ3" presStyleLbl="vennNode1" presStyleIdx="2" presStyleCnt="6"/>
      <dgm:spPr/>
    </dgm:pt>
    <dgm:pt modelId="{98F8BF29-E19B-44CD-AB16-5E7F28F20EFB}" type="pres">
      <dgm:prSet presAssocID="{565F338B-E589-4CDE-B115-C91D8742E999}" presName="circ3Tx" presStyleLbl="revTx" presStyleIdx="0" presStyleCnt="0">
        <dgm:presLayoutVars>
          <dgm:chMax val="0"/>
          <dgm:chPref val="0"/>
          <dgm:bulletEnabled val="1"/>
        </dgm:presLayoutVars>
      </dgm:prSet>
      <dgm:spPr/>
    </dgm:pt>
    <dgm:pt modelId="{33C17A82-D184-4CF5-832E-D3AE53CE4BEB}" type="pres">
      <dgm:prSet presAssocID="{4FDA2446-FCF1-41EA-80B7-9FF959A8A4AC}" presName="circ4" presStyleLbl="vennNode1" presStyleIdx="3" presStyleCnt="6"/>
      <dgm:spPr/>
    </dgm:pt>
    <dgm:pt modelId="{C848EA59-1422-4A8A-BC05-D26453531316}" type="pres">
      <dgm:prSet presAssocID="{4FDA2446-FCF1-41EA-80B7-9FF959A8A4AC}" presName="circ4Tx" presStyleLbl="revTx" presStyleIdx="0" presStyleCnt="0">
        <dgm:presLayoutVars>
          <dgm:chMax val="0"/>
          <dgm:chPref val="0"/>
          <dgm:bulletEnabled val="1"/>
        </dgm:presLayoutVars>
      </dgm:prSet>
      <dgm:spPr/>
    </dgm:pt>
    <dgm:pt modelId="{F0F9B2E6-CB49-4E4B-9D5B-A9F86ED92F01}" type="pres">
      <dgm:prSet presAssocID="{61F50C9A-7155-4C2B-89D0-0318C04B11D9}" presName="circ5" presStyleLbl="vennNode1" presStyleIdx="4" presStyleCnt="6"/>
      <dgm:spPr/>
    </dgm:pt>
    <dgm:pt modelId="{8FEA236A-219D-4D2A-A688-D0002BFEB13F}" type="pres">
      <dgm:prSet presAssocID="{61F50C9A-7155-4C2B-89D0-0318C04B11D9}" presName="circ5Tx" presStyleLbl="revTx" presStyleIdx="0" presStyleCnt="0">
        <dgm:presLayoutVars>
          <dgm:chMax val="0"/>
          <dgm:chPref val="0"/>
          <dgm:bulletEnabled val="1"/>
        </dgm:presLayoutVars>
      </dgm:prSet>
      <dgm:spPr/>
    </dgm:pt>
    <dgm:pt modelId="{00E54013-20AA-4799-939F-4EFCBC8663E1}" type="pres">
      <dgm:prSet presAssocID="{F7225D2D-12D6-4335-85E7-E0F9FE85E5D9}" presName="circ6" presStyleLbl="vennNode1" presStyleIdx="5" presStyleCnt="6"/>
      <dgm:spPr/>
    </dgm:pt>
    <dgm:pt modelId="{209E13BE-952C-49C6-81C8-83034B15FFE9}" type="pres">
      <dgm:prSet presAssocID="{F7225D2D-12D6-4335-85E7-E0F9FE85E5D9}" presName="circ6Tx" presStyleLbl="revTx" presStyleIdx="0" presStyleCnt="0">
        <dgm:presLayoutVars>
          <dgm:chMax val="0"/>
          <dgm:chPref val="0"/>
          <dgm:bulletEnabled val="1"/>
        </dgm:presLayoutVars>
      </dgm:prSet>
      <dgm:spPr/>
    </dgm:pt>
  </dgm:ptLst>
  <dgm:cxnLst>
    <dgm:cxn modelId="{BB8B2713-CF7A-4DA3-9F50-643BEBBC66F5}" type="presOf" srcId="{9A1C856E-1754-4A8F-A2CB-287C91CAB888}" destId="{07D3446D-F566-436D-AE43-2638D178E5A7}" srcOrd="0" destOrd="0" presId="urn:microsoft.com/office/officeart/2005/8/layout/venn1"/>
    <dgm:cxn modelId="{ADD7E12C-75EF-4962-AE23-06610CA9C7D6}" srcId="{7741142C-5989-4E3D-AC0F-E2A7A9B3E9FD}" destId="{61F50C9A-7155-4C2B-89D0-0318C04B11D9}" srcOrd="4" destOrd="0" parTransId="{67BD32CB-9F67-4589-B169-C98A3008F216}" sibTransId="{09DE55A7-2515-4964-880D-1DA52D23FD02}"/>
    <dgm:cxn modelId="{9DA00337-0813-4310-8660-AEE108727700}" srcId="{7741142C-5989-4E3D-AC0F-E2A7A9B3E9FD}" destId="{9A1C856E-1754-4A8F-A2CB-287C91CAB888}" srcOrd="0" destOrd="0" parTransId="{53F01E04-68A6-47FF-984A-83C3DDAADE19}" sibTransId="{26B66EB3-FAD5-4A54-A259-7BC55DEFAB29}"/>
    <dgm:cxn modelId="{EF6C4061-6BD5-4513-99C7-29387F7E45EE}" srcId="{7741142C-5989-4E3D-AC0F-E2A7A9B3E9FD}" destId="{F7225D2D-12D6-4335-85E7-E0F9FE85E5D9}" srcOrd="5" destOrd="0" parTransId="{CDE84261-169C-462E-B9F8-62E4B5798937}" sibTransId="{F960186F-9338-4008-9354-C5EC73B12D34}"/>
    <dgm:cxn modelId="{0B938B77-E99A-45DB-93B0-208FDACC5F9E}" srcId="{7741142C-5989-4E3D-AC0F-E2A7A9B3E9FD}" destId="{565F338B-E589-4CDE-B115-C91D8742E999}" srcOrd="2" destOrd="0" parTransId="{3C8074A1-6B74-4B9F-A04A-83E8BFD36E65}" sibTransId="{B6AC8297-7B1A-4CD7-A793-02CECB4AB5D1}"/>
    <dgm:cxn modelId="{C2812483-B13E-4ACC-B7C5-D9CEEB260B30}" type="presOf" srcId="{7741142C-5989-4E3D-AC0F-E2A7A9B3E9FD}" destId="{6181C6D5-FF0E-4FA0-A3DB-3B06BB38A95A}" srcOrd="0" destOrd="0" presId="urn:microsoft.com/office/officeart/2005/8/layout/venn1"/>
    <dgm:cxn modelId="{7CC16B99-44CC-4781-9727-1E59C522D508}" type="presOf" srcId="{61F50C9A-7155-4C2B-89D0-0318C04B11D9}" destId="{8FEA236A-219D-4D2A-A688-D0002BFEB13F}" srcOrd="0" destOrd="0" presId="urn:microsoft.com/office/officeart/2005/8/layout/venn1"/>
    <dgm:cxn modelId="{30FB54B5-F796-4C9D-AE46-4F7A0E03B5DC}" type="presOf" srcId="{565F338B-E589-4CDE-B115-C91D8742E999}" destId="{98F8BF29-E19B-44CD-AB16-5E7F28F20EFB}" srcOrd="0" destOrd="0" presId="urn:microsoft.com/office/officeart/2005/8/layout/venn1"/>
    <dgm:cxn modelId="{CB5A80B9-097F-41DB-94F2-1EBC84E5422A}" srcId="{7741142C-5989-4E3D-AC0F-E2A7A9B3E9FD}" destId="{4FDA2446-FCF1-41EA-80B7-9FF959A8A4AC}" srcOrd="3" destOrd="0" parTransId="{F69C2E02-A1C2-4728-BDF2-46764535DAA4}" sibTransId="{1918213E-4FA5-4307-A55B-4C37013690A4}"/>
    <dgm:cxn modelId="{8972A9C0-F940-4AA6-8B53-71888395E04E}" type="presOf" srcId="{F7225D2D-12D6-4335-85E7-E0F9FE85E5D9}" destId="{209E13BE-952C-49C6-81C8-83034B15FFE9}" srcOrd="0" destOrd="0" presId="urn:microsoft.com/office/officeart/2005/8/layout/venn1"/>
    <dgm:cxn modelId="{18DB17C1-87B3-4C06-B377-A1B539FC1C09}" type="presOf" srcId="{724C7422-79D9-4434-AC74-4E4656A238B9}" destId="{7DBCFAB8-FB39-44E3-BABA-921204C81B72}" srcOrd="0" destOrd="0" presId="urn:microsoft.com/office/officeart/2005/8/layout/venn1"/>
    <dgm:cxn modelId="{93110DF4-EC2A-48C5-AAB8-557C8F121D08}" srcId="{7741142C-5989-4E3D-AC0F-E2A7A9B3E9FD}" destId="{724C7422-79D9-4434-AC74-4E4656A238B9}" srcOrd="1" destOrd="0" parTransId="{3EDB5FD1-3F52-424B-9F50-92C0322DBFBF}" sibTransId="{2E4DEC48-00A6-4B6A-B816-B9B23B262E7E}"/>
    <dgm:cxn modelId="{BDF0CBF4-3019-4081-A268-A928DD99569A}" type="presOf" srcId="{4FDA2446-FCF1-41EA-80B7-9FF959A8A4AC}" destId="{C848EA59-1422-4A8A-BC05-D26453531316}" srcOrd="0" destOrd="0" presId="urn:microsoft.com/office/officeart/2005/8/layout/venn1"/>
    <dgm:cxn modelId="{D7648D0F-4466-4411-ABDE-BD9E82586975}" type="presParOf" srcId="{6181C6D5-FF0E-4FA0-A3DB-3B06BB38A95A}" destId="{4FC4F414-90EE-41D8-9ED9-A629BB9E0858}" srcOrd="0" destOrd="0" presId="urn:microsoft.com/office/officeart/2005/8/layout/venn1"/>
    <dgm:cxn modelId="{C70A6350-B077-4A08-835B-CC22ED03E667}" type="presParOf" srcId="{6181C6D5-FF0E-4FA0-A3DB-3B06BB38A95A}" destId="{07D3446D-F566-436D-AE43-2638D178E5A7}" srcOrd="1" destOrd="0" presId="urn:microsoft.com/office/officeart/2005/8/layout/venn1"/>
    <dgm:cxn modelId="{0A3CE907-489B-4FEA-99AD-C9A7075325EE}" type="presParOf" srcId="{6181C6D5-FF0E-4FA0-A3DB-3B06BB38A95A}" destId="{5D34D8AC-07C4-411B-9BFE-636DBE9EDDC9}" srcOrd="2" destOrd="0" presId="urn:microsoft.com/office/officeart/2005/8/layout/venn1"/>
    <dgm:cxn modelId="{4C6AA90A-E7C4-48DE-887E-1973DF5537FF}" type="presParOf" srcId="{6181C6D5-FF0E-4FA0-A3DB-3B06BB38A95A}" destId="{7DBCFAB8-FB39-44E3-BABA-921204C81B72}" srcOrd="3" destOrd="0" presId="urn:microsoft.com/office/officeart/2005/8/layout/venn1"/>
    <dgm:cxn modelId="{6B414E46-E1D3-41BD-84FA-9620380E19F1}" type="presParOf" srcId="{6181C6D5-FF0E-4FA0-A3DB-3B06BB38A95A}" destId="{860C84D3-5EFB-4288-8311-FDBBB3B42483}" srcOrd="4" destOrd="0" presId="urn:microsoft.com/office/officeart/2005/8/layout/venn1"/>
    <dgm:cxn modelId="{07FD155E-A556-4809-A5B5-9C15C0886F98}" type="presParOf" srcId="{6181C6D5-FF0E-4FA0-A3DB-3B06BB38A95A}" destId="{98F8BF29-E19B-44CD-AB16-5E7F28F20EFB}" srcOrd="5" destOrd="0" presId="urn:microsoft.com/office/officeart/2005/8/layout/venn1"/>
    <dgm:cxn modelId="{23724A1C-1957-4F59-A326-9F05BF25747B}" type="presParOf" srcId="{6181C6D5-FF0E-4FA0-A3DB-3B06BB38A95A}" destId="{33C17A82-D184-4CF5-832E-D3AE53CE4BEB}" srcOrd="6" destOrd="0" presId="urn:microsoft.com/office/officeart/2005/8/layout/venn1"/>
    <dgm:cxn modelId="{613ECA7A-A87B-44C7-A9A8-9E820FDC671A}" type="presParOf" srcId="{6181C6D5-FF0E-4FA0-A3DB-3B06BB38A95A}" destId="{C848EA59-1422-4A8A-BC05-D26453531316}" srcOrd="7" destOrd="0" presId="urn:microsoft.com/office/officeart/2005/8/layout/venn1"/>
    <dgm:cxn modelId="{010434B9-B0E9-4A25-B791-DE867A3FC99C}" type="presParOf" srcId="{6181C6D5-FF0E-4FA0-A3DB-3B06BB38A95A}" destId="{F0F9B2E6-CB49-4E4B-9D5B-A9F86ED92F01}" srcOrd="8" destOrd="0" presId="urn:microsoft.com/office/officeart/2005/8/layout/venn1"/>
    <dgm:cxn modelId="{C5FDF9ED-8809-4298-954C-34210ABFB21C}" type="presParOf" srcId="{6181C6D5-FF0E-4FA0-A3DB-3B06BB38A95A}" destId="{8FEA236A-219D-4D2A-A688-D0002BFEB13F}" srcOrd="9" destOrd="0" presId="urn:microsoft.com/office/officeart/2005/8/layout/venn1"/>
    <dgm:cxn modelId="{6CF8966F-8CA1-436D-8069-7B5F31D48D9F}" type="presParOf" srcId="{6181C6D5-FF0E-4FA0-A3DB-3B06BB38A95A}" destId="{00E54013-20AA-4799-939F-4EFCBC8663E1}" srcOrd="10" destOrd="0" presId="urn:microsoft.com/office/officeart/2005/8/layout/venn1"/>
    <dgm:cxn modelId="{7E676B5A-45EE-48C8-8C81-BBD3BBC78178}" type="presParOf" srcId="{6181C6D5-FF0E-4FA0-A3DB-3B06BB38A95A}" destId="{209E13BE-952C-49C6-81C8-83034B15FFE9}" srcOrd="11" destOrd="0" presId="urn:microsoft.com/office/officeart/2005/8/layout/venn1"/>
  </dgm:cxnLst>
  <dgm:bg>
    <a:effectLst>
      <a:outerShdw blurRad="50800" dist="50800" dir="5400000" algn="ctr" rotWithShape="0">
        <a:srgbClr val="000000"/>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4F414-90EE-41D8-9ED9-A629BB9E0858}">
      <dsp:nvSpPr>
        <dsp:cNvPr id="0" name=""/>
        <dsp:cNvSpPr/>
      </dsp:nvSpPr>
      <dsp:spPr>
        <a:xfrm>
          <a:off x="2086574" y="814373"/>
          <a:ext cx="1091019" cy="1091019"/>
        </a:xfrm>
        <a:prstGeom prst="ellipse">
          <a:avLst/>
        </a:prstGeom>
        <a:solidFill>
          <a:schemeClr val="lt1">
            <a:alpha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07D3446D-F566-436D-AE43-2638D178E5A7}">
      <dsp:nvSpPr>
        <dsp:cNvPr id="0" name=""/>
        <dsp:cNvSpPr/>
      </dsp:nvSpPr>
      <dsp:spPr>
        <a:xfrm>
          <a:off x="1439033" y="0"/>
          <a:ext cx="2386101" cy="742912"/>
        </a:xfrm>
        <a:prstGeom prst="rect">
          <a:avLst/>
        </a:prstGeom>
        <a:noFill/>
        <a:ln>
          <a:noFill/>
        </a:ln>
        <a:effectLst>
          <a:outerShdw blurRad="50800" dist="50800" dir="5400000" algn="ctr" rotWithShape="0">
            <a:srgbClr val="000000"/>
          </a:outerShdw>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bg1"/>
              </a:solidFill>
              <a:latin typeface="Elephant" panose="02020904090505020303" pitchFamily="18" charset="0"/>
            </a:rPr>
            <a:t>AGENDA</a:t>
          </a:r>
        </a:p>
      </dsp:txBody>
      <dsp:txXfrm>
        <a:off x="1439033" y="0"/>
        <a:ext cx="2386101" cy="742912"/>
      </dsp:txXfrm>
    </dsp:sp>
    <dsp:sp modelId="{5D34D8AC-07C4-411B-9BFE-636DBE9EDDC9}">
      <dsp:nvSpPr>
        <dsp:cNvPr id="0" name=""/>
        <dsp:cNvSpPr/>
      </dsp:nvSpPr>
      <dsp:spPr>
        <a:xfrm>
          <a:off x="2440700" y="1018851"/>
          <a:ext cx="1091019" cy="1091019"/>
        </a:xfrm>
        <a:prstGeom prst="ellipse">
          <a:avLst/>
        </a:prstGeom>
        <a:solidFill>
          <a:schemeClr val="lt1">
            <a:alpha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DBCFAB8-FB39-44E3-BABA-921204C81B72}">
      <dsp:nvSpPr>
        <dsp:cNvPr id="0" name=""/>
        <dsp:cNvSpPr/>
      </dsp:nvSpPr>
      <dsp:spPr>
        <a:xfrm>
          <a:off x="3612638" y="707535"/>
          <a:ext cx="1292403" cy="813665"/>
        </a:xfrm>
        <a:prstGeom prst="rect">
          <a:avLst/>
        </a:prstGeom>
        <a:noFill/>
        <a:ln>
          <a:noFill/>
        </a:ln>
        <a:effectLst>
          <a:outerShdw blurRad="50800" dist="50800" dir="5400000" algn="ctr" rotWithShape="0">
            <a:srgbClr val="000000"/>
          </a:outerShdw>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bg1"/>
              </a:solidFill>
            </a:rPr>
            <a:t>Project Recap</a:t>
          </a:r>
        </a:p>
      </dsp:txBody>
      <dsp:txXfrm>
        <a:off x="3612638" y="707535"/>
        <a:ext cx="1292403" cy="813665"/>
      </dsp:txXfrm>
    </dsp:sp>
    <dsp:sp modelId="{860C84D3-5EFB-4288-8311-FDBBB3B42483}">
      <dsp:nvSpPr>
        <dsp:cNvPr id="0" name=""/>
        <dsp:cNvSpPr/>
      </dsp:nvSpPr>
      <dsp:spPr>
        <a:xfrm>
          <a:off x="2440700" y="1427806"/>
          <a:ext cx="1091019" cy="1091019"/>
        </a:xfrm>
        <a:prstGeom prst="ellipse">
          <a:avLst/>
        </a:prstGeom>
        <a:solidFill>
          <a:schemeClr val="lt1">
            <a:alpha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98F8BF29-E19B-44CD-AB16-5E7F28F20EFB}">
      <dsp:nvSpPr>
        <dsp:cNvPr id="0" name=""/>
        <dsp:cNvSpPr/>
      </dsp:nvSpPr>
      <dsp:spPr>
        <a:xfrm>
          <a:off x="3612638" y="1920959"/>
          <a:ext cx="1292403" cy="909183"/>
        </a:xfrm>
        <a:prstGeom prst="rect">
          <a:avLst/>
        </a:prstGeom>
        <a:noFill/>
        <a:ln>
          <a:noFill/>
        </a:ln>
        <a:effectLst>
          <a:outerShdw blurRad="50800" dist="50800" dir="5400000" algn="ctr" rotWithShape="0">
            <a:srgbClr val="000000"/>
          </a:outerShdw>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bg1"/>
              </a:solidFill>
            </a:rPr>
            <a:t>Problem</a:t>
          </a:r>
        </a:p>
      </dsp:txBody>
      <dsp:txXfrm>
        <a:off x="3612638" y="1920959"/>
        <a:ext cx="1292403" cy="909183"/>
      </dsp:txXfrm>
    </dsp:sp>
    <dsp:sp modelId="{33C17A82-D184-4CF5-832E-D3AE53CE4BEB}">
      <dsp:nvSpPr>
        <dsp:cNvPr id="0" name=""/>
        <dsp:cNvSpPr/>
      </dsp:nvSpPr>
      <dsp:spPr>
        <a:xfrm>
          <a:off x="2086574" y="1632638"/>
          <a:ext cx="1091019" cy="1091019"/>
        </a:xfrm>
        <a:prstGeom prst="ellipse">
          <a:avLst/>
        </a:prstGeom>
        <a:solidFill>
          <a:schemeClr val="lt1">
            <a:alpha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C848EA59-1422-4A8A-BC05-D26453531316}">
      <dsp:nvSpPr>
        <dsp:cNvPr id="0" name=""/>
        <dsp:cNvSpPr/>
      </dsp:nvSpPr>
      <dsp:spPr>
        <a:xfrm>
          <a:off x="1950196" y="2794765"/>
          <a:ext cx="1363774" cy="742912"/>
        </a:xfrm>
        <a:prstGeom prst="rect">
          <a:avLst/>
        </a:prstGeom>
        <a:noFill/>
        <a:ln>
          <a:noFill/>
        </a:ln>
        <a:effectLst>
          <a:outerShdw blurRad="50800" dist="50800" dir="5400000" algn="ctr" rotWithShape="0">
            <a:srgbClr val="000000"/>
          </a:outerShdw>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bg1"/>
              </a:solidFill>
            </a:rPr>
            <a:t>Process</a:t>
          </a:r>
        </a:p>
      </dsp:txBody>
      <dsp:txXfrm>
        <a:off x="1950196" y="2794765"/>
        <a:ext cx="1363774" cy="742912"/>
      </dsp:txXfrm>
    </dsp:sp>
    <dsp:sp modelId="{F0F9B2E6-CB49-4E4B-9D5B-A9F86ED92F01}">
      <dsp:nvSpPr>
        <dsp:cNvPr id="0" name=""/>
        <dsp:cNvSpPr/>
      </dsp:nvSpPr>
      <dsp:spPr>
        <a:xfrm>
          <a:off x="1732447" y="1427806"/>
          <a:ext cx="1091019" cy="1091019"/>
        </a:xfrm>
        <a:prstGeom prst="ellipse">
          <a:avLst/>
        </a:prstGeom>
        <a:solidFill>
          <a:schemeClr val="lt1">
            <a:alpha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8FEA236A-219D-4D2A-A688-D0002BFEB13F}">
      <dsp:nvSpPr>
        <dsp:cNvPr id="0" name=""/>
        <dsp:cNvSpPr/>
      </dsp:nvSpPr>
      <dsp:spPr>
        <a:xfrm>
          <a:off x="359125" y="1920959"/>
          <a:ext cx="1292403" cy="909183"/>
        </a:xfrm>
        <a:prstGeom prst="rect">
          <a:avLst/>
        </a:prstGeom>
        <a:noFill/>
        <a:ln>
          <a:noFill/>
        </a:ln>
        <a:effectLst>
          <a:outerShdw blurRad="50800" dist="50800" dir="5400000" algn="ctr" rotWithShape="0">
            <a:srgbClr val="000000"/>
          </a:outerShdw>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bg1"/>
              </a:solidFill>
            </a:rPr>
            <a:t>Insight</a:t>
          </a:r>
        </a:p>
      </dsp:txBody>
      <dsp:txXfrm>
        <a:off x="359125" y="1920959"/>
        <a:ext cx="1292403" cy="909183"/>
      </dsp:txXfrm>
    </dsp:sp>
    <dsp:sp modelId="{00E54013-20AA-4799-939F-4EFCBC8663E1}">
      <dsp:nvSpPr>
        <dsp:cNvPr id="0" name=""/>
        <dsp:cNvSpPr/>
      </dsp:nvSpPr>
      <dsp:spPr>
        <a:xfrm>
          <a:off x="1732447" y="1018851"/>
          <a:ext cx="1091019" cy="1091019"/>
        </a:xfrm>
        <a:prstGeom prst="ellipse">
          <a:avLst/>
        </a:prstGeom>
        <a:solidFill>
          <a:schemeClr val="lt1">
            <a:alpha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209E13BE-952C-49C6-81C8-83034B15FFE9}">
      <dsp:nvSpPr>
        <dsp:cNvPr id="0" name=""/>
        <dsp:cNvSpPr/>
      </dsp:nvSpPr>
      <dsp:spPr>
        <a:xfrm>
          <a:off x="359125" y="707535"/>
          <a:ext cx="1292403" cy="909183"/>
        </a:xfrm>
        <a:prstGeom prst="rect">
          <a:avLst/>
        </a:prstGeom>
        <a:noFill/>
        <a:ln>
          <a:noFill/>
        </a:ln>
        <a:effectLst>
          <a:outerShdw blurRad="50800" dist="50800" dir="5400000" algn="ctr" rotWithShape="0">
            <a:srgbClr val="000000"/>
          </a:outerShdw>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bg1"/>
              </a:solidFill>
            </a:rPr>
            <a:t>Summary</a:t>
          </a:r>
        </a:p>
      </dsp:txBody>
      <dsp:txXfrm>
        <a:off x="359125" y="707535"/>
        <a:ext cx="1292403" cy="90918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F124A2-6134-4460-9A27-8DEEDC63F6D3}" type="datetimeFigureOut">
              <a:rPr lang="en-US" smtClean="0"/>
              <a:t>11/13/2024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67F8D3-4B35-4F05-8B1C-9907D908F5AF}" type="slidenum">
              <a:rPr lang="en-US" smtClean="0"/>
              <a:t>‹#›</a:t>
            </a:fld>
            <a:endParaRPr lang="en-US"/>
          </a:p>
        </p:txBody>
      </p:sp>
    </p:spTree>
    <p:extLst>
      <p:ext uri="{BB962C8B-B14F-4D97-AF65-F5344CB8AC3E}">
        <p14:creationId xmlns:p14="http://schemas.microsoft.com/office/powerpoint/2010/main" val="3451893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67F8D3-4B35-4F05-8B1C-9907D908F5AF}" type="slidenum">
              <a:rPr lang="en-US" smtClean="0"/>
              <a:t>4</a:t>
            </a:fld>
            <a:endParaRPr lang="en-US"/>
          </a:p>
        </p:txBody>
      </p:sp>
    </p:spTree>
    <p:extLst>
      <p:ext uri="{BB962C8B-B14F-4D97-AF65-F5344CB8AC3E}">
        <p14:creationId xmlns:p14="http://schemas.microsoft.com/office/powerpoint/2010/main" val="3897524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E88615-1203-4656-851A-9735A80E7BEC}"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706916-BBAD-4D49-8A3A-109EFF8CB17C}" type="slidenum">
              <a:rPr lang="en-US" smtClean="0"/>
              <a:t>‹#›</a:t>
            </a:fld>
            <a:endParaRPr lang="en-US"/>
          </a:p>
        </p:txBody>
      </p:sp>
    </p:spTree>
    <p:extLst>
      <p:ext uri="{BB962C8B-B14F-4D97-AF65-F5344CB8AC3E}">
        <p14:creationId xmlns:p14="http://schemas.microsoft.com/office/powerpoint/2010/main" val="3622006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E88615-1203-4656-851A-9735A80E7BEC}"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706916-BBAD-4D49-8A3A-109EFF8CB17C}" type="slidenum">
              <a:rPr lang="en-US" smtClean="0"/>
              <a:t>‹#›</a:t>
            </a:fld>
            <a:endParaRPr lang="en-US"/>
          </a:p>
        </p:txBody>
      </p:sp>
    </p:spTree>
    <p:extLst>
      <p:ext uri="{BB962C8B-B14F-4D97-AF65-F5344CB8AC3E}">
        <p14:creationId xmlns:p14="http://schemas.microsoft.com/office/powerpoint/2010/main" val="323746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E88615-1203-4656-851A-9735A80E7BEC}"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706916-BBAD-4D49-8A3A-109EFF8CB17C}" type="slidenum">
              <a:rPr lang="en-US" smtClean="0"/>
              <a:t>‹#›</a:t>
            </a:fld>
            <a:endParaRPr lang="en-US"/>
          </a:p>
        </p:txBody>
      </p:sp>
    </p:spTree>
    <p:extLst>
      <p:ext uri="{BB962C8B-B14F-4D97-AF65-F5344CB8AC3E}">
        <p14:creationId xmlns:p14="http://schemas.microsoft.com/office/powerpoint/2010/main" val="152393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E88615-1203-4656-851A-9735A80E7BEC}"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706916-BBAD-4D49-8A3A-109EFF8CB17C}" type="slidenum">
              <a:rPr lang="en-US" smtClean="0"/>
              <a:t>‹#›</a:t>
            </a:fld>
            <a:endParaRPr lang="en-US"/>
          </a:p>
        </p:txBody>
      </p:sp>
    </p:spTree>
    <p:extLst>
      <p:ext uri="{BB962C8B-B14F-4D97-AF65-F5344CB8AC3E}">
        <p14:creationId xmlns:p14="http://schemas.microsoft.com/office/powerpoint/2010/main" val="1389493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E88615-1203-4656-851A-9735A80E7BEC}"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706916-BBAD-4D49-8A3A-109EFF8CB17C}" type="slidenum">
              <a:rPr lang="en-US" smtClean="0"/>
              <a:t>‹#›</a:t>
            </a:fld>
            <a:endParaRPr lang="en-US"/>
          </a:p>
        </p:txBody>
      </p:sp>
    </p:spTree>
    <p:extLst>
      <p:ext uri="{BB962C8B-B14F-4D97-AF65-F5344CB8AC3E}">
        <p14:creationId xmlns:p14="http://schemas.microsoft.com/office/powerpoint/2010/main" val="3498921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E88615-1203-4656-851A-9735A80E7BEC}"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706916-BBAD-4D49-8A3A-109EFF8CB17C}" type="slidenum">
              <a:rPr lang="en-US" smtClean="0"/>
              <a:t>‹#›</a:t>
            </a:fld>
            <a:endParaRPr lang="en-US"/>
          </a:p>
        </p:txBody>
      </p:sp>
    </p:spTree>
    <p:extLst>
      <p:ext uri="{BB962C8B-B14F-4D97-AF65-F5344CB8AC3E}">
        <p14:creationId xmlns:p14="http://schemas.microsoft.com/office/powerpoint/2010/main" val="2979440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E88615-1203-4656-851A-9735A80E7BEC}" type="datetimeFigureOut">
              <a:rPr lang="en-US" smtClean="0"/>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706916-BBAD-4D49-8A3A-109EFF8CB17C}" type="slidenum">
              <a:rPr lang="en-US" smtClean="0"/>
              <a:t>‹#›</a:t>
            </a:fld>
            <a:endParaRPr lang="en-US"/>
          </a:p>
        </p:txBody>
      </p:sp>
    </p:spTree>
    <p:extLst>
      <p:ext uri="{BB962C8B-B14F-4D97-AF65-F5344CB8AC3E}">
        <p14:creationId xmlns:p14="http://schemas.microsoft.com/office/powerpoint/2010/main" val="3862852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E88615-1203-4656-851A-9735A80E7BEC}" type="datetimeFigureOut">
              <a:rPr lang="en-US" smtClean="0"/>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706916-BBAD-4D49-8A3A-109EFF8CB17C}" type="slidenum">
              <a:rPr lang="en-US" smtClean="0"/>
              <a:t>‹#›</a:t>
            </a:fld>
            <a:endParaRPr lang="en-US"/>
          </a:p>
        </p:txBody>
      </p:sp>
    </p:spTree>
    <p:extLst>
      <p:ext uri="{BB962C8B-B14F-4D97-AF65-F5344CB8AC3E}">
        <p14:creationId xmlns:p14="http://schemas.microsoft.com/office/powerpoint/2010/main" val="2494237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E88615-1203-4656-851A-9735A80E7BEC}" type="datetimeFigureOut">
              <a:rPr lang="en-US" smtClean="0"/>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706916-BBAD-4D49-8A3A-109EFF8CB17C}" type="slidenum">
              <a:rPr lang="en-US" smtClean="0"/>
              <a:t>‹#›</a:t>
            </a:fld>
            <a:endParaRPr lang="en-US"/>
          </a:p>
        </p:txBody>
      </p:sp>
    </p:spTree>
    <p:extLst>
      <p:ext uri="{BB962C8B-B14F-4D97-AF65-F5344CB8AC3E}">
        <p14:creationId xmlns:p14="http://schemas.microsoft.com/office/powerpoint/2010/main" val="3369408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E88615-1203-4656-851A-9735A80E7BEC}"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706916-BBAD-4D49-8A3A-109EFF8CB17C}" type="slidenum">
              <a:rPr lang="en-US" smtClean="0"/>
              <a:t>‹#›</a:t>
            </a:fld>
            <a:endParaRPr lang="en-US"/>
          </a:p>
        </p:txBody>
      </p:sp>
    </p:spTree>
    <p:extLst>
      <p:ext uri="{BB962C8B-B14F-4D97-AF65-F5344CB8AC3E}">
        <p14:creationId xmlns:p14="http://schemas.microsoft.com/office/powerpoint/2010/main" val="648539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E88615-1203-4656-851A-9735A80E7BEC}"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706916-BBAD-4D49-8A3A-109EFF8CB17C}" type="slidenum">
              <a:rPr lang="en-US" smtClean="0"/>
              <a:t>‹#›</a:t>
            </a:fld>
            <a:endParaRPr lang="en-US"/>
          </a:p>
        </p:txBody>
      </p:sp>
    </p:spTree>
    <p:extLst>
      <p:ext uri="{BB962C8B-B14F-4D97-AF65-F5344CB8AC3E}">
        <p14:creationId xmlns:p14="http://schemas.microsoft.com/office/powerpoint/2010/main" val="3939667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E88615-1203-4656-851A-9735A80E7BEC}" type="datetimeFigureOut">
              <a:rPr lang="en-US" smtClean="0"/>
              <a:t>11/13/2024</a:t>
            </a:fld>
            <a:endParaRPr 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706916-BBAD-4D49-8A3A-109EFF8CB17C}" type="slidenum">
              <a:rPr lang="en-US" smtClean="0"/>
              <a:t>‹#›</a:t>
            </a:fld>
            <a:endParaRPr lang="en-US"/>
          </a:p>
        </p:txBody>
      </p:sp>
    </p:spTree>
    <p:extLst>
      <p:ext uri="{BB962C8B-B14F-4D97-AF65-F5344CB8AC3E}">
        <p14:creationId xmlns:p14="http://schemas.microsoft.com/office/powerpoint/2010/main" val="942487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jpeg"/><Relationship Id="rId1" Type="http://schemas.openxmlformats.org/officeDocument/2006/relationships/slideLayout" Target="../slideLayouts/slideLayout9.xml"/><Relationship Id="rId4" Type="http://schemas.openxmlformats.org/officeDocument/2006/relationships/image" Target="../media/image17.svg"/></Relationships>
</file>

<file path=ppt/slides/_rels/slide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oercommons.org/courseware/lesson/1149"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12.svg"/><Relationship Id="rId7" Type="http://schemas.openxmlformats.org/officeDocument/2006/relationships/image" Target="../media/image2.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4.sv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image" Target="../media/image15.svg"/><Relationship Id="rId7" Type="http://schemas.openxmlformats.org/officeDocument/2006/relationships/image" Target="../media/image17.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image" Target="../media/image12.svg"/><Relationship Id="rId7" Type="http://schemas.openxmlformats.org/officeDocument/2006/relationships/image" Target="../media/image2.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4.sv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grpSp>
        <p:nvGrpSpPr>
          <p:cNvPr id="44" name="Group 2">
            <a:extLst>
              <a:ext uri="{FF2B5EF4-FFF2-40B4-BE49-F238E27FC236}">
                <a16:creationId xmlns:a16="http://schemas.microsoft.com/office/drawing/2014/main" id="{7F8E8C4B-E790-A30B-1953-51C0D5353347}"/>
              </a:ext>
            </a:extLst>
          </p:cNvPr>
          <p:cNvGrpSpPr/>
          <p:nvPr/>
        </p:nvGrpSpPr>
        <p:grpSpPr>
          <a:xfrm>
            <a:off x="-104931" y="206115"/>
            <a:ext cx="12192000" cy="6445770"/>
            <a:chOff x="0" y="0"/>
            <a:chExt cx="23005033" cy="12157065"/>
          </a:xfrm>
        </p:grpSpPr>
        <p:pic>
          <p:nvPicPr>
            <p:cNvPr id="45" name="Picture 3">
              <a:extLst>
                <a:ext uri="{FF2B5EF4-FFF2-40B4-BE49-F238E27FC236}">
                  <a16:creationId xmlns:a16="http://schemas.microsoft.com/office/drawing/2014/main" id="{FA4C5BE1-BBEB-43CB-D08B-BA1C47D9F255}"/>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60969" y="0"/>
              <a:ext cx="2891870" cy="2689439"/>
            </a:xfrm>
            <a:prstGeom prst="rect">
              <a:avLst/>
            </a:prstGeom>
          </p:spPr>
        </p:pic>
        <p:pic>
          <p:nvPicPr>
            <p:cNvPr id="46" name="Picture 4">
              <a:extLst>
                <a:ext uri="{FF2B5EF4-FFF2-40B4-BE49-F238E27FC236}">
                  <a16:creationId xmlns:a16="http://schemas.microsoft.com/office/drawing/2014/main" id="{BA45912A-BBE7-73FC-CC78-9FC1D28F703E}"/>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60969" y="3155875"/>
              <a:ext cx="2891870" cy="2689439"/>
            </a:xfrm>
            <a:prstGeom prst="rect">
              <a:avLst/>
            </a:prstGeom>
          </p:spPr>
        </p:pic>
        <p:pic>
          <p:nvPicPr>
            <p:cNvPr id="47" name="Picture 5">
              <a:extLst>
                <a:ext uri="{FF2B5EF4-FFF2-40B4-BE49-F238E27FC236}">
                  <a16:creationId xmlns:a16="http://schemas.microsoft.com/office/drawing/2014/main" id="{805728C9-74E6-6DC4-67E5-671E02985BAE}"/>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60969" y="6311751"/>
              <a:ext cx="2891870" cy="2689439"/>
            </a:xfrm>
            <a:prstGeom prst="rect">
              <a:avLst/>
            </a:prstGeom>
          </p:spPr>
        </p:pic>
        <p:pic>
          <p:nvPicPr>
            <p:cNvPr id="48" name="Picture 6">
              <a:extLst>
                <a:ext uri="{FF2B5EF4-FFF2-40B4-BE49-F238E27FC236}">
                  <a16:creationId xmlns:a16="http://schemas.microsoft.com/office/drawing/2014/main" id="{EC069430-A060-3265-2874-D4DE4F9818A3}"/>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60969" y="9467626"/>
              <a:ext cx="2891870" cy="2689439"/>
            </a:xfrm>
            <a:prstGeom prst="rect">
              <a:avLst/>
            </a:prstGeom>
          </p:spPr>
        </p:pic>
        <p:pic>
          <p:nvPicPr>
            <p:cNvPr id="49" name="Picture 7">
              <a:extLst>
                <a:ext uri="{FF2B5EF4-FFF2-40B4-BE49-F238E27FC236}">
                  <a16:creationId xmlns:a16="http://schemas.microsoft.com/office/drawing/2014/main" id="{36B2139F-B76E-10C3-313D-04AF7146BA0A}"/>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08776" y="0"/>
              <a:ext cx="2891870" cy="2689439"/>
            </a:xfrm>
            <a:prstGeom prst="rect">
              <a:avLst/>
            </a:prstGeom>
          </p:spPr>
        </p:pic>
        <p:pic>
          <p:nvPicPr>
            <p:cNvPr id="50" name="Picture 8">
              <a:extLst>
                <a:ext uri="{FF2B5EF4-FFF2-40B4-BE49-F238E27FC236}">
                  <a16:creationId xmlns:a16="http://schemas.microsoft.com/office/drawing/2014/main" id="{DF345E40-ADAF-7339-7997-DCC16055FAB7}"/>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08776" y="3155875"/>
              <a:ext cx="2891870" cy="2689439"/>
            </a:xfrm>
            <a:prstGeom prst="rect">
              <a:avLst/>
            </a:prstGeom>
          </p:spPr>
        </p:pic>
        <p:pic>
          <p:nvPicPr>
            <p:cNvPr id="51" name="Picture 9">
              <a:extLst>
                <a:ext uri="{FF2B5EF4-FFF2-40B4-BE49-F238E27FC236}">
                  <a16:creationId xmlns:a16="http://schemas.microsoft.com/office/drawing/2014/main" id="{6C96D1A3-2627-872E-C293-8391A87DE831}"/>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08776" y="6311751"/>
              <a:ext cx="2891870" cy="2689439"/>
            </a:xfrm>
            <a:prstGeom prst="rect">
              <a:avLst/>
            </a:prstGeom>
          </p:spPr>
        </p:pic>
        <p:pic>
          <p:nvPicPr>
            <p:cNvPr id="52" name="Picture 10">
              <a:extLst>
                <a:ext uri="{FF2B5EF4-FFF2-40B4-BE49-F238E27FC236}">
                  <a16:creationId xmlns:a16="http://schemas.microsoft.com/office/drawing/2014/main" id="{3BAF87D9-F9FC-35E2-D837-9B6688E7B57F}"/>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08776" y="9467626"/>
              <a:ext cx="2891870" cy="2689439"/>
            </a:xfrm>
            <a:prstGeom prst="rect">
              <a:avLst/>
            </a:prstGeom>
          </p:spPr>
        </p:pic>
        <p:pic>
          <p:nvPicPr>
            <p:cNvPr id="53" name="Picture 11">
              <a:extLst>
                <a:ext uri="{FF2B5EF4-FFF2-40B4-BE49-F238E27FC236}">
                  <a16:creationId xmlns:a16="http://schemas.microsoft.com/office/drawing/2014/main" id="{D6C55D6D-03D6-23DB-7587-C3C7EED8DB31}"/>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56582" y="0"/>
              <a:ext cx="2891870" cy="2689439"/>
            </a:xfrm>
            <a:prstGeom prst="rect">
              <a:avLst/>
            </a:prstGeom>
          </p:spPr>
        </p:pic>
        <p:pic>
          <p:nvPicPr>
            <p:cNvPr id="54" name="Picture 12">
              <a:extLst>
                <a:ext uri="{FF2B5EF4-FFF2-40B4-BE49-F238E27FC236}">
                  <a16:creationId xmlns:a16="http://schemas.microsoft.com/office/drawing/2014/main" id="{78BDB02F-66CF-EA09-9031-BADC9DB29199}"/>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56582" y="3155875"/>
              <a:ext cx="2891870" cy="2689439"/>
            </a:xfrm>
            <a:prstGeom prst="rect">
              <a:avLst/>
            </a:prstGeom>
          </p:spPr>
        </p:pic>
        <p:pic>
          <p:nvPicPr>
            <p:cNvPr id="55" name="Picture 13">
              <a:extLst>
                <a:ext uri="{FF2B5EF4-FFF2-40B4-BE49-F238E27FC236}">
                  <a16:creationId xmlns:a16="http://schemas.microsoft.com/office/drawing/2014/main" id="{4950E7EC-3AFB-69EB-D7C6-FF0EE4E46E18}"/>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56582" y="6311751"/>
              <a:ext cx="2891870" cy="2689439"/>
            </a:xfrm>
            <a:prstGeom prst="rect">
              <a:avLst/>
            </a:prstGeom>
          </p:spPr>
        </p:pic>
        <p:pic>
          <p:nvPicPr>
            <p:cNvPr id="56" name="Picture 14">
              <a:extLst>
                <a:ext uri="{FF2B5EF4-FFF2-40B4-BE49-F238E27FC236}">
                  <a16:creationId xmlns:a16="http://schemas.microsoft.com/office/drawing/2014/main" id="{633CA797-B7F8-1AFA-BACC-29483C2F4AB9}"/>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56582" y="9467626"/>
              <a:ext cx="2891870" cy="2689439"/>
            </a:xfrm>
            <a:prstGeom prst="rect">
              <a:avLst/>
            </a:prstGeom>
          </p:spPr>
        </p:pic>
        <p:pic>
          <p:nvPicPr>
            <p:cNvPr id="57" name="Picture 15">
              <a:extLst>
                <a:ext uri="{FF2B5EF4-FFF2-40B4-BE49-F238E27FC236}">
                  <a16:creationId xmlns:a16="http://schemas.microsoft.com/office/drawing/2014/main" id="{FEF85709-A766-51AC-8049-A5136C62CA33}"/>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113163" y="0"/>
              <a:ext cx="2891870" cy="2689439"/>
            </a:xfrm>
            <a:prstGeom prst="rect">
              <a:avLst/>
            </a:prstGeom>
          </p:spPr>
        </p:pic>
        <p:pic>
          <p:nvPicPr>
            <p:cNvPr id="58" name="Picture 16">
              <a:extLst>
                <a:ext uri="{FF2B5EF4-FFF2-40B4-BE49-F238E27FC236}">
                  <a16:creationId xmlns:a16="http://schemas.microsoft.com/office/drawing/2014/main" id="{A6F9309A-02CF-C981-AA42-AD1D39C35909}"/>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113163" y="3155875"/>
              <a:ext cx="2891870" cy="2689439"/>
            </a:xfrm>
            <a:prstGeom prst="rect">
              <a:avLst/>
            </a:prstGeom>
          </p:spPr>
        </p:pic>
        <p:pic>
          <p:nvPicPr>
            <p:cNvPr id="59" name="Picture 17">
              <a:extLst>
                <a:ext uri="{FF2B5EF4-FFF2-40B4-BE49-F238E27FC236}">
                  <a16:creationId xmlns:a16="http://schemas.microsoft.com/office/drawing/2014/main" id="{78305FA1-0D13-8628-87DA-B51190253CAA}"/>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113163" y="6311751"/>
              <a:ext cx="2891870" cy="2689439"/>
            </a:xfrm>
            <a:prstGeom prst="rect">
              <a:avLst/>
            </a:prstGeom>
          </p:spPr>
        </p:pic>
        <p:pic>
          <p:nvPicPr>
            <p:cNvPr id="60" name="Picture 18">
              <a:extLst>
                <a:ext uri="{FF2B5EF4-FFF2-40B4-BE49-F238E27FC236}">
                  <a16:creationId xmlns:a16="http://schemas.microsoft.com/office/drawing/2014/main" id="{66E82712-7B3D-1476-0FDE-1750FB9C9114}"/>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113163" y="9467626"/>
              <a:ext cx="2891870" cy="2689439"/>
            </a:xfrm>
            <a:prstGeom prst="rect">
              <a:avLst/>
            </a:prstGeom>
          </p:spPr>
        </p:pic>
        <p:pic>
          <p:nvPicPr>
            <p:cNvPr id="61" name="Picture 19">
              <a:extLst>
                <a:ext uri="{FF2B5EF4-FFF2-40B4-BE49-F238E27FC236}">
                  <a16:creationId xmlns:a16="http://schemas.microsoft.com/office/drawing/2014/main" id="{38C3B87F-0F3A-0879-A2BF-9C2DA6303EC4}"/>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704388" y="0"/>
              <a:ext cx="2891870" cy="2689439"/>
            </a:xfrm>
            <a:prstGeom prst="rect">
              <a:avLst/>
            </a:prstGeom>
          </p:spPr>
        </p:pic>
        <p:pic>
          <p:nvPicPr>
            <p:cNvPr id="62" name="Picture 20">
              <a:extLst>
                <a:ext uri="{FF2B5EF4-FFF2-40B4-BE49-F238E27FC236}">
                  <a16:creationId xmlns:a16="http://schemas.microsoft.com/office/drawing/2014/main" id="{61F4C1D6-6DF6-6A20-AC42-C5E32BDF61D8}"/>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704388" y="3155875"/>
              <a:ext cx="2891870" cy="2689439"/>
            </a:xfrm>
            <a:prstGeom prst="rect">
              <a:avLst/>
            </a:prstGeom>
          </p:spPr>
        </p:pic>
        <p:pic>
          <p:nvPicPr>
            <p:cNvPr id="63" name="Picture 21">
              <a:extLst>
                <a:ext uri="{FF2B5EF4-FFF2-40B4-BE49-F238E27FC236}">
                  <a16:creationId xmlns:a16="http://schemas.microsoft.com/office/drawing/2014/main" id="{E4D2755C-EA2A-6A8B-EFA4-607A6F652701}"/>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704388" y="6311751"/>
              <a:ext cx="2891870" cy="2689439"/>
            </a:xfrm>
            <a:prstGeom prst="rect">
              <a:avLst/>
            </a:prstGeom>
          </p:spPr>
        </p:pic>
        <p:pic>
          <p:nvPicPr>
            <p:cNvPr id="1024" name="Picture 22">
              <a:extLst>
                <a:ext uri="{FF2B5EF4-FFF2-40B4-BE49-F238E27FC236}">
                  <a16:creationId xmlns:a16="http://schemas.microsoft.com/office/drawing/2014/main" id="{DE8A3A59-BBF9-3FE5-9BE6-DE6E6FAB1CA6}"/>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704388" y="9467626"/>
              <a:ext cx="2891870" cy="2689439"/>
            </a:xfrm>
            <a:prstGeom prst="rect">
              <a:avLst/>
            </a:prstGeom>
          </p:spPr>
        </p:pic>
        <p:pic>
          <p:nvPicPr>
            <p:cNvPr id="1025" name="Picture 23">
              <a:extLst>
                <a:ext uri="{FF2B5EF4-FFF2-40B4-BE49-F238E27FC236}">
                  <a16:creationId xmlns:a16="http://schemas.microsoft.com/office/drawing/2014/main" id="{8F7296CF-F178-82C6-3ECC-C32A5566B2A2}"/>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52194" y="0"/>
              <a:ext cx="2891870" cy="2689439"/>
            </a:xfrm>
            <a:prstGeom prst="rect">
              <a:avLst/>
            </a:prstGeom>
          </p:spPr>
        </p:pic>
        <p:pic>
          <p:nvPicPr>
            <p:cNvPr id="1026" name="Picture 24">
              <a:extLst>
                <a:ext uri="{FF2B5EF4-FFF2-40B4-BE49-F238E27FC236}">
                  <a16:creationId xmlns:a16="http://schemas.microsoft.com/office/drawing/2014/main" id="{1CEE35B8-DD80-B977-9AAA-4FD4E614034E}"/>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52194" y="3155875"/>
              <a:ext cx="2891870" cy="2689439"/>
            </a:xfrm>
            <a:prstGeom prst="rect">
              <a:avLst/>
            </a:prstGeom>
          </p:spPr>
        </p:pic>
        <p:pic>
          <p:nvPicPr>
            <p:cNvPr id="1027" name="Picture 25">
              <a:extLst>
                <a:ext uri="{FF2B5EF4-FFF2-40B4-BE49-F238E27FC236}">
                  <a16:creationId xmlns:a16="http://schemas.microsoft.com/office/drawing/2014/main" id="{711AA8DF-7558-2D5B-C421-D4D694CD4EC1}"/>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52194" y="6311751"/>
              <a:ext cx="2891870" cy="2689439"/>
            </a:xfrm>
            <a:prstGeom prst="rect">
              <a:avLst/>
            </a:prstGeom>
          </p:spPr>
        </p:pic>
        <p:pic>
          <p:nvPicPr>
            <p:cNvPr id="1029" name="Picture 26">
              <a:extLst>
                <a:ext uri="{FF2B5EF4-FFF2-40B4-BE49-F238E27FC236}">
                  <a16:creationId xmlns:a16="http://schemas.microsoft.com/office/drawing/2014/main" id="{8BEE0320-1A98-19FD-FB55-A2E3B546A676}"/>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52194" y="9467626"/>
              <a:ext cx="2891870" cy="2689439"/>
            </a:xfrm>
            <a:prstGeom prst="rect">
              <a:avLst/>
            </a:prstGeom>
          </p:spPr>
        </p:pic>
        <p:pic>
          <p:nvPicPr>
            <p:cNvPr id="1030" name="Picture 27">
              <a:extLst>
                <a:ext uri="{FF2B5EF4-FFF2-40B4-BE49-F238E27FC236}">
                  <a16:creationId xmlns:a16="http://schemas.microsoft.com/office/drawing/2014/main" id="{58EB986D-BA54-88CE-28F9-BED2C22383A9}"/>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2891870" cy="2689439"/>
            </a:xfrm>
            <a:prstGeom prst="rect">
              <a:avLst/>
            </a:prstGeom>
          </p:spPr>
        </p:pic>
        <p:pic>
          <p:nvPicPr>
            <p:cNvPr id="1031" name="Picture 28">
              <a:extLst>
                <a:ext uri="{FF2B5EF4-FFF2-40B4-BE49-F238E27FC236}">
                  <a16:creationId xmlns:a16="http://schemas.microsoft.com/office/drawing/2014/main" id="{C34C87AD-B3A0-1B3A-8D65-B3AD712637FC}"/>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3155875"/>
              <a:ext cx="2891870" cy="2689439"/>
            </a:xfrm>
            <a:prstGeom prst="rect">
              <a:avLst/>
            </a:prstGeom>
          </p:spPr>
        </p:pic>
        <p:pic>
          <p:nvPicPr>
            <p:cNvPr id="1032" name="Picture 29">
              <a:extLst>
                <a:ext uri="{FF2B5EF4-FFF2-40B4-BE49-F238E27FC236}">
                  <a16:creationId xmlns:a16="http://schemas.microsoft.com/office/drawing/2014/main" id="{FE33C134-388A-C4AD-B38D-51491E94AE49}"/>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6311751"/>
              <a:ext cx="2891870" cy="2689439"/>
            </a:xfrm>
            <a:prstGeom prst="rect">
              <a:avLst/>
            </a:prstGeom>
          </p:spPr>
        </p:pic>
        <p:pic>
          <p:nvPicPr>
            <p:cNvPr id="1033" name="Picture 30">
              <a:extLst>
                <a:ext uri="{FF2B5EF4-FFF2-40B4-BE49-F238E27FC236}">
                  <a16:creationId xmlns:a16="http://schemas.microsoft.com/office/drawing/2014/main" id="{33489D89-24E4-D6C3-D329-4CFAB45FD372}"/>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9467626"/>
              <a:ext cx="2891870" cy="2689439"/>
            </a:xfrm>
            <a:prstGeom prst="rect">
              <a:avLst/>
            </a:prstGeom>
          </p:spPr>
        </p:pic>
      </p:grpSp>
      <p:sp>
        <p:nvSpPr>
          <p:cNvPr id="43" name="Rectangle 42">
            <a:extLst>
              <a:ext uri="{FF2B5EF4-FFF2-40B4-BE49-F238E27FC236}">
                <a16:creationId xmlns:a16="http://schemas.microsoft.com/office/drawing/2014/main" id="{2310F958-5FC6-7E8F-4E46-F5BFB485ED4B}"/>
              </a:ext>
            </a:extLst>
          </p:cNvPr>
          <p:cNvSpPr/>
          <p:nvPr/>
        </p:nvSpPr>
        <p:spPr>
          <a:xfrm>
            <a:off x="-3877" y="2363299"/>
            <a:ext cx="12195877" cy="141059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2C2C2C"/>
              </a:solidFill>
              <a:latin typeface="Arial Rounded MT Bold" panose="020F0704030504030204" pitchFamily="34" charset="0"/>
            </a:endParaRPr>
          </a:p>
          <a:p>
            <a:pPr algn="ctr"/>
            <a:endParaRPr lang="en-US" sz="1350" dirty="0"/>
          </a:p>
        </p:txBody>
      </p:sp>
      <p:sp>
        <p:nvSpPr>
          <p:cNvPr id="37" name="Flowchart: Delay 36">
            <a:extLst>
              <a:ext uri="{FF2B5EF4-FFF2-40B4-BE49-F238E27FC236}">
                <a16:creationId xmlns:a16="http://schemas.microsoft.com/office/drawing/2014/main" id="{03AA85D5-7AE0-DD8D-2536-FE27B9CB1907}"/>
              </a:ext>
            </a:extLst>
          </p:cNvPr>
          <p:cNvSpPr/>
          <p:nvPr/>
        </p:nvSpPr>
        <p:spPr>
          <a:xfrm>
            <a:off x="4092315" y="2669005"/>
            <a:ext cx="905366" cy="768106"/>
          </a:xfrm>
          <a:prstGeom prst="flowChartDelay">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Rounded Corners 41">
            <a:extLst>
              <a:ext uri="{FF2B5EF4-FFF2-40B4-BE49-F238E27FC236}">
                <a16:creationId xmlns:a16="http://schemas.microsoft.com/office/drawing/2014/main" id="{E3D064CB-204A-E5E2-6047-AE82F80C7B2C}"/>
              </a:ext>
            </a:extLst>
          </p:cNvPr>
          <p:cNvSpPr/>
          <p:nvPr/>
        </p:nvSpPr>
        <p:spPr>
          <a:xfrm>
            <a:off x="-3877" y="1364106"/>
            <a:ext cx="4096192" cy="3236370"/>
          </a:xfrm>
          <a:prstGeom prst="roundRect">
            <a:avLst>
              <a:gd name="adj" fmla="val 0"/>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400" dirty="0"/>
          </a:p>
          <a:p>
            <a:pPr algn="ctr"/>
            <a:endParaRPr lang="en-US" sz="2400" dirty="0">
              <a:latin typeface="Arial Rounded MT Bold" panose="020F0704030504030204" pitchFamily="34" charset="0"/>
            </a:endParaRPr>
          </a:p>
        </p:txBody>
      </p:sp>
      <p:pic>
        <p:nvPicPr>
          <p:cNvPr id="1028" name="Picture 4">
            <a:extLst>
              <a:ext uri="{FF2B5EF4-FFF2-40B4-BE49-F238E27FC236}">
                <a16:creationId xmlns:a16="http://schemas.microsoft.com/office/drawing/2014/main" id="{D84304B4-CE5E-6042-4777-6F6B12E5B1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9377" y="1501245"/>
            <a:ext cx="1245091" cy="1171850"/>
          </a:xfrm>
          <a:prstGeom prst="rect">
            <a:avLst/>
          </a:prstGeom>
          <a:solidFill>
            <a:srgbClr val="00B0F0"/>
          </a:solidFill>
          <a:effectLst>
            <a:outerShdw blurRad="50800" dist="50800" dir="5400000" algn="ctr" rotWithShape="0">
              <a:srgbClr val="000000">
                <a:alpha val="0"/>
              </a:srgbClr>
            </a:outerShdw>
          </a:effectLst>
        </p:spPr>
      </p:pic>
      <p:sp>
        <p:nvSpPr>
          <p:cNvPr id="1034" name="TextBox 1033">
            <a:extLst>
              <a:ext uri="{FF2B5EF4-FFF2-40B4-BE49-F238E27FC236}">
                <a16:creationId xmlns:a16="http://schemas.microsoft.com/office/drawing/2014/main" id="{12BD468E-8DCE-DA9E-1ECB-42D30301B45E}"/>
              </a:ext>
            </a:extLst>
          </p:cNvPr>
          <p:cNvSpPr txBox="1"/>
          <p:nvPr/>
        </p:nvSpPr>
        <p:spPr>
          <a:xfrm>
            <a:off x="537378" y="2933841"/>
            <a:ext cx="2910821" cy="1015663"/>
          </a:xfrm>
          <a:prstGeom prst="rect">
            <a:avLst/>
          </a:prstGeom>
          <a:noFill/>
          <a:effectLst>
            <a:outerShdw blurRad="50800" dist="38100" sx="120000" sy="120000" algn="tl" rotWithShape="0">
              <a:schemeClr val="tx1"/>
            </a:outerShdw>
          </a:effectLst>
        </p:spPr>
        <p:txBody>
          <a:bodyPr wrap="square" rtlCol="0">
            <a:spAutoFit/>
          </a:bodyPr>
          <a:lstStyle/>
          <a:p>
            <a:pPr algn="ctr"/>
            <a:r>
              <a:rPr lang="en-US" sz="2000" dirty="0">
                <a:solidFill>
                  <a:srgbClr val="00B0F0"/>
                </a:solidFill>
                <a:latin typeface="Times New Roman" panose="02020603050405020304" pitchFamily="18" charset="0"/>
                <a:cs typeface="Times New Roman" panose="02020603050405020304" pitchFamily="18" charset="0"/>
              </a:rPr>
              <a:t>Empowering Business With Effective  Insight Presentation</a:t>
            </a:r>
          </a:p>
        </p:txBody>
      </p:sp>
      <p:pic>
        <p:nvPicPr>
          <p:cNvPr id="2" name="Graphic 1" descr="Star">
            <a:extLst>
              <a:ext uri="{FF2B5EF4-FFF2-40B4-BE49-F238E27FC236}">
                <a16:creationId xmlns:a16="http://schemas.microsoft.com/office/drawing/2014/main" id="{11E45EF4-EF3A-28F2-18F6-5E046A25A39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66407" y="2580015"/>
            <a:ext cx="914400" cy="914400"/>
          </a:xfrm>
          <a:prstGeom prst="rect">
            <a:avLst/>
          </a:prstGeom>
        </p:spPr>
      </p:pic>
    </p:spTree>
    <p:extLst>
      <p:ext uri="{BB962C8B-B14F-4D97-AF65-F5344CB8AC3E}">
        <p14:creationId xmlns:p14="http://schemas.microsoft.com/office/powerpoint/2010/main" val="207141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931DDAA-ECFA-FD50-E52B-13C39C0CF0D3}"/>
              </a:ext>
            </a:extLst>
          </p:cNvPr>
          <p:cNvPicPr>
            <a:picLocks noChangeAspect="1"/>
          </p:cNvPicPr>
          <p:nvPr/>
        </p:nvPicPr>
        <p:blipFill>
          <a:blip r:embed="rId2"/>
          <a:srcRect l="4069" t="1617" r="4069" b="1617"/>
          <a:stretch>
            <a:fillRect/>
          </a:stretch>
        </p:blipFill>
        <p:spPr>
          <a:xfrm>
            <a:off x="476218" y="0"/>
            <a:ext cx="4920241" cy="6858000"/>
          </a:xfrm>
          <a:prstGeom prst="rect">
            <a:avLst/>
          </a:prstGeom>
        </p:spPr>
      </p:pic>
      <p:sp>
        <p:nvSpPr>
          <p:cNvPr id="7" name="Text Placeholder 3">
            <a:extLst>
              <a:ext uri="{FF2B5EF4-FFF2-40B4-BE49-F238E27FC236}">
                <a16:creationId xmlns:a16="http://schemas.microsoft.com/office/drawing/2014/main" id="{C12A19CC-6B36-BAAF-1554-C358D5CFAACB}"/>
              </a:ext>
            </a:extLst>
          </p:cNvPr>
          <p:cNvSpPr>
            <a:spLocks noGrp="1"/>
          </p:cNvSpPr>
          <p:nvPr>
            <p:ph type="body" sz="half" idx="2"/>
          </p:nvPr>
        </p:nvSpPr>
        <p:spPr>
          <a:xfrm>
            <a:off x="6356168" y="1157990"/>
            <a:ext cx="3932237" cy="3811588"/>
          </a:xfrm>
        </p:spPr>
        <p:txBody>
          <a:bodyPr>
            <a:normAutofit/>
          </a:bodyPr>
          <a:lstStyle/>
          <a:p>
            <a:endParaRPr lang="en-US" sz="4000" dirty="0">
              <a:latin typeface="Elephant" panose="02020904090505020303" pitchFamily="18" charset="0"/>
            </a:endParaRPr>
          </a:p>
          <a:p>
            <a:endParaRPr lang="en-US" sz="4000" dirty="0">
              <a:latin typeface="Elephant" panose="02020904090505020303" pitchFamily="18" charset="0"/>
            </a:endParaRPr>
          </a:p>
          <a:p>
            <a:r>
              <a:rPr lang="en-US" sz="4000" dirty="0">
                <a:latin typeface="Elephant" panose="02020904090505020303" pitchFamily="18" charset="0"/>
              </a:rPr>
              <a:t>     Thank you</a:t>
            </a:r>
          </a:p>
        </p:txBody>
      </p:sp>
      <p:grpSp>
        <p:nvGrpSpPr>
          <p:cNvPr id="8" name="Group 2">
            <a:extLst>
              <a:ext uri="{FF2B5EF4-FFF2-40B4-BE49-F238E27FC236}">
                <a16:creationId xmlns:a16="http://schemas.microsoft.com/office/drawing/2014/main" id="{78158D11-0896-E668-785C-D821890B897C}"/>
              </a:ext>
            </a:extLst>
          </p:cNvPr>
          <p:cNvGrpSpPr/>
          <p:nvPr/>
        </p:nvGrpSpPr>
        <p:grpSpPr>
          <a:xfrm>
            <a:off x="5396459" y="153649"/>
            <a:ext cx="6720590" cy="6550701"/>
            <a:chOff x="0" y="0"/>
            <a:chExt cx="23005033" cy="12157065"/>
          </a:xfrm>
          <a:solidFill>
            <a:srgbClr val="00B0F0"/>
          </a:solidFill>
        </p:grpSpPr>
        <p:pic>
          <p:nvPicPr>
            <p:cNvPr id="9" name="Picture 3">
              <a:extLst>
                <a:ext uri="{FF2B5EF4-FFF2-40B4-BE49-F238E27FC236}">
                  <a16:creationId xmlns:a16="http://schemas.microsoft.com/office/drawing/2014/main" id="{0A4E82CB-584D-6406-2C89-449748C1490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4">
              <a:extLst>
                <a:ext uri="{FF2B5EF4-FFF2-40B4-BE49-F238E27FC236}">
                  <a16:creationId xmlns:a16="http://schemas.microsoft.com/office/drawing/2014/main" id="{9E8B2571-6729-2E7D-C745-E44B1C0A194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11" name="Picture 5">
              <a:extLst>
                <a:ext uri="{FF2B5EF4-FFF2-40B4-BE49-F238E27FC236}">
                  <a16:creationId xmlns:a16="http://schemas.microsoft.com/office/drawing/2014/main" id="{74A477AD-3A3F-0B05-FD80-4EAB43E381E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12" name="Picture 6">
              <a:extLst>
                <a:ext uri="{FF2B5EF4-FFF2-40B4-BE49-F238E27FC236}">
                  <a16:creationId xmlns:a16="http://schemas.microsoft.com/office/drawing/2014/main" id="{59AC6932-4DDC-254F-27D9-D2A93A15E36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13" name="Picture 7">
              <a:extLst>
                <a:ext uri="{FF2B5EF4-FFF2-40B4-BE49-F238E27FC236}">
                  <a16:creationId xmlns:a16="http://schemas.microsoft.com/office/drawing/2014/main" id="{66D89A16-0ACC-6BCD-A1F4-CA4CE598A34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4" name="Picture 8">
              <a:extLst>
                <a:ext uri="{FF2B5EF4-FFF2-40B4-BE49-F238E27FC236}">
                  <a16:creationId xmlns:a16="http://schemas.microsoft.com/office/drawing/2014/main" id="{424EF5B1-1E2E-DA41-129E-B55A87B48E1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15" name="Picture 9">
              <a:extLst>
                <a:ext uri="{FF2B5EF4-FFF2-40B4-BE49-F238E27FC236}">
                  <a16:creationId xmlns:a16="http://schemas.microsoft.com/office/drawing/2014/main" id="{F57E56C0-9DFA-02C5-F2F9-B0A0EFEE78B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6" name="Picture 10">
              <a:extLst>
                <a:ext uri="{FF2B5EF4-FFF2-40B4-BE49-F238E27FC236}">
                  <a16:creationId xmlns:a16="http://schemas.microsoft.com/office/drawing/2014/main" id="{47332873-3A52-EBC3-AC0D-66C19E57A66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7" name="Picture 11">
              <a:extLst>
                <a:ext uri="{FF2B5EF4-FFF2-40B4-BE49-F238E27FC236}">
                  <a16:creationId xmlns:a16="http://schemas.microsoft.com/office/drawing/2014/main" id="{9E4292FA-DA28-0D5A-3AF2-E92B90E64B0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2">
              <a:extLst>
                <a:ext uri="{FF2B5EF4-FFF2-40B4-BE49-F238E27FC236}">
                  <a16:creationId xmlns:a16="http://schemas.microsoft.com/office/drawing/2014/main" id="{8C9314B0-93DC-181B-0277-872496FC001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9" name="Picture 13">
              <a:extLst>
                <a:ext uri="{FF2B5EF4-FFF2-40B4-BE49-F238E27FC236}">
                  <a16:creationId xmlns:a16="http://schemas.microsoft.com/office/drawing/2014/main" id="{67F84212-6C06-F7A6-73B7-9B2B5867C95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20" name="Picture 14">
              <a:extLst>
                <a:ext uri="{FF2B5EF4-FFF2-40B4-BE49-F238E27FC236}">
                  <a16:creationId xmlns:a16="http://schemas.microsoft.com/office/drawing/2014/main" id="{1635F277-238B-F786-F591-1E53A289666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21" name="Picture 15">
              <a:extLst>
                <a:ext uri="{FF2B5EF4-FFF2-40B4-BE49-F238E27FC236}">
                  <a16:creationId xmlns:a16="http://schemas.microsoft.com/office/drawing/2014/main" id="{FAFABE21-FF11-45AD-4EBA-3E945A9411D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2" name="Picture 16">
              <a:extLst>
                <a:ext uri="{FF2B5EF4-FFF2-40B4-BE49-F238E27FC236}">
                  <a16:creationId xmlns:a16="http://schemas.microsoft.com/office/drawing/2014/main" id="{7F62D28F-9786-9792-4A37-B5B06C46A26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23" name="Picture 17">
              <a:extLst>
                <a:ext uri="{FF2B5EF4-FFF2-40B4-BE49-F238E27FC236}">
                  <a16:creationId xmlns:a16="http://schemas.microsoft.com/office/drawing/2014/main" id="{9EBE5676-3EEC-97DF-9847-F33BA0830B9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24" name="Picture 18">
              <a:extLst>
                <a:ext uri="{FF2B5EF4-FFF2-40B4-BE49-F238E27FC236}">
                  <a16:creationId xmlns:a16="http://schemas.microsoft.com/office/drawing/2014/main" id="{410C1604-E110-4BA7-B3B4-AF654D5ECC8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25" name="Picture 19">
              <a:extLst>
                <a:ext uri="{FF2B5EF4-FFF2-40B4-BE49-F238E27FC236}">
                  <a16:creationId xmlns:a16="http://schemas.microsoft.com/office/drawing/2014/main" id="{3DB9FE64-C70D-5D3C-7404-FDA39160751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6" name="Picture 20">
              <a:extLst>
                <a:ext uri="{FF2B5EF4-FFF2-40B4-BE49-F238E27FC236}">
                  <a16:creationId xmlns:a16="http://schemas.microsoft.com/office/drawing/2014/main" id="{44E0C120-9F58-31F6-2F1F-90BCBEB64F4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7" name="Picture 21">
              <a:extLst>
                <a:ext uri="{FF2B5EF4-FFF2-40B4-BE49-F238E27FC236}">
                  <a16:creationId xmlns:a16="http://schemas.microsoft.com/office/drawing/2014/main" id="{97B3225F-922C-0C97-9A33-A3302195119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8" name="Picture 22">
              <a:extLst>
                <a:ext uri="{FF2B5EF4-FFF2-40B4-BE49-F238E27FC236}">
                  <a16:creationId xmlns:a16="http://schemas.microsoft.com/office/drawing/2014/main" id="{9EEAF671-F29C-88EE-19D5-99F3CDE9819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9" name="Picture 23">
              <a:extLst>
                <a:ext uri="{FF2B5EF4-FFF2-40B4-BE49-F238E27FC236}">
                  <a16:creationId xmlns:a16="http://schemas.microsoft.com/office/drawing/2014/main" id="{34E6D360-35AC-78A4-722B-73F787D9CE0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30" name="Picture 24">
              <a:extLst>
                <a:ext uri="{FF2B5EF4-FFF2-40B4-BE49-F238E27FC236}">
                  <a16:creationId xmlns:a16="http://schemas.microsoft.com/office/drawing/2014/main" id="{7DC19E72-4C09-D4AD-7A51-91EFA4968B8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31" name="Picture 25">
              <a:extLst>
                <a:ext uri="{FF2B5EF4-FFF2-40B4-BE49-F238E27FC236}">
                  <a16:creationId xmlns:a16="http://schemas.microsoft.com/office/drawing/2014/main" id="{C6F20DCD-10AD-864B-C491-94714BD37078}"/>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32" name="Picture 26">
              <a:extLst>
                <a:ext uri="{FF2B5EF4-FFF2-40B4-BE49-F238E27FC236}">
                  <a16:creationId xmlns:a16="http://schemas.microsoft.com/office/drawing/2014/main" id="{AA1059AF-152E-3649-D40B-CCA69A9E7D3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33" name="Picture 27">
              <a:extLst>
                <a:ext uri="{FF2B5EF4-FFF2-40B4-BE49-F238E27FC236}">
                  <a16:creationId xmlns:a16="http://schemas.microsoft.com/office/drawing/2014/main" id="{77CD59F5-209A-47E1-1194-9A1FCF6B7728}"/>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34" name="Picture 28">
              <a:extLst>
                <a:ext uri="{FF2B5EF4-FFF2-40B4-BE49-F238E27FC236}">
                  <a16:creationId xmlns:a16="http://schemas.microsoft.com/office/drawing/2014/main" id="{FB37102C-88B8-11D9-BF01-E3E8730D735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35" name="Picture 29">
              <a:extLst>
                <a:ext uri="{FF2B5EF4-FFF2-40B4-BE49-F238E27FC236}">
                  <a16:creationId xmlns:a16="http://schemas.microsoft.com/office/drawing/2014/main" id="{0821EC7E-4795-3DFB-69B9-CFD1AB701E1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6" name="Picture 30">
              <a:extLst>
                <a:ext uri="{FF2B5EF4-FFF2-40B4-BE49-F238E27FC236}">
                  <a16:creationId xmlns:a16="http://schemas.microsoft.com/office/drawing/2014/main" id="{ABC53041-89FF-626F-D200-BCCED9164D8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Tree>
    <p:extLst>
      <p:ext uri="{BB962C8B-B14F-4D97-AF65-F5344CB8AC3E}">
        <p14:creationId xmlns:p14="http://schemas.microsoft.com/office/powerpoint/2010/main" val="280892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B7C7836-4A31-D014-D947-E8A7E7682546}"/>
              </a:ext>
            </a:extLst>
          </p:cNvPr>
          <p:cNvSpPr/>
          <p:nvPr/>
        </p:nvSpPr>
        <p:spPr>
          <a:xfrm rot="16200000">
            <a:off x="8665686" y="3748851"/>
            <a:ext cx="5538868" cy="679425"/>
          </a:xfrm>
          <a:custGeom>
            <a:avLst/>
            <a:gdLst>
              <a:gd name="connsiteX0" fmla="*/ 733177 w 5186433"/>
              <a:gd name="connsiteY0" fmla="*/ 253062 h 905900"/>
              <a:gd name="connsiteX1" fmla="*/ 527446 w 5186433"/>
              <a:gd name="connsiteY1" fmla="*/ 441711 h 905900"/>
              <a:gd name="connsiteX2" fmla="*/ 708668 w 5186433"/>
              <a:gd name="connsiteY2" fmla="*/ 607887 h 905900"/>
              <a:gd name="connsiteX3" fmla="*/ 457200 w 5186433"/>
              <a:gd name="connsiteY3" fmla="*/ 838475 h 905900"/>
              <a:gd name="connsiteX4" fmla="*/ 0 w 5186433"/>
              <a:gd name="connsiteY4" fmla="*/ 419237 h 905900"/>
              <a:gd name="connsiteX5" fmla="*/ 457200 w 5186433"/>
              <a:gd name="connsiteY5" fmla="*/ 0 h 905900"/>
              <a:gd name="connsiteX6" fmla="*/ 1260624 w 5186433"/>
              <a:gd name="connsiteY6" fmla="*/ 275537 h 905900"/>
              <a:gd name="connsiteX7" fmla="*/ 1054892 w 5186433"/>
              <a:gd name="connsiteY7" fmla="*/ 464186 h 905900"/>
              <a:gd name="connsiteX8" fmla="*/ 1236114 w 5186433"/>
              <a:gd name="connsiteY8" fmla="*/ 630361 h 905900"/>
              <a:gd name="connsiteX9" fmla="*/ 984646 w 5186433"/>
              <a:gd name="connsiteY9" fmla="*/ 860949 h 905900"/>
              <a:gd name="connsiteX10" fmla="*/ 708668 w 5186433"/>
              <a:gd name="connsiteY10" fmla="*/ 607887 h 905900"/>
              <a:gd name="connsiteX11" fmla="*/ 914400 w 5186433"/>
              <a:gd name="connsiteY11" fmla="*/ 419237 h 905900"/>
              <a:gd name="connsiteX12" fmla="*/ 733177 w 5186433"/>
              <a:gd name="connsiteY12" fmla="*/ 253062 h 905900"/>
              <a:gd name="connsiteX13" fmla="*/ 984646 w 5186433"/>
              <a:gd name="connsiteY13" fmla="*/ 22474 h 905900"/>
              <a:gd name="connsiteX14" fmla="*/ 1775528 w 5186433"/>
              <a:gd name="connsiteY14" fmla="*/ 286511 h 905900"/>
              <a:gd name="connsiteX15" fmla="*/ 1557254 w 5186433"/>
              <a:gd name="connsiteY15" fmla="*/ 486661 h 905900"/>
              <a:gd name="connsiteX16" fmla="*/ 1751018 w 5186433"/>
              <a:gd name="connsiteY16" fmla="*/ 664337 h 905900"/>
              <a:gd name="connsiteX17" fmla="*/ 1512092 w 5186433"/>
              <a:gd name="connsiteY17" fmla="*/ 883424 h 905900"/>
              <a:gd name="connsiteX18" fmla="*/ 1236114 w 5186433"/>
              <a:gd name="connsiteY18" fmla="*/ 630361 h 905900"/>
              <a:gd name="connsiteX19" fmla="*/ 1441846 w 5186433"/>
              <a:gd name="connsiteY19" fmla="*/ 441711 h 905900"/>
              <a:gd name="connsiteX20" fmla="*/ 1260624 w 5186433"/>
              <a:gd name="connsiteY20" fmla="*/ 275537 h 905900"/>
              <a:gd name="connsiteX21" fmla="*/ 1512092 w 5186433"/>
              <a:gd name="connsiteY21" fmla="*/ 44949 h 905900"/>
              <a:gd name="connsiteX22" fmla="*/ 2263800 w 5186433"/>
              <a:gd name="connsiteY22" fmla="*/ 677256 h 905900"/>
              <a:gd name="connsiteX23" fmla="*/ 2014454 w 5186433"/>
              <a:gd name="connsiteY23" fmla="*/ 905899 h 905900"/>
              <a:gd name="connsiteX24" fmla="*/ 1751018 w 5186433"/>
              <a:gd name="connsiteY24" fmla="*/ 664337 h 905900"/>
              <a:gd name="connsiteX25" fmla="*/ 1969292 w 5186433"/>
              <a:gd name="connsiteY25" fmla="*/ 464186 h 905900"/>
              <a:gd name="connsiteX26" fmla="*/ 1775528 w 5186433"/>
              <a:gd name="connsiteY26" fmla="*/ 286511 h 905900"/>
              <a:gd name="connsiteX27" fmla="*/ 2014454 w 5186433"/>
              <a:gd name="connsiteY27" fmla="*/ 67424 h 905900"/>
              <a:gd name="connsiteX28" fmla="*/ 2247392 w 5186433"/>
              <a:gd name="connsiteY28" fmla="*/ 281021 h 905900"/>
              <a:gd name="connsiteX29" fmla="*/ 2039539 w 5186433"/>
              <a:gd name="connsiteY29" fmla="*/ 471615 h 905900"/>
              <a:gd name="connsiteX30" fmla="*/ 2471654 w 5186433"/>
              <a:gd name="connsiteY30" fmla="*/ 486661 h 905900"/>
              <a:gd name="connsiteX31" fmla="*/ 2439017 w 5186433"/>
              <a:gd name="connsiteY31" fmla="*/ 516588 h 905900"/>
              <a:gd name="connsiteX32" fmla="*/ 2381870 w 5186433"/>
              <a:gd name="connsiteY32" fmla="*/ 464185 h 905900"/>
              <a:gd name="connsiteX33" fmla="*/ 2414506 w 5186433"/>
              <a:gd name="connsiteY33" fmla="*/ 434259 h 905900"/>
              <a:gd name="connsiteX34" fmla="*/ 2663853 w 5186433"/>
              <a:gd name="connsiteY34" fmla="*/ 205616 h 905900"/>
              <a:gd name="connsiteX35" fmla="*/ 2414506 w 5186433"/>
              <a:gd name="connsiteY35" fmla="*/ 434259 h 905900"/>
              <a:gd name="connsiteX36" fmla="*/ 2247392 w 5186433"/>
              <a:gd name="connsiteY36" fmla="*/ 281021 h 905900"/>
              <a:gd name="connsiteX37" fmla="*/ 2496739 w 5186433"/>
              <a:gd name="connsiteY37" fmla="*/ 52378 h 905900"/>
              <a:gd name="connsiteX38" fmla="*/ 2671956 w 5186433"/>
              <a:gd name="connsiteY38" fmla="*/ 730185 h 905900"/>
              <a:gd name="connsiteX39" fmla="*/ 2496739 w 5186433"/>
              <a:gd name="connsiteY39" fmla="*/ 890853 h 905900"/>
              <a:gd name="connsiteX40" fmla="*/ 2263800 w 5186433"/>
              <a:gd name="connsiteY40" fmla="*/ 677256 h 905900"/>
              <a:gd name="connsiteX41" fmla="*/ 2439017 w 5186433"/>
              <a:gd name="connsiteY41" fmla="*/ 516588 h 905900"/>
              <a:gd name="connsiteX42" fmla="*/ 2953939 w 5186433"/>
              <a:gd name="connsiteY42" fmla="*/ 471615 h 905900"/>
              <a:gd name="connsiteX43" fmla="*/ 2934293 w 5186433"/>
              <a:gd name="connsiteY43" fmla="*/ 489631 h 905900"/>
              <a:gd name="connsiteX44" fmla="*/ 2914643 w 5186433"/>
              <a:gd name="connsiteY44" fmla="*/ 471612 h 905900"/>
              <a:gd name="connsiteX45" fmla="*/ 2934289 w 5186433"/>
              <a:gd name="connsiteY45" fmla="*/ 453597 h 905900"/>
              <a:gd name="connsiteX46" fmla="*/ 3101407 w 5186433"/>
              <a:gd name="connsiteY46" fmla="*/ 642869 h 905900"/>
              <a:gd name="connsiteX47" fmla="*/ 2839070 w 5186433"/>
              <a:gd name="connsiteY47" fmla="*/ 883423 h 905900"/>
              <a:gd name="connsiteX48" fmla="*/ 2671956 w 5186433"/>
              <a:gd name="connsiteY48" fmla="*/ 730185 h 905900"/>
              <a:gd name="connsiteX49" fmla="*/ 2934293 w 5186433"/>
              <a:gd name="connsiteY49" fmla="*/ 489631 h 905900"/>
              <a:gd name="connsiteX50" fmla="*/ 3109506 w 5186433"/>
              <a:gd name="connsiteY50" fmla="*/ 292929 h 905900"/>
              <a:gd name="connsiteX51" fmla="*/ 2934289 w 5186433"/>
              <a:gd name="connsiteY51" fmla="*/ 453597 h 905900"/>
              <a:gd name="connsiteX52" fmla="*/ 2663853 w 5186433"/>
              <a:gd name="connsiteY52" fmla="*/ 205616 h 905900"/>
              <a:gd name="connsiteX53" fmla="*/ 2839070 w 5186433"/>
              <a:gd name="connsiteY53" fmla="*/ 44948 h 905900"/>
              <a:gd name="connsiteX54" fmla="*/ 3624525 w 5186433"/>
              <a:gd name="connsiteY54" fmla="*/ 659149 h 905900"/>
              <a:gd name="connsiteX55" fmla="*/ 3371843 w 5186433"/>
              <a:gd name="connsiteY55" fmla="*/ 890850 h 905900"/>
              <a:gd name="connsiteX56" fmla="*/ 3101407 w 5186433"/>
              <a:gd name="connsiteY56" fmla="*/ 642869 h 905900"/>
              <a:gd name="connsiteX57" fmla="*/ 3296270 w 5186433"/>
              <a:gd name="connsiteY57" fmla="*/ 464185 h 905900"/>
              <a:gd name="connsiteX58" fmla="*/ 3109506 w 5186433"/>
              <a:gd name="connsiteY58" fmla="*/ 292929 h 905900"/>
              <a:gd name="connsiteX59" fmla="*/ 3371843 w 5186433"/>
              <a:gd name="connsiteY59" fmla="*/ 52375 h 905900"/>
              <a:gd name="connsiteX60" fmla="*/ 3616426 w 5186433"/>
              <a:gd name="connsiteY60" fmla="*/ 276649 h 905900"/>
              <a:gd name="connsiteX61" fmla="*/ 3411908 w 5186433"/>
              <a:gd name="connsiteY61" fmla="*/ 464185 h 905900"/>
              <a:gd name="connsiteX62" fmla="*/ 4129375 w 5186433"/>
              <a:gd name="connsiteY62" fmla="*/ 283605 h 905900"/>
              <a:gd name="connsiteX63" fmla="*/ 3907932 w 5186433"/>
              <a:gd name="connsiteY63" fmla="*/ 486661 h 905900"/>
              <a:gd name="connsiteX64" fmla="*/ 4104864 w 5186433"/>
              <a:gd name="connsiteY64" fmla="*/ 667242 h 905900"/>
              <a:gd name="connsiteX65" fmla="*/ 3869108 w 5186433"/>
              <a:gd name="connsiteY65" fmla="*/ 883423 h 905900"/>
              <a:gd name="connsiteX66" fmla="*/ 3624525 w 5186433"/>
              <a:gd name="connsiteY66" fmla="*/ 659149 h 905900"/>
              <a:gd name="connsiteX67" fmla="*/ 3829043 w 5186433"/>
              <a:gd name="connsiteY67" fmla="*/ 471612 h 905900"/>
              <a:gd name="connsiteX68" fmla="*/ 3616426 w 5186433"/>
              <a:gd name="connsiteY68" fmla="*/ 276649 h 905900"/>
              <a:gd name="connsiteX69" fmla="*/ 3869108 w 5186433"/>
              <a:gd name="connsiteY69" fmla="*/ 44948 h 905900"/>
              <a:gd name="connsiteX70" fmla="*/ 4326308 w 5186433"/>
              <a:gd name="connsiteY70" fmla="*/ 464185 h 905900"/>
              <a:gd name="connsiteX71" fmla="*/ 4286914 w 5186433"/>
              <a:gd name="connsiteY71" fmla="*/ 500308 h 905900"/>
              <a:gd name="connsiteX72" fmla="*/ 4272033 w 5186433"/>
              <a:gd name="connsiteY72" fmla="*/ 486662 h 905900"/>
              <a:gd name="connsiteX73" fmla="*/ 4311427 w 5186433"/>
              <a:gd name="connsiteY73" fmla="*/ 450540 h 905900"/>
              <a:gd name="connsiteX74" fmla="*/ 4547182 w 5186433"/>
              <a:gd name="connsiteY74" fmla="*/ 738965 h 905900"/>
              <a:gd name="connsiteX75" fmla="*/ 4365132 w 5186433"/>
              <a:gd name="connsiteY75" fmla="*/ 905899 h 905900"/>
              <a:gd name="connsiteX76" fmla="*/ 4104864 w 5186433"/>
              <a:gd name="connsiteY76" fmla="*/ 667242 h 905900"/>
              <a:gd name="connsiteX77" fmla="*/ 4286914 w 5186433"/>
              <a:gd name="connsiteY77" fmla="*/ 500308 h 905900"/>
              <a:gd name="connsiteX78" fmla="*/ 4547183 w 5186433"/>
              <a:gd name="connsiteY78" fmla="*/ 234359 h 905900"/>
              <a:gd name="connsiteX79" fmla="*/ 4311427 w 5186433"/>
              <a:gd name="connsiteY79" fmla="*/ 450540 h 905900"/>
              <a:gd name="connsiteX80" fmla="*/ 4129375 w 5186433"/>
              <a:gd name="connsiteY80" fmla="*/ 283605 h 905900"/>
              <a:gd name="connsiteX81" fmla="*/ 4365132 w 5186433"/>
              <a:gd name="connsiteY81" fmla="*/ 67424 h 905900"/>
              <a:gd name="connsiteX82" fmla="*/ 5186433 w 5186433"/>
              <a:gd name="connsiteY82" fmla="*/ 486663 h 905900"/>
              <a:gd name="connsiteX83" fmla="*/ 4729233 w 5186433"/>
              <a:gd name="connsiteY83" fmla="*/ 905900 h 905900"/>
              <a:gd name="connsiteX84" fmla="*/ 4547182 w 5186433"/>
              <a:gd name="connsiteY84" fmla="*/ 738965 h 905900"/>
              <a:gd name="connsiteX85" fmla="*/ 4822332 w 5186433"/>
              <a:gd name="connsiteY85" fmla="*/ 486662 h 905900"/>
              <a:gd name="connsiteX86" fmla="*/ 4547183 w 5186433"/>
              <a:gd name="connsiteY86" fmla="*/ 234359 h 905900"/>
              <a:gd name="connsiteX87" fmla="*/ 4729233 w 5186433"/>
              <a:gd name="connsiteY87" fmla="*/ 67425 h 90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186433" h="905900">
                <a:moveTo>
                  <a:pt x="733177" y="253062"/>
                </a:moveTo>
                <a:lnTo>
                  <a:pt x="527446" y="441711"/>
                </a:lnTo>
                <a:lnTo>
                  <a:pt x="708668" y="607887"/>
                </a:lnTo>
                <a:lnTo>
                  <a:pt x="457200" y="838475"/>
                </a:lnTo>
                <a:lnTo>
                  <a:pt x="0" y="419237"/>
                </a:lnTo>
                <a:lnTo>
                  <a:pt x="457200" y="0"/>
                </a:lnTo>
                <a:close/>
                <a:moveTo>
                  <a:pt x="1260624" y="275537"/>
                </a:moveTo>
                <a:lnTo>
                  <a:pt x="1054892" y="464186"/>
                </a:lnTo>
                <a:lnTo>
                  <a:pt x="1236114" y="630361"/>
                </a:lnTo>
                <a:lnTo>
                  <a:pt x="984646" y="860949"/>
                </a:lnTo>
                <a:lnTo>
                  <a:pt x="708668" y="607887"/>
                </a:lnTo>
                <a:lnTo>
                  <a:pt x="914400" y="419237"/>
                </a:lnTo>
                <a:lnTo>
                  <a:pt x="733177" y="253062"/>
                </a:lnTo>
                <a:lnTo>
                  <a:pt x="984646" y="22474"/>
                </a:lnTo>
                <a:close/>
                <a:moveTo>
                  <a:pt x="1775528" y="286511"/>
                </a:moveTo>
                <a:lnTo>
                  <a:pt x="1557254" y="486661"/>
                </a:lnTo>
                <a:lnTo>
                  <a:pt x="1751018" y="664337"/>
                </a:lnTo>
                <a:lnTo>
                  <a:pt x="1512092" y="883424"/>
                </a:lnTo>
                <a:lnTo>
                  <a:pt x="1236114" y="630361"/>
                </a:lnTo>
                <a:lnTo>
                  <a:pt x="1441846" y="441711"/>
                </a:lnTo>
                <a:lnTo>
                  <a:pt x="1260624" y="275537"/>
                </a:lnTo>
                <a:lnTo>
                  <a:pt x="1512092" y="44949"/>
                </a:lnTo>
                <a:close/>
                <a:moveTo>
                  <a:pt x="2263800" y="677256"/>
                </a:moveTo>
                <a:lnTo>
                  <a:pt x="2014454" y="905899"/>
                </a:lnTo>
                <a:lnTo>
                  <a:pt x="1751018" y="664337"/>
                </a:lnTo>
                <a:lnTo>
                  <a:pt x="1969292" y="464186"/>
                </a:lnTo>
                <a:lnTo>
                  <a:pt x="1775528" y="286511"/>
                </a:lnTo>
                <a:lnTo>
                  <a:pt x="2014454" y="67424"/>
                </a:lnTo>
                <a:lnTo>
                  <a:pt x="2247392" y="281021"/>
                </a:lnTo>
                <a:lnTo>
                  <a:pt x="2039539" y="471615"/>
                </a:lnTo>
                <a:close/>
                <a:moveTo>
                  <a:pt x="2471654" y="486661"/>
                </a:moveTo>
                <a:lnTo>
                  <a:pt x="2439017" y="516588"/>
                </a:lnTo>
                <a:lnTo>
                  <a:pt x="2381870" y="464185"/>
                </a:lnTo>
                <a:lnTo>
                  <a:pt x="2414506" y="434259"/>
                </a:lnTo>
                <a:close/>
                <a:moveTo>
                  <a:pt x="2663853" y="205616"/>
                </a:moveTo>
                <a:lnTo>
                  <a:pt x="2414506" y="434259"/>
                </a:lnTo>
                <a:lnTo>
                  <a:pt x="2247392" y="281021"/>
                </a:lnTo>
                <a:lnTo>
                  <a:pt x="2496739" y="52378"/>
                </a:lnTo>
                <a:close/>
                <a:moveTo>
                  <a:pt x="2671956" y="730185"/>
                </a:moveTo>
                <a:lnTo>
                  <a:pt x="2496739" y="890853"/>
                </a:lnTo>
                <a:lnTo>
                  <a:pt x="2263800" y="677256"/>
                </a:lnTo>
                <a:lnTo>
                  <a:pt x="2439017" y="516588"/>
                </a:lnTo>
                <a:close/>
                <a:moveTo>
                  <a:pt x="2953939" y="471615"/>
                </a:moveTo>
                <a:lnTo>
                  <a:pt x="2934293" y="489631"/>
                </a:lnTo>
                <a:lnTo>
                  <a:pt x="2914643" y="471612"/>
                </a:lnTo>
                <a:lnTo>
                  <a:pt x="2934289" y="453597"/>
                </a:lnTo>
                <a:close/>
                <a:moveTo>
                  <a:pt x="3101407" y="642869"/>
                </a:moveTo>
                <a:lnTo>
                  <a:pt x="2839070" y="883423"/>
                </a:lnTo>
                <a:lnTo>
                  <a:pt x="2671956" y="730185"/>
                </a:lnTo>
                <a:lnTo>
                  <a:pt x="2934293" y="489631"/>
                </a:lnTo>
                <a:close/>
                <a:moveTo>
                  <a:pt x="3109506" y="292929"/>
                </a:moveTo>
                <a:lnTo>
                  <a:pt x="2934289" y="453597"/>
                </a:lnTo>
                <a:lnTo>
                  <a:pt x="2663853" y="205616"/>
                </a:lnTo>
                <a:lnTo>
                  <a:pt x="2839070" y="44948"/>
                </a:lnTo>
                <a:close/>
                <a:moveTo>
                  <a:pt x="3624525" y="659149"/>
                </a:moveTo>
                <a:lnTo>
                  <a:pt x="3371843" y="890850"/>
                </a:lnTo>
                <a:lnTo>
                  <a:pt x="3101407" y="642869"/>
                </a:lnTo>
                <a:lnTo>
                  <a:pt x="3296270" y="464185"/>
                </a:lnTo>
                <a:lnTo>
                  <a:pt x="3109506" y="292929"/>
                </a:lnTo>
                <a:lnTo>
                  <a:pt x="3371843" y="52375"/>
                </a:lnTo>
                <a:lnTo>
                  <a:pt x="3616426" y="276649"/>
                </a:lnTo>
                <a:lnTo>
                  <a:pt x="3411908" y="464185"/>
                </a:lnTo>
                <a:close/>
                <a:moveTo>
                  <a:pt x="4129375" y="283605"/>
                </a:moveTo>
                <a:lnTo>
                  <a:pt x="3907932" y="486661"/>
                </a:lnTo>
                <a:lnTo>
                  <a:pt x="4104864" y="667242"/>
                </a:lnTo>
                <a:lnTo>
                  <a:pt x="3869108" y="883423"/>
                </a:lnTo>
                <a:lnTo>
                  <a:pt x="3624525" y="659149"/>
                </a:lnTo>
                <a:lnTo>
                  <a:pt x="3829043" y="471612"/>
                </a:lnTo>
                <a:lnTo>
                  <a:pt x="3616426" y="276649"/>
                </a:lnTo>
                <a:lnTo>
                  <a:pt x="3869108" y="44948"/>
                </a:lnTo>
                <a:close/>
                <a:moveTo>
                  <a:pt x="4326308" y="464185"/>
                </a:moveTo>
                <a:lnTo>
                  <a:pt x="4286914" y="500308"/>
                </a:lnTo>
                <a:lnTo>
                  <a:pt x="4272033" y="486662"/>
                </a:lnTo>
                <a:lnTo>
                  <a:pt x="4311427" y="450540"/>
                </a:lnTo>
                <a:close/>
                <a:moveTo>
                  <a:pt x="4547182" y="738965"/>
                </a:moveTo>
                <a:lnTo>
                  <a:pt x="4365132" y="905899"/>
                </a:lnTo>
                <a:lnTo>
                  <a:pt x="4104864" y="667242"/>
                </a:lnTo>
                <a:lnTo>
                  <a:pt x="4286914" y="500308"/>
                </a:lnTo>
                <a:close/>
                <a:moveTo>
                  <a:pt x="4547183" y="234359"/>
                </a:moveTo>
                <a:lnTo>
                  <a:pt x="4311427" y="450540"/>
                </a:lnTo>
                <a:lnTo>
                  <a:pt x="4129375" y="283605"/>
                </a:lnTo>
                <a:lnTo>
                  <a:pt x="4365132" y="67424"/>
                </a:lnTo>
                <a:close/>
                <a:moveTo>
                  <a:pt x="5186433" y="486663"/>
                </a:moveTo>
                <a:lnTo>
                  <a:pt x="4729233" y="905900"/>
                </a:lnTo>
                <a:lnTo>
                  <a:pt x="4547182" y="738965"/>
                </a:lnTo>
                <a:lnTo>
                  <a:pt x="4822332" y="486662"/>
                </a:lnTo>
                <a:lnTo>
                  <a:pt x="4547183" y="234359"/>
                </a:lnTo>
                <a:lnTo>
                  <a:pt x="4729233" y="67425"/>
                </a:lnTo>
                <a:close/>
              </a:path>
            </a:pathLst>
          </a:custGeom>
          <a:solidFill>
            <a:schemeClr val="bg1"/>
          </a:solidFill>
          <a:effectLst>
            <a:outerShdw blurRad="50800"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4" name="Freeform: Shape 13">
            <a:extLst>
              <a:ext uri="{FF2B5EF4-FFF2-40B4-BE49-F238E27FC236}">
                <a16:creationId xmlns:a16="http://schemas.microsoft.com/office/drawing/2014/main" id="{128281D4-24F4-4CA2-635D-699B0D506577}"/>
              </a:ext>
            </a:extLst>
          </p:cNvPr>
          <p:cNvSpPr/>
          <p:nvPr/>
        </p:nvSpPr>
        <p:spPr>
          <a:xfrm rot="16200000">
            <a:off x="-2095858" y="3748852"/>
            <a:ext cx="5538866" cy="679425"/>
          </a:xfrm>
          <a:custGeom>
            <a:avLst/>
            <a:gdLst>
              <a:gd name="connsiteX0" fmla="*/ 733177 w 5186433"/>
              <a:gd name="connsiteY0" fmla="*/ 253062 h 905900"/>
              <a:gd name="connsiteX1" fmla="*/ 527446 w 5186433"/>
              <a:gd name="connsiteY1" fmla="*/ 441711 h 905900"/>
              <a:gd name="connsiteX2" fmla="*/ 708668 w 5186433"/>
              <a:gd name="connsiteY2" fmla="*/ 607887 h 905900"/>
              <a:gd name="connsiteX3" fmla="*/ 457200 w 5186433"/>
              <a:gd name="connsiteY3" fmla="*/ 838475 h 905900"/>
              <a:gd name="connsiteX4" fmla="*/ 0 w 5186433"/>
              <a:gd name="connsiteY4" fmla="*/ 419237 h 905900"/>
              <a:gd name="connsiteX5" fmla="*/ 457200 w 5186433"/>
              <a:gd name="connsiteY5" fmla="*/ 0 h 905900"/>
              <a:gd name="connsiteX6" fmla="*/ 1260624 w 5186433"/>
              <a:gd name="connsiteY6" fmla="*/ 275537 h 905900"/>
              <a:gd name="connsiteX7" fmla="*/ 1054892 w 5186433"/>
              <a:gd name="connsiteY7" fmla="*/ 464186 h 905900"/>
              <a:gd name="connsiteX8" fmla="*/ 1236114 w 5186433"/>
              <a:gd name="connsiteY8" fmla="*/ 630361 h 905900"/>
              <a:gd name="connsiteX9" fmla="*/ 984646 w 5186433"/>
              <a:gd name="connsiteY9" fmla="*/ 860949 h 905900"/>
              <a:gd name="connsiteX10" fmla="*/ 708668 w 5186433"/>
              <a:gd name="connsiteY10" fmla="*/ 607887 h 905900"/>
              <a:gd name="connsiteX11" fmla="*/ 914400 w 5186433"/>
              <a:gd name="connsiteY11" fmla="*/ 419237 h 905900"/>
              <a:gd name="connsiteX12" fmla="*/ 733177 w 5186433"/>
              <a:gd name="connsiteY12" fmla="*/ 253062 h 905900"/>
              <a:gd name="connsiteX13" fmla="*/ 984646 w 5186433"/>
              <a:gd name="connsiteY13" fmla="*/ 22474 h 905900"/>
              <a:gd name="connsiteX14" fmla="*/ 1775528 w 5186433"/>
              <a:gd name="connsiteY14" fmla="*/ 286511 h 905900"/>
              <a:gd name="connsiteX15" fmla="*/ 1557254 w 5186433"/>
              <a:gd name="connsiteY15" fmla="*/ 486661 h 905900"/>
              <a:gd name="connsiteX16" fmla="*/ 1751018 w 5186433"/>
              <a:gd name="connsiteY16" fmla="*/ 664337 h 905900"/>
              <a:gd name="connsiteX17" fmla="*/ 1512092 w 5186433"/>
              <a:gd name="connsiteY17" fmla="*/ 883424 h 905900"/>
              <a:gd name="connsiteX18" fmla="*/ 1236114 w 5186433"/>
              <a:gd name="connsiteY18" fmla="*/ 630361 h 905900"/>
              <a:gd name="connsiteX19" fmla="*/ 1441846 w 5186433"/>
              <a:gd name="connsiteY19" fmla="*/ 441711 h 905900"/>
              <a:gd name="connsiteX20" fmla="*/ 1260624 w 5186433"/>
              <a:gd name="connsiteY20" fmla="*/ 275537 h 905900"/>
              <a:gd name="connsiteX21" fmla="*/ 1512092 w 5186433"/>
              <a:gd name="connsiteY21" fmla="*/ 44949 h 905900"/>
              <a:gd name="connsiteX22" fmla="*/ 2263800 w 5186433"/>
              <a:gd name="connsiteY22" fmla="*/ 677256 h 905900"/>
              <a:gd name="connsiteX23" fmla="*/ 2014454 w 5186433"/>
              <a:gd name="connsiteY23" fmla="*/ 905899 h 905900"/>
              <a:gd name="connsiteX24" fmla="*/ 1751018 w 5186433"/>
              <a:gd name="connsiteY24" fmla="*/ 664337 h 905900"/>
              <a:gd name="connsiteX25" fmla="*/ 1969292 w 5186433"/>
              <a:gd name="connsiteY25" fmla="*/ 464186 h 905900"/>
              <a:gd name="connsiteX26" fmla="*/ 1775528 w 5186433"/>
              <a:gd name="connsiteY26" fmla="*/ 286511 h 905900"/>
              <a:gd name="connsiteX27" fmla="*/ 2014454 w 5186433"/>
              <a:gd name="connsiteY27" fmla="*/ 67424 h 905900"/>
              <a:gd name="connsiteX28" fmla="*/ 2247392 w 5186433"/>
              <a:gd name="connsiteY28" fmla="*/ 281021 h 905900"/>
              <a:gd name="connsiteX29" fmla="*/ 2039539 w 5186433"/>
              <a:gd name="connsiteY29" fmla="*/ 471615 h 905900"/>
              <a:gd name="connsiteX30" fmla="*/ 2471654 w 5186433"/>
              <a:gd name="connsiteY30" fmla="*/ 486661 h 905900"/>
              <a:gd name="connsiteX31" fmla="*/ 2439017 w 5186433"/>
              <a:gd name="connsiteY31" fmla="*/ 516588 h 905900"/>
              <a:gd name="connsiteX32" fmla="*/ 2381870 w 5186433"/>
              <a:gd name="connsiteY32" fmla="*/ 464185 h 905900"/>
              <a:gd name="connsiteX33" fmla="*/ 2414506 w 5186433"/>
              <a:gd name="connsiteY33" fmla="*/ 434259 h 905900"/>
              <a:gd name="connsiteX34" fmla="*/ 2663853 w 5186433"/>
              <a:gd name="connsiteY34" fmla="*/ 205616 h 905900"/>
              <a:gd name="connsiteX35" fmla="*/ 2414506 w 5186433"/>
              <a:gd name="connsiteY35" fmla="*/ 434259 h 905900"/>
              <a:gd name="connsiteX36" fmla="*/ 2247392 w 5186433"/>
              <a:gd name="connsiteY36" fmla="*/ 281021 h 905900"/>
              <a:gd name="connsiteX37" fmla="*/ 2496739 w 5186433"/>
              <a:gd name="connsiteY37" fmla="*/ 52378 h 905900"/>
              <a:gd name="connsiteX38" fmla="*/ 2671956 w 5186433"/>
              <a:gd name="connsiteY38" fmla="*/ 730185 h 905900"/>
              <a:gd name="connsiteX39" fmla="*/ 2496739 w 5186433"/>
              <a:gd name="connsiteY39" fmla="*/ 890853 h 905900"/>
              <a:gd name="connsiteX40" fmla="*/ 2263800 w 5186433"/>
              <a:gd name="connsiteY40" fmla="*/ 677256 h 905900"/>
              <a:gd name="connsiteX41" fmla="*/ 2439017 w 5186433"/>
              <a:gd name="connsiteY41" fmla="*/ 516588 h 905900"/>
              <a:gd name="connsiteX42" fmla="*/ 2953939 w 5186433"/>
              <a:gd name="connsiteY42" fmla="*/ 471615 h 905900"/>
              <a:gd name="connsiteX43" fmla="*/ 2934293 w 5186433"/>
              <a:gd name="connsiteY43" fmla="*/ 489631 h 905900"/>
              <a:gd name="connsiteX44" fmla="*/ 2914643 w 5186433"/>
              <a:gd name="connsiteY44" fmla="*/ 471612 h 905900"/>
              <a:gd name="connsiteX45" fmla="*/ 2934289 w 5186433"/>
              <a:gd name="connsiteY45" fmla="*/ 453597 h 905900"/>
              <a:gd name="connsiteX46" fmla="*/ 3101407 w 5186433"/>
              <a:gd name="connsiteY46" fmla="*/ 642869 h 905900"/>
              <a:gd name="connsiteX47" fmla="*/ 2839070 w 5186433"/>
              <a:gd name="connsiteY47" fmla="*/ 883423 h 905900"/>
              <a:gd name="connsiteX48" fmla="*/ 2671956 w 5186433"/>
              <a:gd name="connsiteY48" fmla="*/ 730185 h 905900"/>
              <a:gd name="connsiteX49" fmla="*/ 2934293 w 5186433"/>
              <a:gd name="connsiteY49" fmla="*/ 489631 h 905900"/>
              <a:gd name="connsiteX50" fmla="*/ 3109506 w 5186433"/>
              <a:gd name="connsiteY50" fmla="*/ 292929 h 905900"/>
              <a:gd name="connsiteX51" fmla="*/ 2934289 w 5186433"/>
              <a:gd name="connsiteY51" fmla="*/ 453597 h 905900"/>
              <a:gd name="connsiteX52" fmla="*/ 2663853 w 5186433"/>
              <a:gd name="connsiteY52" fmla="*/ 205616 h 905900"/>
              <a:gd name="connsiteX53" fmla="*/ 2839070 w 5186433"/>
              <a:gd name="connsiteY53" fmla="*/ 44948 h 905900"/>
              <a:gd name="connsiteX54" fmla="*/ 3624525 w 5186433"/>
              <a:gd name="connsiteY54" fmla="*/ 659149 h 905900"/>
              <a:gd name="connsiteX55" fmla="*/ 3371843 w 5186433"/>
              <a:gd name="connsiteY55" fmla="*/ 890850 h 905900"/>
              <a:gd name="connsiteX56" fmla="*/ 3101407 w 5186433"/>
              <a:gd name="connsiteY56" fmla="*/ 642869 h 905900"/>
              <a:gd name="connsiteX57" fmla="*/ 3296270 w 5186433"/>
              <a:gd name="connsiteY57" fmla="*/ 464185 h 905900"/>
              <a:gd name="connsiteX58" fmla="*/ 3109506 w 5186433"/>
              <a:gd name="connsiteY58" fmla="*/ 292929 h 905900"/>
              <a:gd name="connsiteX59" fmla="*/ 3371843 w 5186433"/>
              <a:gd name="connsiteY59" fmla="*/ 52375 h 905900"/>
              <a:gd name="connsiteX60" fmla="*/ 3616426 w 5186433"/>
              <a:gd name="connsiteY60" fmla="*/ 276649 h 905900"/>
              <a:gd name="connsiteX61" fmla="*/ 3411908 w 5186433"/>
              <a:gd name="connsiteY61" fmla="*/ 464185 h 905900"/>
              <a:gd name="connsiteX62" fmla="*/ 4129375 w 5186433"/>
              <a:gd name="connsiteY62" fmla="*/ 283605 h 905900"/>
              <a:gd name="connsiteX63" fmla="*/ 3907932 w 5186433"/>
              <a:gd name="connsiteY63" fmla="*/ 486661 h 905900"/>
              <a:gd name="connsiteX64" fmla="*/ 4104864 w 5186433"/>
              <a:gd name="connsiteY64" fmla="*/ 667242 h 905900"/>
              <a:gd name="connsiteX65" fmla="*/ 3869108 w 5186433"/>
              <a:gd name="connsiteY65" fmla="*/ 883423 h 905900"/>
              <a:gd name="connsiteX66" fmla="*/ 3624525 w 5186433"/>
              <a:gd name="connsiteY66" fmla="*/ 659149 h 905900"/>
              <a:gd name="connsiteX67" fmla="*/ 3829043 w 5186433"/>
              <a:gd name="connsiteY67" fmla="*/ 471612 h 905900"/>
              <a:gd name="connsiteX68" fmla="*/ 3616426 w 5186433"/>
              <a:gd name="connsiteY68" fmla="*/ 276649 h 905900"/>
              <a:gd name="connsiteX69" fmla="*/ 3869108 w 5186433"/>
              <a:gd name="connsiteY69" fmla="*/ 44948 h 905900"/>
              <a:gd name="connsiteX70" fmla="*/ 4326308 w 5186433"/>
              <a:gd name="connsiteY70" fmla="*/ 464185 h 905900"/>
              <a:gd name="connsiteX71" fmla="*/ 4286914 w 5186433"/>
              <a:gd name="connsiteY71" fmla="*/ 500308 h 905900"/>
              <a:gd name="connsiteX72" fmla="*/ 4272033 w 5186433"/>
              <a:gd name="connsiteY72" fmla="*/ 486662 h 905900"/>
              <a:gd name="connsiteX73" fmla="*/ 4311427 w 5186433"/>
              <a:gd name="connsiteY73" fmla="*/ 450540 h 905900"/>
              <a:gd name="connsiteX74" fmla="*/ 4547182 w 5186433"/>
              <a:gd name="connsiteY74" fmla="*/ 738965 h 905900"/>
              <a:gd name="connsiteX75" fmla="*/ 4365132 w 5186433"/>
              <a:gd name="connsiteY75" fmla="*/ 905899 h 905900"/>
              <a:gd name="connsiteX76" fmla="*/ 4104864 w 5186433"/>
              <a:gd name="connsiteY76" fmla="*/ 667242 h 905900"/>
              <a:gd name="connsiteX77" fmla="*/ 4286914 w 5186433"/>
              <a:gd name="connsiteY77" fmla="*/ 500308 h 905900"/>
              <a:gd name="connsiteX78" fmla="*/ 4547183 w 5186433"/>
              <a:gd name="connsiteY78" fmla="*/ 234359 h 905900"/>
              <a:gd name="connsiteX79" fmla="*/ 4311427 w 5186433"/>
              <a:gd name="connsiteY79" fmla="*/ 450540 h 905900"/>
              <a:gd name="connsiteX80" fmla="*/ 4129375 w 5186433"/>
              <a:gd name="connsiteY80" fmla="*/ 283605 h 905900"/>
              <a:gd name="connsiteX81" fmla="*/ 4365132 w 5186433"/>
              <a:gd name="connsiteY81" fmla="*/ 67424 h 905900"/>
              <a:gd name="connsiteX82" fmla="*/ 5186433 w 5186433"/>
              <a:gd name="connsiteY82" fmla="*/ 486663 h 905900"/>
              <a:gd name="connsiteX83" fmla="*/ 4729233 w 5186433"/>
              <a:gd name="connsiteY83" fmla="*/ 905900 h 905900"/>
              <a:gd name="connsiteX84" fmla="*/ 4547182 w 5186433"/>
              <a:gd name="connsiteY84" fmla="*/ 738965 h 905900"/>
              <a:gd name="connsiteX85" fmla="*/ 4822332 w 5186433"/>
              <a:gd name="connsiteY85" fmla="*/ 486662 h 905900"/>
              <a:gd name="connsiteX86" fmla="*/ 4547183 w 5186433"/>
              <a:gd name="connsiteY86" fmla="*/ 234359 h 905900"/>
              <a:gd name="connsiteX87" fmla="*/ 4729233 w 5186433"/>
              <a:gd name="connsiteY87" fmla="*/ 67425 h 90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186433" h="905900">
                <a:moveTo>
                  <a:pt x="733177" y="253062"/>
                </a:moveTo>
                <a:lnTo>
                  <a:pt x="527446" y="441711"/>
                </a:lnTo>
                <a:lnTo>
                  <a:pt x="708668" y="607887"/>
                </a:lnTo>
                <a:lnTo>
                  <a:pt x="457200" y="838475"/>
                </a:lnTo>
                <a:lnTo>
                  <a:pt x="0" y="419237"/>
                </a:lnTo>
                <a:lnTo>
                  <a:pt x="457200" y="0"/>
                </a:lnTo>
                <a:close/>
                <a:moveTo>
                  <a:pt x="1260624" y="275537"/>
                </a:moveTo>
                <a:lnTo>
                  <a:pt x="1054892" y="464186"/>
                </a:lnTo>
                <a:lnTo>
                  <a:pt x="1236114" y="630361"/>
                </a:lnTo>
                <a:lnTo>
                  <a:pt x="984646" y="860949"/>
                </a:lnTo>
                <a:lnTo>
                  <a:pt x="708668" y="607887"/>
                </a:lnTo>
                <a:lnTo>
                  <a:pt x="914400" y="419237"/>
                </a:lnTo>
                <a:lnTo>
                  <a:pt x="733177" y="253062"/>
                </a:lnTo>
                <a:lnTo>
                  <a:pt x="984646" y="22474"/>
                </a:lnTo>
                <a:close/>
                <a:moveTo>
                  <a:pt x="1775528" y="286511"/>
                </a:moveTo>
                <a:lnTo>
                  <a:pt x="1557254" y="486661"/>
                </a:lnTo>
                <a:lnTo>
                  <a:pt x="1751018" y="664337"/>
                </a:lnTo>
                <a:lnTo>
                  <a:pt x="1512092" y="883424"/>
                </a:lnTo>
                <a:lnTo>
                  <a:pt x="1236114" y="630361"/>
                </a:lnTo>
                <a:lnTo>
                  <a:pt x="1441846" y="441711"/>
                </a:lnTo>
                <a:lnTo>
                  <a:pt x="1260624" y="275537"/>
                </a:lnTo>
                <a:lnTo>
                  <a:pt x="1512092" y="44949"/>
                </a:lnTo>
                <a:close/>
                <a:moveTo>
                  <a:pt x="2263800" y="677256"/>
                </a:moveTo>
                <a:lnTo>
                  <a:pt x="2014454" y="905899"/>
                </a:lnTo>
                <a:lnTo>
                  <a:pt x="1751018" y="664337"/>
                </a:lnTo>
                <a:lnTo>
                  <a:pt x="1969292" y="464186"/>
                </a:lnTo>
                <a:lnTo>
                  <a:pt x="1775528" y="286511"/>
                </a:lnTo>
                <a:lnTo>
                  <a:pt x="2014454" y="67424"/>
                </a:lnTo>
                <a:lnTo>
                  <a:pt x="2247392" y="281021"/>
                </a:lnTo>
                <a:lnTo>
                  <a:pt x="2039539" y="471615"/>
                </a:lnTo>
                <a:close/>
                <a:moveTo>
                  <a:pt x="2471654" y="486661"/>
                </a:moveTo>
                <a:lnTo>
                  <a:pt x="2439017" y="516588"/>
                </a:lnTo>
                <a:lnTo>
                  <a:pt x="2381870" y="464185"/>
                </a:lnTo>
                <a:lnTo>
                  <a:pt x="2414506" y="434259"/>
                </a:lnTo>
                <a:close/>
                <a:moveTo>
                  <a:pt x="2663853" y="205616"/>
                </a:moveTo>
                <a:lnTo>
                  <a:pt x="2414506" y="434259"/>
                </a:lnTo>
                <a:lnTo>
                  <a:pt x="2247392" y="281021"/>
                </a:lnTo>
                <a:lnTo>
                  <a:pt x="2496739" y="52378"/>
                </a:lnTo>
                <a:close/>
                <a:moveTo>
                  <a:pt x="2671956" y="730185"/>
                </a:moveTo>
                <a:lnTo>
                  <a:pt x="2496739" y="890853"/>
                </a:lnTo>
                <a:lnTo>
                  <a:pt x="2263800" y="677256"/>
                </a:lnTo>
                <a:lnTo>
                  <a:pt x="2439017" y="516588"/>
                </a:lnTo>
                <a:close/>
                <a:moveTo>
                  <a:pt x="2953939" y="471615"/>
                </a:moveTo>
                <a:lnTo>
                  <a:pt x="2934293" y="489631"/>
                </a:lnTo>
                <a:lnTo>
                  <a:pt x="2914643" y="471612"/>
                </a:lnTo>
                <a:lnTo>
                  <a:pt x="2934289" y="453597"/>
                </a:lnTo>
                <a:close/>
                <a:moveTo>
                  <a:pt x="3101407" y="642869"/>
                </a:moveTo>
                <a:lnTo>
                  <a:pt x="2839070" y="883423"/>
                </a:lnTo>
                <a:lnTo>
                  <a:pt x="2671956" y="730185"/>
                </a:lnTo>
                <a:lnTo>
                  <a:pt x="2934293" y="489631"/>
                </a:lnTo>
                <a:close/>
                <a:moveTo>
                  <a:pt x="3109506" y="292929"/>
                </a:moveTo>
                <a:lnTo>
                  <a:pt x="2934289" y="453597"/>
                </a:lnTo>
                <a:lnTo>
                  <a:pt x="2663853" y="205616"/>
                </a:lnTo>
                <a:lnTo>
                  <a:pt x="2839070" y="44948"/>
                </a:lnTo>
                <a:close/>
                <a:moveTo>
                  <a:pt x="3624525" y="659149"/>
                </a:moveTo>
                <a:lnTo>
                  <a:pt x="3371843" y="890850"/>
                </a:lnTo>
                <a:lnTo>
                  <a:pt x="3101407" y="642869"/>
                </a:lnTo>
                <a:lnTo>
                  <a:pt x="3296270" y="464185"/>
                </a:lnTo>
                <a:lnTo>
                  <a:pt x="3109506" y="292929"/>
                </a:lnTo>
                <a:lnTo>
                  <a:pt x="3371843" y="52375"/>
                </a:lnTo>
                <a:lnTo>
                  <a:pt x="3616426" y="276649"/>
                </a:lnTo>
                <a:lnTo>
                  <a:pt x="3411908" y="464185"/>
                </a:lnTo>
                <a:close/>
                <a:moveTo>
                  <a:pt x="4129375" y="283605"/>
                </a:moveTo>
                <a:lnTo>
                  <a:pt x="3907932" y="486661"/>
                </a:lnTo>
                <a:lnTo>
                  <a:pt x="4104864" y="667242"/>
                </a:lnTo>
                <a:lnTo>
                  <a:pt x="3869108" y="883423"/>
                </a:lnTo>
                <a:lnTo>
                  <a:pt x="3624525" y="659149"/>
                </a:lnTo>
                <a:lnTo>
                  <a:pt x="3829043" y="471612"/>
                </a:lnTo>
                <a:lnTo>
                  <a:pt x="3616426" y="276649"/>
                </a:lnTo>
                <a:lnTo>
                  <a:pt x="3869108" y="44948"/>
                </a:lnTo>
                <a:close/>
                <a:moveTo>
                  <a:pt x="4326308" y="464185"/>
                </a:moveTo>
                <a:lnTo>
                  <a:pt x="4286914" y="500308"/>
                </a:lnTo>
                <a:lnTo>
                  <a:pt x="4272033" y="486662"/>
                </a:lnTo>
                <a:lnTo>
                  <a:pt x="4311427" y="450540"/>
                </a:lnTo>
                <a:close/>
                <a:moveTo>
                  <a:pt x="4547182" y="738965"/>
                </a:moveTo>
                <a:lnTo>
                  <a:pt x="4365132" y="905899"/>
                </a:lnTo>
                <a:lnTo>
                  <a:pt x="4104864" y="667242"/>
                </a:lnTo>
                <a:lnTo>
                  <a:pt x="4286914" y="500308"/>
                </a:lnTo>
                <a:close/>
                <a:moveTo>
                  <a:pt x="4547183" y="234359"/>
                </a:moveTo>
                <a:lnTo>
                  <a:pt x="4311427" y="450540"/>
                </a:lnTo>
                <a:lnTo>
                  <a:pt x="4129375" y="283605"/>
                </a:lnTo>
                <a:lnTo>
                  <a:pt x="4365132" y="67424"/>
                </a:lnTo>
                <a:close/>
                <a:moveTo>
                  <a:pt x="5186433" y="486663"/>
                </a:moveTo>
                <a:lnTo>
                  <a:pt x="4729233" y="905900"/>
                </a:lnTo>
                <a:lnTo>
                  <a:pt x="4547182" y="738965"/>
                </a:lnTo>
                <a:lnTo>
                  <a:pt x="4822332" y="486662"/>
                </a:lnTo>
                <a:lnTo>
                  <a:pt x="4547183" y="234359"/>
                </a:lnTo>
                <a:lnTo>
                  <a:pt x="4729233" y="67425"/>
                </a:lnTo>
                <a:close/>
              </a:path>
            </a:pathLst>
          </a:custGeom>
          <a:solidFill>
            <a:schemeClr val="bg1"/>
          </a:solidFill>
          <a:effectLst>
            <a:outerShdw blurRad="50800"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aphicFrame>
        <p:nvGraphicFramePr>
          <p:cNvPr id="17" name="Diagram 16">
            <a:extLst>
              <a:ext uri="{FF2B5EF4-FFF2-40B4-BE49-F238E27FC236}">
                <a16:creationId xmlns:a16="http://schemas.microsoft.com/office/drawing/2014/main" id="{AE3C1EDD-F935-1C2F-81D7-F892571C763D}"/>
              </a:ext>
            </a:extLst>
          </p:cNvPr>
          <p:cNvGraphicFramePr/>
          <p:nvPr>
            <p:extLst>
              <p:ext uri="{D42A27DB-BD31-4B8C-83A1-F6EECF244321}">
                <p14:modId xmlns:p14="http://schemas.microsoft.com/office/powerpoint/2010/main" val="1904202266"/>
              </p:ext>
            </p:extLst>
          </p:nvPr>
        </p:nvGraphicFramePr>
        <p:xfrm>
          <a:off x="3157087" y="2226038"/>
          <a:ext cx="5264168" cy="35376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6" name="Group 2">
            <a:extLst>
              <a:ext uri="{FF2B5EF4-FFF2-40B4-BE49-F238E27FC236}">
                <a16:creationId xmlns:a16="http://schemas.microsoft.com/office/drawing/2014/main" id="{1F53C789-CA23-55C9-A4A7-0306372A95A5}"/>
              </a:ext>
            </a:extLst>
          </p:cNvPr>
          <p:cNvGrpSpPr/>
          <p:nvPr/>
        </p:nvGrpSpPr>
        <p:grpSpPr>
          <a:xfrm>
            <a:off x="74951" y="153649"/>
            <a:ext cx="12042098" cy="6550701"/>
            <a:chOff x="0" y="0"/>
            <a:chExt cx="23005033" cy="12157065"/>
          </a:xfrm>
        </p:grpSpPr>
        <p:pic>
          <p:nvPicPr>
            <p:cNvPr id="87" name="Picture 3">
              <a:extLst>
                <a:ext uri="{FF2B5EF4-FFF2-40B4-BE49-F238E27FC236}">
                  <a16:creationId xmlns:a16="http://schemas.microsoft.com/office/drawing/2014/main" id="{F798243D-0E27-C424-5A3E-1C4BCB4EF8E6}"/>
                </a:ext>
              </a:extLst>
            </p:cNvPr>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6760969" y="0"/>
              <a:ext cx="2891870" cy="2689439"/>
            </a:xfrm>
            <a:prstGeom prst="rect">
              <a:avLst/>
            </a:prstGeom>
          </p:spPr>
        </p:pic>
        <p:pic>
          <p:nvPicPr>
            <p:cNvPr id="88" name="Picture 4">
              <a:extLst>
                <a:ext uri="{FF2B5EF4-FFF2-40B4-BE49-F238E27FC236}">
                  <a16:creationId xmlns:a16="http://schemas.microsoft.com/office/drawing/2014/main" id="{B1149A55-D635-D6FC-9CFE-A33A7FDD909E}"/>
                </a:ext>
              </a:extLst>
            </p:cNvPr>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6760969" y="3155875"/>
              <a:ext cx="2891870" cy="2689439"/>
            </a:xfrm>
            <a:prstGeom prst="rect">
              <a:avLst/>
            </a:prstGeom>
          </p:spPr>
        </p:pic>
        <p:pic>
          <p:nvPicPr>
            <p:cNvPr id="89" name="Picture 5">
              <a:extLst>
                <a:ext uri="{FF2B5EF4-FFF2-40B4-BE49-F238E27FC236}">
                  <a16:creationId xmlns:a16="http://schemas.microsoft.com/office/drawing/2014/main" id="{E3F41482-6A4B-E35D-13D5-6DB79B320EF4}"/>
                </a:ext>
              </a:extLst>
            </p:cNvPr>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6760969" y="6311751"/>
              <a:ext cx="2891870" cy="2689439"/>
            </a:xfrm>
            <a:prstGeom prst="rect">
              <a:avLst/>
            </a:prstGeom>
          </p:spPr>
        </p:pic>
        <p:pic>
          <p:nvPicPr>
            <p:cNvPr id="90" name="Picture 6">
              <a:extLst>
                <a:ext uri="{FF2B5EF4-FFF2-40B4-BE49-F238E27FC236}">
                  <a16:creationId xmlns:a16="http://schemas.microsoft.com/office/drawing/2014/main" id="{81439334-CD66-42C5-E8FF-A02081688C70}"/>
                </a:ext>
              </a:extLst>
            </p:cNvPr>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6760969" y="9467626"/>
              <a:ext cx="2891870" cy="2689439"/>
            </a:xfrm>
            <a:prstGeom prst="rect">
              <a:avLst/>
            </a:prstGeom>
          </p:spPr>
        </p:pic>
        <p:pic>
          <p:nvPicPr>
            <p:cNvPr id="91" name="Picture 7">
              <a:extLst>
                <a:ext uri="{FF2B5EF4-FFF2-40B4-BE49-F238E27FC236}">
                  <a16:creationId xmlns:a16="http://schemas.microsoft.com/office/drawing/2014/main" id="{707E6B34-3BA9-A258-04B5-2FAC5D48ADE4}"/>
                </a:ext>
              </a:extLst>
            </p:cNvPr>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3408776" y="0"/>
              <a:ext cx="2891870" cy="2689439"/>
            </a:xfrm>
            <a:prstGeom prst="rect">
              <a:avLst/>
            </a:prstGeom>
          </p:spPr>
        </p:pic>
        <p:pic>
          <p:nvPicPr>
            <p:cNvPr id="92" name="Picture 8">
              <a:extLst>
                <a:ext uri="{FF2B5EF4-FFF2-40B4-BE49-F238E27FC236}">
                  <a16:creationId xmlns:a16="http://schemas.microsoft.com/office/drawing/2014/main" id="{D4EEA1A3-463F-7CDE-34B5-310CA18D89E4}"/>
                </a:ext>
              </a:extLst>
            </p:cNvPr>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3408776" y="3155875"/>
              <a:ext cx="2891870" cy="2689439"/>
            </a:xfrm>
            <a:prstGeom prst="rect">
              <a:avLst/>
            </a:prstGeom>
          </p:spPr>
        </p:pic>
        <p:pic>
          <p:nvPicPr>
            <p:cNvPr id="93" name="Picture 9">
              <a:extLst>
                <a:ext uri="{FF2B5EF4-FFF2-40B4-BE49-F238E27FC236}">
                  <a16:creationId xmlns:a16="http://schemas.microsoft.com/office/drawing/2014/main" id="{7622E6F9-7FE6-0854-7BA3-0BFBC6670A0B}"/>
                </a:ext>
              </a:extLst>
            </p:cNvPr>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3408776" y="6311751"/>
              <a:ext cx="2891870" cy="2689439"/>
            </a:xfrm>
            <a:prstGeom prst="rect">
              <a:avLst/>
            </a:prstGeom>
          </p:spPr>
        </p:pic>
        <p:pic>
          <p:nvPicPr>
            <p:cNvPr id="94" name="Picture 10">
              <a:extLst>
                <a:ext uri="{FF2B5EF4-FFF2-40B4-BE49-F238E27FC236}">
                  <a16:creationId xmlns:a16="http://schemas.microsoft.com/office/drawing/2014/main" id="{9B89BB35-8F83-1F2D-2F29-196F76F28B03}"/>
                </a:ext>
              </a:extLst>
            </p:cNvPr>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3408776" y="9467626"/>
              <a:ext cx="2891870" cy="2689439"/>
            </a:xfrm>
            <a:prstGeom prst="rect">
              <a:avLst/>
            </a:prstGeom>
          </p:spPr>
        </p:pic>
        <p:pic>
          <p:nvPicPr>
            <p:cNvPr id="95" name="Picture 11">
              <a:extLst>
                <a:ext uri="{FF2B5EF4-FFF2-40B4-BE49-F238E27FC236}">
                  <a16:creationId xmlns:a16="http://schemas.microsoft.com/office/drawing/2014/main" id="{8B777D75-EB0D-2D41-8591-79B6D105B754}"/>
                </a:ext>
              </a:extLst>
            </p:cNvPr>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0056582" y="0"/>
              <a:ext cx="2891870" cy="2689439"/>
            </a:xfrm>
            <a:prstGeom prst="rect">
              <a:avLst/>
            </a:prstGeom>
          </p:spPr>
        </p:pic>
        <p:pic>
          <p:nvPicPr>
            <p:cNvPr id="96" name="Picture 12">
              <a:extLst>
                <a:ext uri="{FF2B5EF4-FFF2-40B4-BE49-F238E27FC236}">
                  <a16:creationId xmlns:a16="http://schemas.microsoft.com/office/drawing/2014/main" id="{63E2B0D5-4B37-7DE2-C6EB-7323883541CE}"/>
                </a:ext>
              </a:extLst>
            </p:cNvPr>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0056582" y="3155875"/>
              <a:ext cx="2891870" cy="2689439"/>
            </a:xfrm>
            <a:prstGeom prst="rect">
              <a:avLst/>
            </a:prstGeom>
          </p:spPr>
        </p:pic>
        <p:pic>
          <p:nvPicPr>
            <p:cNvPr id="97" name="Picture 13">
              <a:extLst>
                <a:ext uri="{FF2B5EF4-FFF2-40B4-BE49-F238E27FC236}">
                  <a16:creationId xmlns:a16="http://schemas.microsoft.com/office/drawing/2014/main" id="{4078F689-7237-488A-E71C-5A07DF526200}"/>
                </a:ext>
              </a:extLst>
            </p:cNvPr>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0056582" y="6311751"/>
              <a:ext cx="2891870" cy="2689439"/>
            </a:xfrm>
            <a:prstGeom prst="rect">
              <a:avLst/>
            </a:prstGeom>
          </p:spPr>
        </p:pic>
        <p:pic>
          <p:nvPicPr>
            <p:cNvPr id="98" name="Picture 14">
              <a:extLst>
                <a:ext uri="{FF2B5EF4-FFF2-40B4-BE49-F238E27FC236}">
                  <a16:creationId xmlns:a16="http://schemas.microsoft.com/office/drawing/2014/main" id="{93A8A532-11B7-5C26-5EA3-B58196561A0A}"/>
                </a:ext>
              </a:extLst>
            </p:cNvPr>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0056582" y="9467626"/>
              <a:ext cx="2891870" cy="2689439"/>
            </a:xfrm>
            <a:prstGeom prst="rect">
              <a:avLst/>
            </a:prstGeom>
          </p:spPr>
        </p:pic>
        <p:pic>
          <p:nvPicPr>
            <p:cNvPr id="99" name="Picture 15">
              <a:extLst>
                <a:ext uri="{FF2B5EF4-FFF2-40B4-BE49-F238E27FC236}">
                  <a16:creationId xmlns:a16="http://schemas.microsoft.com/office/drawing/2014/main" id="{15CB1A52-6F6E-4F5A-8F7E-0C936A36D440}"/>
                </a:ext>
              </a:extLst>
            </p:cNvPr>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20113163" y="0"/>
              <a:ext cx="2891870" cy="2689439"/>
            </a:xfrm>
            <a:prstGeom prst="rect">
              <a:avLst/>
            </a:prstGeom>
          </p:spPr>
        </p:pic>
        <p:pic>
          <p:nvPicPr>
            <p:cNvPr id="100" name="Picture 16">
              <a:extLst>
                <a:ext uri="{FF2B5EF4-FFF2-40B4-BE49-F238E27FC236}">
                  <a16:creationId xmlns:a16="http://schemas.microsoft.com/office/drawing/2014/main" id="{9CFA8BE7-1A0D-A801-380E-1BFD2BE839F1}"/>
                </a:ext>
              </a:extLst>
            </p:cNvPr>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20113163" y="3155875"/>
              <a:ext cx="2891870" cy="2689439"/>
            </a:xfrm>
            <a:prstGeom prst="rect">
              <a:avLst/>
            </a:prstGeom>
          </p:spPr>
        </p:pic>
        <p:pic>
          <p:nvPicPr>
            <p:cNvPr id="101" name="Picture 17">
              <a:extLst>
                <a:ext uri="{FF2B5EF4-FFF2-40B4-BE49-F238E27FC236}">
                  <a16:creationId xmlns:a16="http://schemas.microsoft.com/office/drawing/2014/main" id="{71179DCC-3361-EEA2-6F24-B10ABC4166D3}"/>
                </a:ext>
              </a:extLst>
            </p:cNvPr>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20113163" y="6311751"/>
              <a:ext cx="2891870" cy="2689439"/>
            </a:xfrm>
            <a:prstGeom prst="rect">
              <a:avLst/>
            </a:prstGeom>
          </p:spPr>
        </p:pic>
        <p:pic>
          <p:nvPicPr>
            <p:cNvPr id="102" name="Picture 18">
              <a:extLst>
                <a:ext uri="{FF2B5EF4-FFF2-40B4-BE49-F238E27FC236}">
                  <a16:creationId xmlns:a16="http://schemas.microsoft.com/office/drawing/2014/main" id="{A47BB0D1-E356-2064-19B3-CD5416084D7B}"/>
                </a:ext>
              </a:extLst>
            </p:cNvPr>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20113163" y="9467626"/>
              <a:ext cx="2891870" cy="2689439"/>
            </a:xfrm>
            <a:prstGeom prst="rect">
              <a:avLst/>
            </a:prstGeom>
          </p:spPr>
        </p:pic>
        <p:pic>
          <p:nvPicPr>
            <p:cNvPr id="103" name="Picture 19">
              <a:extLst>
                <a:ext uri="{FF2B5EF4-FFF2-40B4-BE49-F238E27FC236}">
                  <a16:creationId xmlns:a16="http://schemas.microsoft.com/office/drawing/2014/main" id="{54A6F773-F3E9-4141-0E96-E113F48A7BC4}"/>
                </a:ext>
              </a:extLst>
            </p:cNvPr>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704388" y="0"/>
              <a:ext cx="2891870" cy="2689439"/>
            </a:xfrm>
            <a:prstGeom prst="rect">
              <a:avLst/>
            </a:prstGeom>
          </p:spPr>
        </p:pic>
        <p:pic>
          <p:nvPicPr>
            <p:cNvPr id="104" name="Picture 20">
              <a:extLst>
                <a:ext uri="{FF2B5EF4-FFF2-40B4-BE49-F238E27FC236}">
                  <a16:creationId xmlns:a16="http://schemas.microsoft.com/office/drawing/2014/main" id="{2B3ACB9E-4C79-9935-8040-009317D57F31}"/>
                </a:ext>
              </a:extLst>
            </p:cNvPr>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704388" y="3155875"/>
              <a:ext cx="2891870" cy="2689439"/>
            </a:xfrm>
            <a:prstGeom prst="rect">
              <a:avLst/>
            </a:prstGeom>
          </p:spPr>
        </p:pic>
        <p:pic>
          <p:nvPicPr>
            <p:cNvPr id="105" name="Picture 21">
              <a:extLst>
                <a:ext uri="{FF2B5EF4-FFF2-40B4-BE49-F238E27FC236}">
                  <a16:creationId xmlns:a16="http://schemas.microsoft.com/office/drawing/2014/main" id="{8D51CE34-9C6B-2562-2D32-24B294A292D0}"/>
                </a:ext>
              </a:extLst>
            </p:cNvPr>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704388" y="6311751"/>
              <a:ext cx="2891870" cy="2689439"/>
            </a:xfrm>
            <a:prstGeom prst="rect">
              <a:avLst/>
            </a:prstGeom>
          </p:spPr>
        </p:pic>
        <p:pic>
          <p:nvPicPr>
            <p:cNvPr id="106" name="Picture 22">
              <a:extLst>
                <a:ext uri="{FF2B5EF4-FFF2-40B4-BE49-F238E27FC236}">
                  <a16:creationId xmlns:a16="http://schemas.microsoft.com/office/drawing/2014/main" id="{C4B50D15-7B68-0895-2E20-89953C9C0341}"/>
                </a:ext>
              </a:extLst>
            </p:cNvPr>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704388" y="9467626"/>
              <a:ext cx="2891870" cy="2689439"/>
            </a:xfrm>
            <a:prstGeom prst="rect">
              <a:avLst/>
            </a:prstGeom>
          </p:spPr>
        </p:pic>
        <p:pic>
          <p:nvPicPr>
            <p:cNvPr id="107" name="Picture 23">
              <a:extLst>
                <a:ext uri="{FF2B5EF4-FFF2-40B4-BE49-F238E27FC236}">
                  <a16:creationId xmlns:a16="http://schemas.microsoft.com/office/drawing/2014/main" id="{AABE5B2D-7390-7305-47E3-4C09C9390435}"/>
                </a:ext>
              </a:extLst>
            </p:cNvPr>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3352194" y="0"/>
              <a:ext cx="2891870" cy="2689439"/>
            </a:xfrm>
            <a:prstGeom prst="rect">
              <a:avLst/>
            </a:prstGeom>
          </p:spPr>
        </p:pic>
        <p:pic>
          <p:nvPicPr>
            <p:cNvPr id="108" name="Picture 24">
              <a:extLst>
                <a:ext uri="{FF2B5EF4-FFF2-40B4-BE49-F238E27FC236}">
                  <a16:creationId xmlns:a16="http://schemas.microsoft.com/office/drawing/2014/main" id="{ECA4A872-9FCD-2AB1-8999-E7774E7ABDB0}"/>
                </a:ext>
              </a:extLst>
            </p:cNvPr>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3352194" y="3155875"/>
              <a:ext cx="2891870" cy="2689439"/>
            </a:xfrm>
            <a:prstGeom prst="rect">
              <a:avLst/>
            </a:prstGeom>
          </p:spPr>
        </p:pic>
        <p:pic>
          <p:nvPicPr>
            <p:cNvPr id="109" name="Picture 25">
              <a:extLst>
                <a:ext uri="{FF2B5EF4-FFF2-40B4-BE49-F238E27FC236}">
                  <a16:creationId xmlns:a16="http://schemas.microsoft.com/office/drawing/2014/main" id="{FA879C30-793A-52F2-7C2A-174ED898E2AD}"/>
                </a:ext>
              </a:extLst>
            </p:cNvPr>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3352194" y="6311751"/>
              <a:ext cx="2891870" cy="2689439"/>
            </a:xfrm>
            <a:prstGeom prst="rect">
              <a:avLst/>
            </a:prstGeom>
          </p:spPr>
        </p:pic>
        <p:pic>
          <p:nvPicPr>
            <p:cNvPr id="110" name="Picture 26">
              <a:extLst>
                <a:ext uri="{FF2B5EF4-FFF2-40B4-BE49-F238E27FC236}">
                  <a16:creationId xmlns:a16="http://schemas.microsoft.com/office/drawing/2014/main" id="{874E1D9A-85C2-3AFE-B6D5-4D80B99FC8C7}"/>
                </a:ext>
              </a:extLst>
            </p:cNvPr>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3352194" y="9467626"/>
              <a:ext cx="2891870" cy="2689439"/>
            </a:xfrm>
            <a:prstGeom prst="rect">
              <a:avLst/>
            </a:prstGeom>
          </p:spPr>
        </p:pic>
        <p:pic>
          <p:nvPicPr>
            <p:cNvPr id="111" name="Picture 27">
              <a:extLst>
                <a:ext uri="{FF2B5EF4-FFF2-40B4-BE49-F238E27FC236}">
                  <a16:creationId xmlns:a16="http://schemas.microsoft.com/office/drawing/2014/main" id="{012F5595-5D78-CB56-C868-14C9B49472CA}"/>
                </a:ext>
              </a:extLst>
            </p:cNvPr>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0" y="0"/>
              <a:ext cx="2891870" cy="2689439"/>
            </a:xfrm>
            <a:prstGeom prst="rect">
              <a:avLst/>
            </a:prstGeom>
          </p:spPr>
        </p:pic>
        <p:pic>
          <p:nvPicPr>
            <p:cNvPr id="112" name="Picture 28">
              <a:extLst>
                <a:ext uri="{FF2B5EF4-FFF2-40B4-BE49-F238E27FC236}">
                  <a16:creationId xmlns:a16="http://schemas.microsoft.com/office/drawing/2014/main" id="{DC222FD5-C452-4145-CA25-DF6E8ED66DD4}"/>
                </a:ext>
              </a:extLst>
            </p:cNvPr>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0" y="3155875"/>
              <a:ext cx="2891870" cy="2689439"/>
            </a:xfrm>
            <a:prstGeom prst="rect">
              <a:avLst/>
            </a:prstGeom>
          </p:spPr>
        </p:pic>
        <p:pic>
          <p:nvPicPr>
            <p:cNvPr id="113" name="Picture 29">
              <a:extLst>
                <a:ext uri="{FF2B5EF4-FFF2-40B4-BE49-F238E27FC236}">
                  <a16:creationId xmlns:a16="http://schemas.microsoft.com/office/drawing/2014/main" id="{4CC4A72C-34E5-D671-0561-FE859DBEF31A}"/>
                </a:ext>
              </a:extLst>
            </p:cNvPr>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0" y="6311751"/>
              <a:ext cx="2891870" cy="2689439"/>
            </a:xfrm>
            <a:prstGeom prst="rect">
              <a:avLst/>
            </a:prstGeom>
          </p:spPr>
        </p:pic>
        <p:pic>
          <p:nvPicPr>
            <p:cNvPr id="114" name="Picture 30">
              <a:extLst>
                <a:ext uri="{FF2B5EF4-FFF2-40B4-BE49-F238E27FC236}">
                  <a16:creationId xmlns:a16="http://schemas.microsoft.com/office/drawing/2014/main" id="{709C91EE-7A7D-7A86-B427-38E234EAADF1}"/>
                </a:ext>
              </a:extLst>
            </p:cNvPr>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0" y="9467626"/>
              <a:ext cx="2891870" cy="2689439"/>
            </a:xfrm>
            <a:prstGeom prst="rect">
              <a:avLst/>
            </a:prstGeom>
          </p:spPr>
        </p:pic>
      </p:grpSp>
      <p:sp>
        <p:nvSpPr>
          <p:cNvPr id="18" name="Rectangle 17">
            <a:extLst>
              <a:ext uri="{FF2B5EF4-FFF2-40B4-BE49-F238E27FC236}">
                <a16:creationId xmlns:a16="http://schemas.microsoft.com/office/drawing/2014/main" id="{69135117-6FEE-DA9A-184B-B18C188CC899}"/>
              </a:ext>
            </a:extLst>
          </p:cNvPr>
          <p:cNvSpPr/>
          <p:nvPr/>
        </p:nvSpPr>
        <p:spPr>
          <a:xfrm>
            <a:off x="0" y="175870"/>
            <a:ext cx="12163294" cy="96254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387257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31C05C71-4BCD-062E-4E6C-2E7B43E6F7D3}"/>
              </a:ext>
            </a:extLst>
          </p:cNvPr>
          <p:cNvSpPr/>
          <p:nvPr/>
        </p:nvSpPr>
        <p:spPr>
          <a:xfrm rot="5400000">
            <a:off x="3482325" y="-192656"/>
            <a:ext cx="4789358" cy="9261689"/>
          </a:xfrm>
          <a:custGeom>
            <a:avLst/>
            <a:gdLst>
              <a:gd name="connsiteX0" fmla="*/ 2565816 w 2565837"/>
              <a:gd name="connsiteY0" fmla="*/ 0 h 4840756"/>
              <a:gd name="connsiteX1" fmla="*/ 2565816 w 2565837"/>
              <a:gd name="connsiteY1" fmla="*/ 4840755 h 4840756"/>
              <a:gd name="connsiteX2" fmla="*/ 2565837 w 2565837"/>
              <a:gd name="connsiteY2" fmla="*/ 4840755 h 4840756"/>
              <a:gd name="connsiteX3" fmla="*/ 2565816 w 2565837"/>
              <a:gd name="connsiteY3" fmla="*/ 4840756 h 4840756"/>
              <a:gd name="connsiteX4" fmla="*/ 0 w 2565837"/>
              <a:gd name="connsiteY4" fmla="*/ 2420378 h 4840756"/>
              <a:gd name="connsiteX5" fmla="*/ 2565816 w 2565837"/>
              <a:gd name="connsiteY5" fmla="*/ 0 h 4840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5837" h="4840756">
                <a:moveTo>
                  <a:pt x="2565816" y="0"/>
                </a:moveTo>
                <a:lnTo>
                  <a:pt x="2565816" y="4840755"/>
                </a:lnTo>
                <a:lnTo>
                  <a:pt x="2565837" y="4840755"/>
                </a:lnTo>
                <a:lnTo>
                  <a:pt x="2565816" y="4840756"/>
                </a:lnTo>
                <a:cubicBezTo>
                  <a:pt x="1148755" y="4840756"/>
                  <a:pt x="0" y="3757116"/>
                  <a:pt x="0" y="2420378"/>
                </a:cubicBezTo>
                <a:cubicBezTo>
                  <a:pt x="0" y="1083640"/>
                  <a:pt x="1148755" y="0"/>
                  <a:pt x="2565816" y="0"/>
                </a:cubicBez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5" name="Freeform: Shape 14">
            <a:extLst>
              <a:ext uri="{FF2B5EF4-FFF2-40B4-BE49-F238E27FC236}">
                <a16:creationId xmlns:a16="http://schemas.microsoft.com/office/drawing/2014/main" id="{26801020-A4A3-7927-63C4-1D2C9F7F8AE7}"/>
              </a:ext>
            </a:extLst>
          </p:cNvPr>
          <p:cNvSpPr/>
          <p:nvPr/>
        </p:nvSpPr>
        <p:spPr>
          <a:xfrm rot="16200000">
            <a:off x="3427644" y="263365"/>
            <a:ext cx="4521326" cy="8477280"/>
          </a:xfrm>
          <a:custGeom>
            <a:avLst/>
            <a:gdLst>
              <a:gd name="connsiteX0" fmla="*/ 0 w 2520097"/>
              <a:gd name="connsiteY0" fmla="*/ 0 h 4836401"/>
              <a:gd name="connsiteX1" fmla="*/ 216621 w 2520097"/>
              <a:gd name="connsiteY1" fmla="*/ 10318 h 4836401"/>
              <a:gd name="connsiteX2" fmla="*/ 2520097 w 2520097"/>
              <a:gd name="connsiteY2" fmla="*/ 2418200 h 4836401"/>
              <a:gd name="connsiteX3" fmla="*/ 216621 w 2520097"/>
              <a:gd name="connsiteY3" fmla="*/ 4826082 h 4836401"/>
              <a:gd name="connsiteX4" fmla="*/ 0 w 2520097"/>
              <a:gd name="connsiteY4" fmla="*/ 4836401 h 4836401"/>
              <a:gd name="connsiteX5" fmla="*/ 0 w 2520097"/>
              <a:gd name="connsiteY5" fmla="*/ 0 h 4836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097" h="4836401">
                <a:moveTo>
                  <a:pt x="0" y="0"/>
                </a:moveTo>
                <a:lnTo>
                  <a:pt x="216621" y="10318"/>
                </a:lnTo>
                <a:cubicBezTo>
                  <a:pt x="1510449" y="134266"/>
                  <a:pt x="2520097" y="1165008"/>
                  <a:pt x="2520097" y="2418200"/>
                </a:cubicBezTo>
                <a:cubicBezTo>
                  <a:pt x="2520097" y="3671392"/>
                  <a:pt x="1510449" y="4702135"/>
                  <a:pt x="216621" y="4826082"/>
                </a:cubicBezTo>
                <a:lnTo>
                  <a:pt x="0" y="4836401"/>
                </a:lnTo>
                <a:lnTo>
                  <a:pt x="0" y="0"/>
                </a:lnTo>
                <a:close/>
              </a:path>
            </a:pathLst>
          </a:custGeom>
          <a:solidFill>
            <a:srgbClr val="00B0F0"/>
          </a:solidFill>
          <a:ln w="117475">
            <a:solidFill>
              <a:srgbClr val="00B0F0">
                <a:alpha val="62000"/>
              </a:srgb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9" name="Flowchart: Connector 18">
            <a:extLst>
              <a:ext uri="{FF2B5EF4-FFF2-40B4-BE49-F238E27FC236}">
                <a16:creationId xmlns:a16="http://schemas.microsoft.com/office/drawing/2014/main" id="{FA970FA6-C8CA-04D6-C550-73F01E9EDA2C}"/>
              </a:ext>
            </a:extLst>
          </p:cNvPr>
          <p:cNvSpPr/>
          <p:nvPr/>
        </p:nvSpPr>
        <p:spPr>
          <a:xfrm>
            <a:off x="4981556" y="2140361"/>
            <a:ext cx="1840673" cy="1132396"/>
          </a:xfrm>
          <a:prstGeom prst="flowChartConnector">
            <a:avLst/>
          </a:prstGeom>
          <a:solidFill>
            <a:schemeClr val="bg1"/>
          </a:solidFill>
          <a:ln>
            <a:noFill/>
          </a:ln>
          <a:effectLst>
            <a:outerShdw blurRad="50800" dist="38100" algn="tl"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F0"/>
                </a:solidFill>
                <a:latin typeface="Elephant" panose="02020904090505020303" pitchFamily="18" charset="0"/>
                <a:cs typeface="Times New Roman" panose="02020603050405020304" pitchFamily="18" charset="0"/>
              </a:rPr>
              <a:t>Project</a:t>
            </a:r>
          </a:p>
          <a:p>
            <a:pPr algn="ctr"/>
            <a:r>
              <a:rPr lang="en-US" sz="2400" dirty="0">
                <a:solidFill>
                  <a:srgbClr val="00B0F0"/>
                </a:solidFill>
                <a:latin typeface="Elephant" panose="02020904090505020303" pitchFamily="18" charset="0"/>
                <a:cs typeface="Times New Roman" panose="02020603050405020304" pitchFamily="18" charset="0"/>
              </a:rPr>
              <a:t>Recap</a:t>
            </a:r>
          </a:p>
        </p:txBody>
      </p:sp>
      <p:sp>
        <p:nvSpPr>
          <p:cNvPr id="3" name="Title 2">
            <a:extLst>
              <a:ext uri="{FF2B5EF4-FFF2-40B4-BE49-F238E27FC236}">
                <a16:creationId xmlns:a16="http://schemas.microsoft.com/office/drawing/2014/main" id="{DDE6A8C2-2239-3FE7-6C06-5BBCDE576F5E}"/>
              </a:ext>
            </a:extLst>
          </p:cNvPr>
          <p:cNvSpPr>
            <a:spLocks noGrp="1"/>
          </p:cNvSpPr>
          <p:nvPr>
            <p:ph type="title"/>
          </p:nvPr>
        </p:nvSpPr>
        <p:spPr>
          <a:xfrm>
            <a:off x="2553702" y="3379125"/>
            <a:ext cx="6718435" cy="3524162"/>
          </a:xfrm>
          <a:effectLst>
            <a:outerShdw blurRad="50800" dist="50800" dir="5400000" algn="ctr" rotWithShape="0">
              <a:srgbClr val="000000">
                <a:alpha val="19000"/>
              </a:srgbClr>
            </a:outerShdw>
          </a:effectLst>
        </p:spPr>
        <p:txBody>
          <a:bodyPr>
            <a:noAutofit/>
          </a:bodyPr>
          <a:lstStyle/>
          <a:p>
            <a:pPr algn="ctr"/>
            <a:r>
              <a:rPr lang="en-US" sz="2000" dirty="0">
                <a:solidFill>
                  <a:schemeClr val="bg1"/>
                </a:solidFill>
                <a:latin typeface="Times New Roman" panose="02020603050405020304" pitchFamily="18" charset="0"/>
                <a:cs typeface="Times New Roman" panose="02020603050405020304" pitchFamily="18" charset="0"/>
              </a:rPr>
              <a:t>The CEO and CMO of an online retail store want a sales consultant to review their data and provide insight that would be valuable to their business.</a:t>
            </a:r>
            <a:br>
              <a:rPr lang="en-US" sz="2000" dirty="0">
                <a:solidFill>
                  <a:schemeClr val="bg1"/>
                </a:solidFill>
                <a:latin typeface="Times New Roman" panose="02020603050405020304" pitchFamily="18" charset="0"/>
                <a:cs typeface="Times New Roman" panose="02020603050405020304" pitchFamily="18" charset="0"/>
              </a:rPr>
            </a:br>
            <a:br>
              <a:rPr lang="en-US" sz="2000" dirty="0">
                <a:solidFill>
                  <a:schemeClr val="bg1"/>
                </a:solidFill>
                <a:latin typeface="Times New Roman" panose="02020603050405020304" pitchFamily="18" charset="0"/>
                <a:cs typeface="Times New Roman" panose="02020603050405020304" pitchFamily="18" charset="0"/>
              </a:rPr>
            </a:br>
            <a:r>
              <a:rPr lang="en-US" sz="2000" dirty="0">
                <a:solidFill>
                  <a:schemeClr val="bg1"/>
                </a:solidFill>
                <a:latin typeface="Times New Roman" panose="02020603050405020304" pitchFamily="18" charset="0"/>
                <a:cs typeface="Times New Roman" panose="02020603050405020304" pitchFamily="18" charset="0"/>
              </a:rPr>
              <a:t>The Leadership are interested in reviewing the metrics from both operation and marketing.</a:t>
            </a:r>
            <a:br>
              <a:rPr lang="en-US" sz="2000" dirty="0">
                <a:solidFill>
                  <a:schemeClr val="bg1"/>
                </a:solidFill>
                <a:latin typeface="Times New Roman" panose="02020603050405020304" pitchFamily="18" charset="0"/>
                <a:cs typeface="Times New Roman" panose="02020603050405020304" pitchFamily="18" charset="0"/>
              </a:rPr>
            </a:br>
            <a:br>
              <a:rPr lang="en-US" sz="2000" dirty="0">
                <a:solidFill>
                  <a:schemeClr val="bg1"/>
                </a:solidFill>
                <a:latin typeface="Times New Roman" panose="02020603050405020304" pitchFamily="18" charset="0"/>
                <a:cs typeface="Times New Roman" panose="02020603050405020304" pitchFamily="18" charset="0"/>
              </a:rPr>
            </a:br>
            <a:r>
              <a:rPr lang="en-US" sz="2000" dirty="0">
                <a:solidFill>
                  <a:schemeClr val="bg1"/>
                </a:solidFill>
                <a:latin typeface="Times New Roman" panose="02020603050405020304" pitchFamily="18" charset="0"/>
                <a:cs typeface="Times New Roman" panose="02020603050405020304" pitchFamily="18" charset="0"/>
              </a:rPr>
              <a:t>They plan to expand the business and want to identify what is working best, so they can focus their efforts in that area..</a:t>
            </a:r>
            <a:br>
              <a:rPr lang="en-US" sz="2000" dirty="0">
                <a:solidFill>
                  <a:schemeClr val="bg1"/>
                </a:solidFill>
                <a:latin typeface="Times New Roman" panose="02020603050405020304" pitchFamily="18" charset="0"/>
                <a:cs typeface="Times New Roman" panose="02020603050405020304" pitchFamily="18" charset="0"/>
              </a:rPr>
            </a:br>
            <a:br>
              <a:rPr lang="en-US" sz="2000" dirty="0">
                <a:solidFill>
                  <a:schemeClr val="bg1"/>
                </a:solidFill>
                <a:latin typeface="Times New Roman" panose="02020603050405020304" pitchFamily="18" charset="0"/>
                <a:cs typeface="Times New Roman" panose="02020603050405020304" pitchFamily="18" charset="0"/>
              </a:rPr>
            </a:br>
            <a:r>
              <a:rPr lang="en-US" sz="2000" dirty="0">
                <a:solidFill>
                  <a:schemeClr val="bg1"/>
                </a:solidFill>
                <a:latin typeface="Times New Roman" panose="02020603050405020304" pitchFamily="18" charset="0"/>
                <a:cs typeface="Times New Roman" panose="02020603050405020304" pitchFamily="18" charset="0"/>
              </a:rPr>
              <a:t>They would also like to view different metrics based on the demographic information available in the data.</a:t>
            </a:r>
          </a:p>
        </p:txBody>
      </p:sp>
      <p:grpSp>
        <p:nvGrpSpPr>
          <p:cNvPr id="49" name="Group 2">
            <a:extLst>
              <a:ext uri="{FF2B5EF4-FFF2-40B4-BE49-F238E27FC236}">
                <a16:creationId xmlns:a16="http://schemas.microsoft.com/office/drawing/2014/main" id="{2E485A4D-A11C-572C-8F72-6A6926350B61}"/>
              </a:ext>
            </a:extLst>
          </p:cNvPr>
          <p:cNvGrpSpPr/>
          <p:nvPr/>
        </p:nvGrpSpPr>
        <p:grpSpPr>
          <a:xfrm>
            <a:off x="-31097" y="176135"/>
            <a:ext cx="11902190" cy="6505730"/>
            <a:chOff x="0" y="0"/>
            <a:chExt cx="23005033" cy="12157065"/>
          </a:xfrm>
          <a:solidFill>
            <a:srgbClr val="0070C0"/>
          </a:solidFill>
        </p:grpSpPr>
        <p:pic>
          <p:nvPicPr>
            <p:cNvPr id="50" name="Picture 3">
              <a:extLst>
                <a:ext uri="{FF2B5EF4-FFF2-40B4-BE49-F238E27FC236}">
                  <a16:creationId xmlns:a16="http://schemas.microsoft.com/office/drawing/2014/main" id="{E671A716-60D0-3236-1A84-DC6DC5C91414}"/>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60969" y="0"/>
              <a:ext cx="2891870" cy="2689439"/>
            </a:xfrm>
            <a:prstGeom prst="rect">
              <a:avLst/>
            </a:prstGeom>
          </p:spPr>
        </p:pic>
        <p:pic>
          <p:nvPicPr>
            <p:cNvPr id="51" name="Picture 4">
              <a:extLst>
                <a:ext uri="{FF2B5EF4-FFF2-40B4-BE49-F238E27FC236}">
                  <a16:creationId xmlns:a16="http://schemas.microsoft.com/office/drawing/2014/main" id="{3472DD3C-E6E3-E6F0-7342-C76EB562D2DE}"/>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60969" y="3155875"/>
              <a:ext cx="2891870" cy="2689439"/>
            </a:xfrm>
            <a:prstGeom prst="rect">
              <a:avLst/>
            </a:prstGeom>
          </p:spPr>
        </p:pic>
        <p:pic>
          <p:nvPicPr>
            <p:cNvPr id="54" name="Picture 7">
              <a:extLst>
                <a:ext uri="{FF2B5EF4-FFF2-40B4-BE49-F238E27FC236}">
                  <a16:creationId xmlns:a16="http://schemas.microsoft.com/office/drawing/2014/main" id="{E33C4F43-F878-DE6C-FCD3-504DF32648A6}"/>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08776" y="0"/>
              <a:ext cx="2891870" cy="2689439"/>
            </a:xfrm>
            <a:prstGeom prst="rect">
              <a:avLst/>
            </a:prstGeom>
          </p:spPr>
        </p:pic>
        <p:pic>
          <p:nvPicPr>
            <p:cNvPr id="58" name="Picture 11">
              <a:extLst>
                <a:ext uri="{FF2B5EF4-FFF2-40B4-BE49-F238E27FC236}">
                  <a16:creationId xmlns:a16="http://schemas.microsoft.com/office/drawing/2014/main" id="{5A41474E-ED57-3446-A8BA-BE8009D77E41}"/>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56582" y="0"/>
              <a:ext cx="2891870" cy="2689439"/>
            </a:xfrm>
            <a:prstGeom prst="rect">
              <a:avLst/>
            </a:prstGeom>
          </p:spPr>
        </p:pic>
        <p:pic>
          <p:nvPicPr>
            <p:cNvPr id="63" name="Picture 15">
              <a:extLst>
                <a:ext uri="{FF2B5EF4-FFF2-40B4-BE49-F238E27FC236}">
                  <a16:creationId xmlns:a16="http://schemas.microsoft.com/office/drawing/2014/main" id="{C423E0D4-86DA-DC32-CDB2-E214009A8268}"/>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113163" y="0"/>
              <a:ext cx="2891870" cy="2689439"/>
            </a:xfrm>
            <a:prstGeom prst="rect">
              <a:avLst/>
            </a:prstGeom>
          </p:spPr>
        </p:pic>
        <p:pic>
          <p:nvPicPr>
            <p:cNvPr id="64" name="Picture 16">
              <a:extLst>
                <a:ext uri="{FF2B5EF4-FFF2-40B4-BE49-F238E27FC236}">
                  <a16:creationId xmlns:a16="http://schemas.microsoft.com/office/drawing/2014/main" id="{6EE1D2A5-5B72-7BC0-C5CF-E5D548F9DFB1}"/>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113163" y="3155875"/>
              <a:ext cx="2891870" cy="2689439"/>
            </a:xfrm>
            <a:prstGeom prst="rect">
              <a:avLst/>
            </a:prstGeom>
          </p:spPr>
        </p:pic>
        <p:pic>
          <p:nvPicPr>
            <p:cNvPr id="65" name="Picture 17">
              <a:extLst>
                <a:ext uri="{FF2B5EF4-FFF2-40B4-BE49-F238E27FC236}">
                  <a16:creationId xmlns:a16="http://schemas.microsoft.com/office/drawing/2014/main" id="{78B039A3-6571-8B7B-038C-8D7AD365FCBC}"/>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113163" y="6311751"/>
              <a:ext cx="2891870" cy="2689439"/>
            </a:xfrm>
            <a:prstGeom prst="rect">
              <a:avLst/>
            </a:prstGeom>
          </p:spPr>
        </p:pic>
        <p:pic>
          <p:nvPicPr>
            <p:cNvPr id="66" name="Picture 18">
              <a:extLst>
                <a:ext uri="{FF2B5EF4-FFF2-40B4-BE49-F238E27FC236}">
                  <a16:creationId xmlns:a16="http://schemas.microsoft.com/office/drawing/2014/main" id="{A2B1CA9F-CE95-8F35-C573-2D5D99B7E7BD}"/>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113163" y="9467626"/>
              <a:ext cx="2891870" cy="2689439"/>
            </a:xfrm>
            <a:prstGeom prst="rect">
              <a:avLst/>
            </a:prstGeom>
          </p:spPr>
        </p:pic>
        <p:pic>
          <p:nvPicPr>
            <p:cNvPr id="67" name="Picture 19">
              <a:extLst>
                <a:ext uri="{FF2B5EF4-FFF2-40B4-BE49-F238E27FC236}">
                  <a16:creationId xmlns:a16="http://schemas.microsoft.com/office/drawing/2014/main" id="{7CBA11B8-47F6-0F71-260D-32BE590331CB}"/>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704388" y="0"/>
              <a:ext cx="2891870" cy="2689439"/>
            </a:xfrm>
            <a:prstGeom prst="rect">
              <a:avLst/>
            </a:prstGeom>
          </p:spPr>
        </p:pic>
        <p:pic>
          <p:nvPicPr>
            <p:cNvPr id="71" name="Picture 23">
              <a:extLst>
                <a:ext uri="{FF2B5EF4-FFF2-40B4-BE49-F238E27FC236}">
                  <a16:creationId xmlns:a16="http://schemas.microsoft.com/office/drawing/2014/main" id="{1C18A204-28D6-B4EF-7E67-8390C898D137}"/>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52194" y="0"/>
              <a:ext cx="2891870" cy="2689439"/>
            </a:xfrm>
            <a:prstGeom prst="rect">
              <a:avLst/>
            </a:prstGeom>
          </p:spPr>
        </p:pic>
        <p:pic>
          <p:nvPicPr>
            <p:cNvPr id="75" name="Picture 27">
              <a:extLst>
                <a:ext uri="{FF2B5EF4-FFF2-40B4-BE49-F238E27FC236}">
                  <a16:creationId xmlns:a16="http://schemas.microsoft.com/office/drawing/2014/main" id="{F4659C73-D430-4F18-E7C6-B89462C4F813}"/>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2891870" cy="2689439"/>
            </a:xfrm>
            <a:prstGeom prst="rect">
              <a:avLst/>
            </a:prstGeom>
          </p:spPr>
        </p:pic>
        <p:pic>
          <p:nvPicPr>
            <p:cNvPr id="76" name="Picture 28">
              <a:extLst>
                <a:ext uri="{FF2B5EF4-FFF2-40B4-BE49-F238E27FC236}">
                  <a16:creationId xmlns:a16="http://schemas.microsoft.com/office/drawing/2014/main" id="{6C337C60-75CB-99F2-1BF0-91ECCC98BE08}"/>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3155875"/>
              <a:ext cx="2891870" cy="2689439"/>
            </a:xfrm>
            <a:prstGeom prst="rect">
              <a:avLst/>
            </a:prstGeom>
          </p:spPr>
        </p:pic>
        <p:pic>
          <p:nvPicPr>
            <p:cNvPr id="77" name="Picture 29">
              <a:extLst>
                <a:ext uri="{FF2B5EF4-FFF2-40B4-BE49-F238E27FC236}">
                  <a16:creationId xmlns:a16="http://schemas.microsoft.com/office/drawing/2014/main" id="{187A9435-1992-42C3-2E5C-A415460AA412}"/>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6311751"/>
              <a:ext cx="2891870" cy="2689439"/>
            </a:xfrm>
            <a:prstGeom prst="rect">
              <a:avLst/>
            </a:prstGeom>
          </p:spPr>
        </p:pic>
        <p:pic>
          <p:nvPicPr>
            <p:cNvPr id="78" name="Picture 30">
              <a:extLst>
                <a:ext uri="{FF2B5EF4-FFF2-40B4-BE49-F238E27FC236}">
                  <a16:creationId xmlns:a16="http://schemas.microsoft.com/office/drawing/2014/main" id="{E838CD1C-DABA-0CC8-1F81-1A1D691CA7F7}"/>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9467626"/>
              <a:ext cx="2891870" cy="2689439"/>
            </a:xfrm>
            <a:prstGeom prst="rect">
              <a:avLst/>
            </a:prstGeom>
          </p:spPr>
        </p:pic>
      </p:grpSp>
      <p:pic>
        <p:nvPicPr>
          <p:cNvPr id="80" name="Picture 24">
            <a:extLst>
              <a:ext uri="{FF2B5EF4-FFF2-40B4-BE49-F238E27FC236}">
                <a16:creationId xmlns:a16="http://schemas.microsoft.com/office/drawing/2014/main" id="{D5469B6B-C9C1-DF6E-6C61-8514FAB87FC2}"/>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485380" y="1727163"/>
            <a:ext cx="1496176" cy="1439226"/>
          </a:xfrm>
          <a:prstGeom prst="rect">
            <a:avLst/>
          </a:prstGeom>
        </p:spPr>
      </p:pic>
      <p:pic>
        <p:nvPicPr>
          <p:cNvPr id="81" name="Picture 6">
            <a:extLst>
              <a:ext uri="{FF2B5EF4-FFF2-40B4-BE49-F238E27FC236}">
                <a16:creationId xmlns:a16="http://schemas.microsoft.com/office/drawing/2014/main" id="{5A995C21-84E4-CED3-CD91-A9762049806C}"/>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232368" y="1643172"/>
            <a:ext cx="1496176" cy="668370"/>
          </a:xfrm>
          <a:prstGeom prst="rect">
            <a:avLst/>
          </a:prstGeom>
        </p:spPr>
      </p:pic>
      <p:pic>
        <p:nvPicPr>
          <p:cNvPr id="83" name="Picture 24">
            <a:extLst>
              <a:ext uri="{FF2B5EF4-FFF2-40B4-BE49-F238E27FC236}">
                <a16:creationId xmlns:a16="http://schemas.microsoft.com/office/drawing/2014/main" id="{918F04FD-7EAF-8EC8-55EC-3959D6678FCC}"/>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49667" y="5265281"/>
            <a:ext cx="1496176" cy="1439226"/>
          </a:xfrm>
          <a:prstGeom prst="rect">
            <a:avLst/>
          </a:prstGeom>
        </p:spPr>
      </p:pic>
      <p:pic>
        <p:nvPicPr>
          <p:cNvPr id="84" name="Picture 24">
            <a:extLst>
              <a:ext uri="{FF2B5EF4-FFF2-40B4-BE49-F238E27FC236}">
                <a16:creationId xmlns:a16="http://schemas.microsoft.com/office/drawing/2014/main" id="{1804E6FE-D58C-E0A7-3989-34BDF68AEA7E}"/>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49667" y="3663465"/>
            <a:ext cx="1496176" cy="1439226"/>
          </a:xfrm>
          <a:prstGeom prst="rect">
            <a:avLst/>
          </a:prstGeom>
        </p:spPr>
      </p:pic>
      <p:pic>
        <p:nvPicPr>
          <p:cNvPr id="85" name="Picture 24">
            <a:extLst>
              <a:ext uri="{FF2B5EF4-FFF2-40B4-BE49-F238E27FC236}">
                <a16:creationId xmlns:a16="http://schemas.microsoft.com/office/drawing/2014/main" id="{37863743-B2AD-7469-9775-D20ED4B5B0D6}"/>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00574" y="3149026"/>
            <a:ext cx="1496176" cy="1439226"/>
          </a:xfrm>
          <a:prstGeom prst="rect">
            <a:avLst/>
          </a:prstGeom>
        </p:spPr>
      </p:pic>
      <p:pic>
        <p:nvPicPr>
          <p:cNvPr id="86" name="Picture 24">
            <a:extLst>
              <a:ext uri="{FF2B5EF4-FFF2-40B4-BE49-F238E27FC236}">
                <a16:creationId xmlns:a16="http://schemas.microsoft.com/office/drawing/2014/main" id="{781FDC64-59FF-EC4F-A42E-F1A208A5F8DE}"/>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85762" y="5341001"/>
            <a:ext cx="1496176" cy="1439226"/>
          </a:xfrm>
          <a:prstGeom prst="rect">
            <a:avLst/>
          </a:prstGeom>
        </p:spPr>
      </p:pic>
      <p:pic>
        <p:nvPicPr>
          <p:cNvPr id="87" name="Picture 24">
            <a:extLst>
              <a:ext uri="{FF2B5EF4-FFF2-40B4-BE49-F238E27FC236}">
                <a16:creationId xmlns:a16="http://schemas.microsoft.com/office/drawing/2014/main" id="{E86A43BD-7F82-FD98-CCE6-4649E7DF8189}"/>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41807" y="2092299"/>
            <a:ext cx="1496176" cy="1439226"/>
          </a:xfrm>
          <a:prstGeom prst="rect">
            <a:avLst/>
          </a:prstGeom>
        </p:spPr>
      </p:pic>
    </p:spTree>
    <p:extLst>
      <p:ext uri="{BB962C8B-B14F-4D97-AF65-F5344CB8AC3E}">
        <p14:creationId xmlns:p14="http://schemas.microsoft.com/office/powerpoint/2010/main" val="3631859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36" name="Freeform: Shape 35">
            <a:extLst>
              <a:ext uri="{FF2B5EF4-FFF2-40B4-BE49-F238E27FC236}">
                <a16:creationId xmlns:a16="http://schemas.microsoft.com/office/drawing/2014/main" id="{F2B17237-05E3-FBA9-3937-02EADE4C81CF}"/>
              </a:ext>
            </a:extLst>
          </p:cNvPr>
          <p:cNvSpPr/>
          <p:nvPr/>
        </p:nvSpPr>
        <p:spPr>
          <a:xfrm>
            <a:off x="7287170" y="599848"/>
            <a:ext cx="1459908" cy="6222058"/>
          </a:xfrm>
          <a:custGeom>
            <a:avLst/>
            <a:gdLst>
              <a:gd name="connsiteX0" fmla="*/ 1432470 w 1459908"/>
              <a:gd name="connsiteY0" fmla="*/ 6165555 h 6222058"/>
              <a:gd name="connsiteX1" fmla="*/ 1459908 w 1459908"/>
              <a:gd name="connsiteY1" fmla="*/ 6193807 h 6222058"/>
              <a:gd name="connsiteX2" fmla="*/ 1432470 w 1459908"/>
              <a:gd name="connsiteY2" fmla="*/ 6222058 h 6222058"/>
              <a:gd name="connsiteX3" fmla="*/ 1405031 w 1459908"/>
              <a:gd name="connsiteY3" fmla="*/ 6193807 h 6222058"/>
              <a:gd name="connsiteX4" fmla="*/ 1432470 w 1459908"/>
              <a:gd name="connsiteY4" fmla="*/ 6165555 h 6222058"/>
              <a:gd name="connsiteX5" fmla="*/ 1087159 w 1459908"/>
              <a:gd name="connsiteY5" fmla="*/ 6165555 h 6222058"/>
              <a:gd name="connsiteX6" fmla="*/ 1114597 w 1459908"/>
              <a:gd name="connsiteY6" fmla="*/ 6193807 h 6222058"/>
              <a:gd name="connsiteX7" fmla="*/ 1087159 w 1459908"/>
              <a:gd name="connsiteY7" fmla="*/ 6222058 h 6222058"/>
              <a:gd name="connsiteX8" fmla="*/ 1059720 w 1459908"/>
              <a:gd name="connsiteY8" fmla="*/ 6193807 h 6222058"/>
              <a:gd name="connsiteX9" fmla="*/ 1087159 w 1459908"/>
              <a:gd name="connsiteY9" fmla="*/ 6165555 h 6222058"/>
              <a:gd name="connsiteX10" fmla="*/ 742365 w 1459908"/>
              <a:gd name="connsiteY10" fmla="*/ 6165555 h 6222058"/>
              <a:gd name="connsiteX11" fmla="*/ 769804 w 1459908"/>
              <a:gd name="connsiteY11" fmla="*/ 6193807 h 6222058"/>
              <a:gd name="connsiteX12" fmla="*/ 742365 w 1459908"/>
              <a:gd name="connsiteY12" fmla="*/ 6222058 h 6222058"/>
              <a:gd name="connsiteX13" fmla="*/ 714926 w 1459908"/>
              <a:gd name="connsiteY13" fmla="*/ 6193807 h 6222058"/>
              <a:gd name="connsiteX14" fmla="*/ 742365 w 1459908"/>
              <a:gd name="connsiteY14" fmla="*/ 6165555 h 6222058"/>
              <a:gd name="connsiteX15" fmla="*/ 397054 w 1459908"/>
              <a:gd name="connsiteY15" fmla="*/ 6165555 h 6222058"/>
              <a:gd name="connsiteX16" fmla="*/ 424492 w 1459908"/>
              <a:gd name="connsiteY16" fmla="*/ 6193807 h 6222058"/>
              <a:gd name="connsiteX17" fmla="*/ 397054 w 1459908"/>
              <a:gd name="connsiteY17" fmla="*/ 6222058 h 6222058"/>
              <a:gd name="connsiteX18" fmla="*/ 369615 w 1459908"/>
              <a:gd name="connsiteY18" fmla="*/ 6193807 h 6222058"/>
              <a:gd name="connsiteX19" fmla="*/ 397054 w 1459908"/>
              <a:gd name="connsiteY19" fmla="*/ 6165555 h 6222058"/>
              <a:gd name="connsiteX20" fmla="*/ 52260 w 1459908"/>
              <a:gd name="connsiteY20" fmla="*/ 6165555 h 6222058"/>
              <a:gd name="connsiteX21" fmla="*/ 79699 w 1459908"/>
              <a:gd name="connsiteY21" fmla="*/ 6193807 h 6222058"/>
              <a:gd name="connsiteX22" fmla="*/ 52260 w 1459908"/>
              <a:gd name="connsiteY22" fmla="*/ 6222058 h 6222058"/>
              <a:gd name="connsiteX23" fmla="*/ 24822 w 1459908"/>
              <a:gd name="connsiteY23" fmla="*/ 6193807 h 6222058"/>
              <a:gd name="connsiteX24" fmla="*/ 52260 w 1459908"/>
              <a:gd name="connsiteY24" fmla="*/ 6165555 h 6222058"/>
              <a:gd name="connsiteX25" fmla="*/ 1432470 w 1459908"/>
              <a:gd name="connsiteY25" fmla="*/ 5818542 h 6222058"/>
              <a:gd name="connsiteX26" fmla="*/ 1459908 w 1459908"/>
              <a:gd name="connsiteY26" fmla="*/ 5846793 h 6222058"/>
              <a:gd name="connsiteX27" fmla="*/ 1432470 w 1459908"/>
              <a:gd name="connsiteY27" fmla="*/ 5875045 h 6222058"/>
              <a:gd name="connsiteX28" fmla="*/ 1405031 w 1459908"/>
              <a:gd name="connsiteY28" fmla="*/ 5846793 h 6222058"/>
              <a:gd name="connsiteX29" fmla="*/ 1432470 w 1459908"/>
              <a:gd name="connsiteY29" fmla="*/ 5818542 h 6222058"/>
              <a:gd name="connsiteX30" fmla="*/ 1087159 w 1459908"/>
              <a:gd name="connsiteY30" fmla="*/ 5818542 h 6222058"/>
              <a:gd name="connsiteX31" fmla="*/ 1114597 w 1459908"/>
              <a:gd name="connsiteY31" fmla="*/ 5846793 h 6222058"/>
              <a:gd name="connsiteX32" fmla="*/ 1087159 w 1459908"/>
              <a:gd name="connsiteY32" fmla="*/ 5875045 h 6222058"/>
              <a:gd name="connsiteX33" fmla="*/ 1059720 w 1459908"/>
              <a:gd name="connsiteY33" fmla="*/ 5846793 h 6222058"/>
              <a:gd name="connsiteX34" fmla="*/ 1087159 w 1459908"/>
              <a:gd name="connsiteY34" fmla="*/ 5818542 h 6222058"/>
              <a:gd name="connsiteX35" fmla="*/ 742365 w 1459908"/>
              <a:gd name="connsiteY35" fmla="*/ 5818542 h 6222058"/>
              <a:gd name="connsiteX36" fmla="*/ 769804 w 1459908"/>
              <a:gd name="connsiteY36" fmla="*/ 5846793 h 6222058"/>
              <a:gd name="connsiteX37" fmla="*/ 742365 w 1459908"/>
              <a:gd name="connsiteY37" fmla="*/ 5875045 h 6222058"/>
              <a:gd name="connsiteX38" fmla="*/ 714926 w 1459908"/>
              <a:gd name="connsiteY38" fmla="*/ 5846793 h 6222058"/>
              <a:gd name="connsiteX39" fmla="*/ 742365 w 1459908"/>
              <a:gd name="connsiteY39" fmla="*/ 5818542 h 6222058"/>
              <a:gd name="connsiteX40" fmla="*/ 397054 w 1459908"/>
              <a:gd name="connsiteY40" fmla="*/ 5818542 h 6222058"/>
              <a:gd name="connsiteX41" fmla="*/ 424492 w 1459908"/>
              <a:gd name="connsiteY41" fmla="*/ 5846793 h 6222058"/>
              <a:gd name="connsiteX42" fmla="*/ 397054 w 1459908"/>
              <a:gd name="connsiteY42" fmla="*/ 5875045 h 6222058"/>
              <a:gd name="connsiteX43" fmla="*/ 369615 w 1459908"/>
              <a:gd name="connsiteY43" fmla="*/ 5846793 h 6222058"/>
              <a:gd name="connsiteX44" fmla="*/ 397054 w 1459908"/>
              <a:gd name="connsiteY44" fmla="*/ 5818542 h 6222058"/>
              <a:gd name="connsiteX45" fmla="*/ 52260 w 1459908"/>
              <a:gd name="connsiteY45" fmla="*/ 5818542 h 6222058"/>
              <a:gd name="connsiteX46" fmla="*/ 79699 w 1459908"/>
              <a:gd name="connsiteY46" fmla="*/ 5846793 h 6222058"/>
              <a:gd name="connsiteX47" fmla="*/ 52260 w 1459908"/>
              <a:gd name="connsiteY47" fmla="*/ 5875045 h 6222058"/>
              <a:gd name="connsiteX48" fmla="*/ 24822 w 1459908"/>
              <a:gd name="connsiteY48" fmla="*/ 5846793 h 6222058"/>
              <a:gd name="connsiteX49" fmla="*/ 52260 w 1459908"/>
              <a:gd name="connsiteY49" fmla="*/ 5818542 h 6222058"/>
              <a:gd name="connsiteX50" fmla="*/ 1432470 w 1459908"/>
              <a:gd name="connsiteY50" fmla="*/ 5490718 h 6222058"/>
              <a:gd name="connsiteX51" fmla="*/ 1459908 w 1459908"/>
              <a:gd name="connsiteY51" fmla="*/ 5518970 h 6222058"/>
              <a:gd name="connsiteX52" fmla="*/ 1432470 w 1459908"/>
              <a:gd name="connsiteY52" fmla="*/ 5547221 h 6222058"/>
              <a:gd name="connsiteX53" fmla="*/ 1405031 w 1459908"/>
              <a:gd name="connsiteY53" fmla="*/ 5518970 h 6222058"/>
              <a:gd name="connsiteX54" fmla="*/ 1432470 w 1459908"/>
              <a:gd name="connsiteY54" fmla="*/ 5490718 h 6222058"/>
              <a:gd name="connsiteX55" fmla="*/ 1087159 w 1459908"/>
              <a:gd name="connsiteY55" fmla="*/ 5490718 h 6222058"/>
              <a:gd name="connsiteX56" fmla="*/ 1114597 w 1459908"/>
              <a:gd name="connsiteY56" fmla="*/ 5518970 h 6222058"/>
              <a:gd name="connsiteX57" fmla="*/ 1087159 w 1459908"/>
              <a:gd name="connsiteY57" fmla="*/ 5547221 h 6222058"/>
              <a:gd name="connsiteX58" fmla="*/ 1059720 w 1459908"/>
              <a:gd name="connsiteY58" fmla="*/ 5518970 h 6222058"/>
              <a:gd name="connsiteX59" fmla="*/ 1087159 w 1459908"/>
              <a:gd name="connsiteY59" fmla="*/ 5490718 h 6222058"/>
              <a:gd name="connsiteX60" fmla="*/ 742365 w 1459908"/>
              <a:gd name="connsiteY60" fmla="*/ 5490718 h 6222058"/>
              <a:gd name="connsiteX61" fmla="*/ 769804 w 1459908"/>
              <a:gd name="connsiteY61" fmla="*/ 5518970 h 6222058"/>
              <a:gd name="connsiteX62" fmla="*/ 742365 w 1459908"/>
              <a:gd name="connsiteY62" fmla="*/ 5547221 h 6222058"/>
              <a:gd name="connsiteX63" fmla="*/ 714926 w 1459908"/>
              <a:gd name="connsiteY63" fmla="*/ 5518970 h 6222058"/>
              <a:gd name="connsiteX64" fmla="*/ 742365 w 1459908"/>
              <a:gd name="connsiteY64" fmla="*/ 5490718 h 6222058"/>
              <a:gd name="connsiteX65" fmla="*/ 397054 w 1459908"/>
              <a:gd name="connsiteY65" fmla="*/ 5490718 h 6222058"/>
              <a:gd name="connsiteX66" fmla="*/ 424492 w 1459908"/>
              <a:gd name="connsiteY66" fmla="*/ 5518970 h 6222058"/>
              <a:gd name="connsiteX67" fmla="*/ 397054 w 1459908"/>
              <a:gd name="connsiteY67" fmla="*/ 5547221 h 6222058"/>
              <a:gd name="connsiteX68" fmla="*/ 369615 w 1459908"/>
              <a:gd name="connsiteY68" fmla="*/ 5518970 h 6222058"/>
              <a:gd name="connsiteX69" fmla="*/ 397054 w 1459908"/>
              <a:gd name="connsiteY69" fmla="*/ 5490718 h 6222058"/>
              <a:gd name="connsiteX70" fmla="*/ 51743 w 1459908"/>
              <a:gd name="connsiteY70" fmla="*/ 5490718 h 6222058"/>
              <a:gd name="connsiteX71" fmla="*/ 79181 w 1459908"/>
              <a:gd name="connsiteY71" fmla="*/ 5518970 h 6222058"/>
              <a:gd name="connsiteX72" fmla="*/ 51743 w 1459908"/>
              <a:gd name="connsiteY72" fmla="*/ 5547221 h 6222058"/>
              <a:gd name="connsiteX73" fmla="*/ 24304 w 1459908"/>
              <a:gd name="connsiteY73" fmla="*/ 5518970 h 6222058"/>
              <a:gd name="connsiteX74" fmla="*/ 51743 w 1459908"/>
              <a:gd name="connsiteY74" fmla="*/ 5490718 h 6222058"/>
              <a:gd name="connsiteX75" fmla="*/ 1432470 w 1459908"/>
              <a:gd name="connsiteY75" fmla="*/ 5153300 h 6222058"/>
              <a:gd name="connsiteX76" fmla="*/ 1459908 w 1459908"/>
              <a:gd name="connsiteY76" fmla="*/ 5181551 h 6222058"/>
              <a:gd name="connsiteX77" fmla="*/ 1432470 w 1459908"/>
              <a:gd name="connsiteY77" fmla="*/ 5209803 h 6222058"/>
              <a:gd name="connsiteX78" fmla="*/ 1405031 w 1459908"/>
              <a:gd name="connsiteY78" fmla="*/ 5181551 h 6222058"/>
              <a:gd name="connsiteX79" fmla="*/ 1432470 w 1459908"/>
              <a:gd name="connsiteY79" fmla="*/ 5153300 h 6222058"/>
              <a:gd name="connsiteX80" fmla="*/ 1087159 w 1459908"/>
              <a:gd name="connsiteY80" fmla="*/ 5153300 h 6222058"/>
              <a:gd name="connsiteX81" fmla="*/ 1114597 w 1459908"/>
              <a:gd name="connsiteY81" fmla="*/ 5181551 h 6222058"/>
              <a:gd name="connsiteX82" fmla="*/ 1087159 w 1459908"/>
              <a:gd name="connsiteY82" fmla="*/ 5209803 h 6222058"/>
              <a:gd name="connsiteX83" fmla="*/ 1059720 w 1459908"/>
              <a:gd name="connsiteY83" fmla="*/ 5181551 h 6222058"/>
              <a:gd name="connsiteX84" fmla="*/ 1087159 w 1459908"/>
              <a:gd name="connsiteY84" fmla="*/ 5153300 h 6222058"/>
              <a:gd name="connsiteX85" fmla="*/ 741847 w 1459908"/>
              <a:gd name="connsiteY85" fmla="*/ 5153300 h 6222058"/>
              <a:gd name="connsiteX86" fmla="*/ 769286 w 1459908"/>
              <a:gd name="connsiteY86" fmla="*/ 5181551 h 6222058"/>
              <a:gd name="connsiteX87" fmla="*/ 741847 w 1459908"/>
              <a:gd name="connsiteY87" fmla="*/ 5209803 h 6222058"/>
              <a:gd name="connsiteX88" fmla="*/ 714409 w 1459908"/>
              <a:gd name="connsiteY88" fmla="*/ 5181551 h 6222058"/>
              <a:gd name="connsiteX89" fmla="*/ 741847 w 1459908"/>
              <a:gd name="connsiteY89" fmla="*/ 5153300 h 6222058"/>
              <a:gd name="connsiteX90" fmla="*/ 397054 w 1459908"/>
              <a:gd name="connsiteY90" fmla="*/ 5153300 h 6222058"/>
              <a:gd name="connsiteX91" fmla="*/ 424492 w 1459908"/>
              <a:gd name="connsiteY91" fmla="*/ 5181551 h 6222058"/>
              <a:gd name="connsiteX92" fmla="*/ 397054 w 1459908"/>
              <a:gd name="connsiteY92" fmla="*/ 5209803 h 6222058"/>
              <a:gd name="connsiteX93" fmla="*/ 369615 w 1459908"/>
              <a:gd name="connsiteY93" fmla="*/ 5181551 h 6222058"/>
              <a:gd name="connsiteX94" fmla="*/ 397054 w 1459908"/>
              <a:gd name="connsiteY94" fmla="*/ 5153300 h 6222058"/>
              <a:gd name="connsiteX95" fmla="*/ 51743 w 1459908"/>
              <a:gd name="connsiteY95" fmla="*/ 5153300 h 6222058"/>
              <a:gd name="connsiteX96" fmla="*/ 79181 w 1459908"/>
              <a:gd name="connsiteY96" fmla="*/ 5181551 h 6222058"/>
              <a:gd name="connsiteX97" fmla="*/ 51743 w 1459908"/>
              <a:gd name="connsiteY97" fmla="*/ 5209803 h 6222058"/>
              <a:gd name="connsiteX98" fmla="*/ 24304 w 1459908"/>
              <a:gd name="connsiteY98" fmla="*/ 5181551 h 6222058"/>
              <a:gd name="connsiteX99" fmla="*/ 51743 w 1459908"/>
              <a:gd name="connsiteY99" fmla="*/ 5153300 h 6222058"/>
              <a:gd name="connsiteX100" fmla="*/ 1431952 w 1459908"/>
              <a:gd name="connsiteY100" fmla="*/ 4826009 h 6222058"/>
              <a:gd name="connsiteX101" fmla="*/ 1459391 w 1459908"/>
              <a:gd name="connsiteY101" fmla="*/ 4854261 h 6222058"/>
              <a:gd name="connsiteX102" fmla="*/ 1431952 w 1459908"/>
              <a:gd name="connsiteY102" fmla="*/ 4882512 h 6222058"/>
              <a:gd name="connsiteX103" fmla="*/ 1404513 w 1459908"/>
              <a:gd name="connsiteY103" fmla="*/ 4854261 h 6222058"/>
              <a:gd name="connsiteX104" fmla="*/ 1431952 w 1459908"/>
              <a:gd name="connsiteY104" fmla="*/ 4826009 h 6222058"/>
              <a:gd name="connsiteX105" fmla="*/ 51743 w 1459908"/>
              <a:gd name="connsiteY105" fmla="*/ 4826009 h 6222058"/>
              <a:gd name="connsiteX106" fmla="*/ 79181 w 1459908"/>
              <a:gd name="connsiteY106" fmla="*/ 4854261 h 6222058"/>
              <a:gd name="connsiteX107" fmla="*/ 51743 w 1459908"/>
              <a:gd name="connsiteY107" fmla="*/ 4882512 h 6222058"/>
              <a:gd name="connsiteX108" fmla="*/ 24304 w 1459908"/>
              <a:gd name="connsiteY108" fmla="*/ 4854261 h 6222058"/>
              <a:gd name="connsiteX109" fmla="*/ 51743 w 1459908"/>
              <a:gd name="connsiteY109" fmla="*/ 4826009 h 6222058"/>
              <a:gd name="connsiteX110" fmla="*/ 1087159 w 1459908"/>
              <a:gd name="connsiteY110" fmla="*/ 4825476 h 6222058"/>
              <a:gd name="connsiteX111" fmla="*/ 1114597 w 1459908"/>
              <a:gd name="connsiteY111" fmla="*/ 4853727 h 6222058"/>
              <a:gd name="connsiteX112" fmla="*/ 1087159 w 1459908"/>
              <a:gd name="connsiteY112" fmla="*/ 4881979 h 6222058"/>
              <a:gd name="connsiteX113" fmla="*/ 1059720 w 1459908"/>
              <a:gd name="connsiteY113" fmla="*/ 4853727 h 6222058"/>
              <a:gd name="connsiteX114" fmla="*/ 1087159 w 1459908"/>
              <a:gd name="connsiteY114" fmla="*/ 4825476 h 6222058"/>
              <a:gd name="connsiteX115" fmla="*/ 741847 w 1459908"/>
              <a:gd name="connsiteY115" fmla="*/ 4825476 h 6222058"/>
              <a:gd name="connsiteX116" fmla="*/ 769286 w 1459908"/>
              <a:gd name="connsiteY116" fmla="*/ 4853727 h 6222058"/>
              <a:gd name="connsiteX117" fmla="*/ 741847 w 1459908"/>
              <a:gd name="connsiteY117" fmla="*/ 4881979 h 6222058"/>
              <a:gd name="connsiteX118" fmla="*/ 714409 w 1459908"/>
              <a:gd name="connsiteY118" fmla="*/ 4853727 h 6222058"/>
              <a:gd name="connsiteX119" fmla="*/ 741847 w 1459908"/>
              <a:gd name="connsiteY119" fmla="*/ 4825476 h 6222058"/>
              <a:gd name="connsiteX120" fmla="*/ 397054 w 1459908"/>
              <a:gd name="connsiteY120" fmla="*/ 4825476 h 6222058"/>
              <a:gd name="connsiteX121" fmla="*/ 424492 w 1459908"/>
              <a:gd name="connsiteY121" fmla="*/ 4853727 h 6222058"/>
              <a:gd name="connsiteX122" fmla="*/ 397054 w 1459908"/>
              <a:gd name="connsiteY122" fmla="*/ 4881979 h 6222058"/>
              <a:gd name="connsiteX123" fmla="*/ 369615 w 1459908"/>
              <a:gd name="connsiteY123" fmla="*/ 4853727 h 6222058"/>
              <a:gd name="connsiteX124" fmla="*/ 397054 w 1459908"/>
              <a:gd name="connsiteY124" fmla="*/ 4825476 h 6222058"/>
              <a:gd name="connsiteX125" fmla="*/ 1408166 w 1459908"/>
              <a:gd name="connsiteY125" fmla="*/ 4559109 h 6222058"/>
              <a:gd name="connsiteX126" fmla="*/ 1435604 w 1459908"/>
              <a:gd name="connsiteY126" fmla="*/ 4587361 h 6222058"/>
              <a:gd name="connsiteX127" fmla="*/ 1408166 w 1459908"/>
              <a:gd name="connsiteY127" fmla="*/ 4615612 h 6222058"/>
              <a:gd name="connsiteX128" fmla="*/ 1380727 w 1459908"/>
              <a:gd name="connsiteY128" fmla="*/ 4587361 h 6222058"/>
              <a:gd name="connsiteX129" fmla="*/ 1408166 w 1459908"/>
              <a:gd name="connsiteY129" fmla="*/ 4559109 h 6222058"/>
              <a:gd name="connsiteX130" fmla="*/ 1062855 w 1459908"/>
              <a:gd name="connsiteY130" fmla="*/ 4559109 h 6222058"/>
              <a:gd name="connsiteX131" fmla="*/ 1090293 w 1459908"/>
              <a:gd name="connsiteY131" fmla="*/ 4587361 h 6222058"/>
              <a:gd name="connsiteX132" fmla="*/ 1062855 w 1459908"/>
              <a:gd name="connsiteY132" fmla="*/ 4615612 h 6222058"/>
              <a:gd name="connsiteX133" fmla="*/ 1035416 w 1459908"/>
              <a:gd name="connsiteY133" fmla="*/ 4587361 h 6222058"/>
              <a:gd name="connsiteX134" fmla="*/ 1062855 w 1459908"/>
              <a:gd name="connsiteY134" fmla="*/ 4559109 h 6222058"/>
              <a:gd name="connsiteX135" fmla="*/ 718061 w 1459908"/>
              <a:gd name="connsiteY135" fmla="*/ 4559109 h 6222058"/>
              <a:gd name="connsiteX136" fmla="*/ 745500 w 1459908"/>
              <a:gd name="connsiteY136" fmla="*/ 4587361 h 6222058"/>
              <a:gd name="connsiteX137" fmla="*/ 718061 w 1459908"/>
              <a:gd name="connsiteY137" fmla="*/ 4615612 h 6222058"/>
              <a:gd name="connsiteX138" fmla="*/ 690622 w 1459908"/>
              <a:gd name="connsiteY138" fmla="*/ 4587361 h 6222058"/>
              <a:gd name="connsiteX139" fmla="*/ 718061 w 1459908"/>
              <a:gd name="connsiteY139" fmla="*/ 4559109 h 6222058"/>
              <a:gd name="connsiteX140" fmla="*/ 372750 w 1459908"/>
              <a:gd name="connsiteY140" fmla="*/ 4559109 h 6222058"/>
              <a:gd name="connsiteX141" fmla="*/ 400188 w 1459908"/>
              <a:gd name="connsiteY141" fmla="*/ 4587361 h 6222058"/>
              <a:gd name="connsiteX142" fmla="*/ 372750 w 1459908"/>
              <a:gd name="connsiteY142" fmla="*/ 4615612 h 6222058"/>
              <a:gd name="connsiteX143" fmla="*/ 345311 w 1459908"/>
              <a:gd name="connsiteY143" fmla="*/ 4587361 h 6222058"/>
              <a:gd name="connsiteX144" fmla="*/ 372750 w 1459908"/>
              <a:gd name="connsiteY144" fmla="*/ 4559109 h 6222058"/>
              <a:gd name="connsiteX145" fmla="*/ 27956 w 1459908"/>
              <a:gd name="connsiteY145" fmla="*/ 4559109 h 6222058"/>
              <a:gd name="connsiteX146" fmla="*/ 55395 w 1459908"/>
              <a:gd name="connsiteY146" fmla="*/ 4587361 h 6222058"/>
              <a:gd name="connsiteX147" fmla="*/ 27956 w 1459908"/>
              <a:gd name="connsiteY147" fmla="*/ 4615612 h 6222058"/>
              <a:gd name="connsiteX148" fmla="*/ 518 w 1459908"/>
              <a:gd name="connsiteY148" fmla="*/ 4587361 h 6222058"/>
              <a:gd name="connsiteX149" fmla="*/ 27956 w 1459908"/>
              <a:gd name="connsiteY149" fmla="*/ 4559109 h 6222058"/>
              <a:gd name="connsiteX150" fmla="*/ 1408166 w 1459908"/>
              <a:gd name="connsiteY150" fmla="*/ 4212096 h 6222058"/>
              <a:gd name="connsiteX151" fmla="*/ 1435604 w 1459908"/>
              <a:gd name="connsiteY151" fmla="*/ 4240347 h 6222058"/>
              <a:gd name="connsiteX152" fmla="*/ 1408166 w 1459908"/>
              <a:gd name="connsiteY152" fmla="*/ 4268599 h 6222058"/>
              <a:gd name="connsiteX153" fmla="*/ 1380727 w 1459908"/>
              <a:gd name="connsiteY153" fmla="*/ 4240347 h 6222058"/>
              <a:gd name="connsiteX154" fmla="*/ 1408166 w 1459908"/>
              <a:gd name="connsiteY154" fmla="*/ 4212096 h 6222058"/>
              <a:gd name="connsiteX155" fmla="*/ 1062855 w 1459908"/>
              <a:gd name="connsiteY155" fmla="*/ 4212096 h 6222058"/>
              <a:gd name="connsiteX156" fmla="*/ 1090293 w 1459908"/>
              <a:gd name="connsiteY156" fmla="*/ 4240347 h 6222058"/>
              <a:gd name="connsiteX157" fmla="*/ 1062855 w 1459908"/>
              <a:gd name="connsiteY157" fmla="*/ 4268599 h 6222058"/>
              <a:gd name="connsiteX158" fmla="*/ 1035416 w 1459908"/>
              <a:gd name="connsiteY158" fmla="*/ 4240347 h 6222058"/>
              <a:gd name="connsiteX159" fmla="*/ 1062855 w 1459908"/>
              <a:gd name="connsiteY159" fmla="*/ 4212096 h 6222058"/>
              <a:gd name="connsiteX160" fmla="*/ 718061 w 1459908"/>
              <a:gd name="connsiteY160" fmla="*/ 4212096 h 6222058"/>
              <a:gd name="connsiteX161" fmla="*/ 745500 w 1459908"/>
              <a:gd name="connsiteY161" fmla="*/ 4240347 h 6222058"/>
              <a:gd name="connsiteX162" fmla="*/ 718061 w 1459908"/>
              <a:gd name="connsiteY162" fmla="*/ 4268599 h 6222058"/>
              <a:gd name="connsiteX163" fmla="*/ 690622 w 1459908"/>
              <a:gd name="connsiteY163" fmla="*/ 4240347 h 6222058"/>
              <a:gd name="connsiteX164" fmla="*/ 718061 w 1459908"/>
              <a:gd name="connsiteY164" fmla="*/ 4212096 h 6222058"/>
              <a:gd name="connsiteX165" fmla="*/ 372750 w 1459908"/>
              <a:gd name="connsiteY165" fmla="*/ 4212096 h 6222058"/>
              <a:gd name="connsiteX166" fmla="*/ 400188 w 1459908"/>
              <a:gd name="connsiteY166" fmla="*/ 4240347 h 6222058"/>
              <a:gd name="connsiteX167" fmla="*/ 372750 w 1459908"/>
              <a:gd name="connsiteY167" fmla="*/ 4268599 h 6222058"/>
              <a:gd name="connsiteX168" fmla="*/ 345311 w 1459908"/>
              <a:gd name="connsiteY168" fmla="*/ 4240347 h 6222058"/>
              <a:gd name="connsiteX169" fmla="*/ 372750 w 1459908"/>
              <a:gd name="connsiteY169" fmla="*/ 4212096 h 6222058"/>
              <a:gd name="connsiteX170" fmla="*/ 27956 w 1459908"/>
              <a:gd name="connsiteY170" fmla="*/ 4212096 h 6222058"/>
              <a:gd name="connsiteX171" fmla="*/ 55395 w 1459908"/>
              <a:gd name="connsiteY171" fmla="*/ 4240347 h 6222058"/>
              <a:gd name="connsiteX172" fmla="*/ 27956 w 1459908"/>
              <a:gd name="connsiteY172" fmla="*/ 4268599 h 6222058"/>
              <a:gd name="connsiteX173" fmla="*/ 518 w 1459908"/>
              <a:gd name="connsiteY173" fmla="*/ 4240347 h 6222058"/>
              <a:gd name="connsiteX174" fmla="*/ 27956 w 1459908"/>
              <a:gd name="connsiteY174" fmla="*/ 4212096 h 6222058"/>
              <a:gd name="connsiteX175" fmla="*/ 1408166 w 1459908"/>
              <a:gd name="connsiteY175" fmla="*/ 3884272 h 6222058"/>
              <a:gd name="connsiteX176" fmla="*/ 1435604 w 1459908"/>
              <a:gd name="connsiteY176" fmla="*/ 3912524 h 6222058"/>
              <a:gd name="connsiteX177" fmla="*/ 1408166 w 1459908"/>
              <a:gd name="connsiteY177" fmla="*/ 3940775 h 6222058"/>
              <a:gd name="connsiteX178" fmla="*/ 1380727 w 1459908"/>
              <a:gd name="connsiteY178" fmla="*/ 3912524 h 6222058"/>
              <a:gd name="connsiteX179" fmla="*/ 1408166 w 1459908"/>
              <a:gd name="connsiteY179" fmla="*/ 3884272 h 6222058"/>
              <a:gd name="connsiteX180" fmla="*/ 1062855 w 1459908"/>
              <a:gd name="connsiteY180" fmla="*/ 3884272 h 6222058"/>
              <a:gd name="connsiteX181" fmla="*/ 1090293 w 1459908"/>
              <a:gd name="connsiteY181" fmla="*/ 3912524 h 6222058"/>
              <a:gd name="connsiteX182" fmla="*/ 1062855 w 1459908"/>
              <a:gd name="connsiteY182" fmla="*/ 3940775 h 6222058"/>
              <a:gd name="connsiteX183" fmla="*/ 1035416 w 1459908"/>
              <a:gd name="connsiteY183" fmla="*/ 3912524 h 6222058"/>
              <a:gd name="connsiteX184" fmla="*/ 1062855 w 1459908"/>
              <a:gd name="connsiteY184" fmla="*/ 3884272 h 6222058"/>
              <a:gd name="connsiteX185" fmla="*/ 718061 w 1459908"/>
              <a:gd name="connsiteY185" fmla="*/ 3884272 h 6222058"/>
              <a:gd name="connsiteX186" fmla="*/ 745500 w 1459908"/>
              <a:gd name="connsiteY186" fmla="*/ 3912524 h 6222058"/>
              <a:gd name="connsiteX187" fmla="*/ 718061 w 1459908"/>
              <a:gd name="connsiteY187" fmla="*/ 3940775 h 6222058"/>
              <a:gd name="connsiteX188" fmla="*/ 690622 w 1459908"/>
              <a:gd name="connsiteY188" fmla="*/ 3912524 h 6222058"/>
              <a:gd name="connsiteX189" fmla="*/ 718061 w 1459908"/>
              <a:gd name="connsiteY189" fmla="*/ 3884272 h 6222058"/>
              <a:gd name="connsiteX190" fmla="*/ 372750 w 1459908"/>
              <a:gd name="connsiteY190" fmla="*/ 3884272 h 6222058"/>
              <a:gd name="connsiteX191" fmla="*/ 400188 w 1459908"/>
              <a:gd name="connsiteY191" fmla="*/ 3912524 h 6222058"/>
              <a:gd name="connsiteX192" fmla="*/ 372750 w 1459908"/>
              <a:gd name="connsiteY192" fmla="*/ 3940775 h 6222058"/>
              <a:gd name="connsiteX193" fmla="*/ 345311 w 1459908"/>
              <a:gd name="connsiteY193" fmla="*/ 3912524 h 6222058"/>
              <a:gd name="connsiteX194" fmla="*/ 372750 w 1459908"/>
              <a:gd name="connsiteY194" fmla="*/ 3884272 h 6222058"/>
              <a:gd name="connsiteX195" fmla="*/ 27439 w 1459908"/>
              <a:gd name="connsiteY195" fmla="*/ 3884272 h 6222058"/>
              <a:gd name="connsiteX196" fmla="*/ 54877 w 1459908"/>
              <a:gd name="connsiteY196" fmla="*/ 3912524 h 6222058"/>
              <a:gd name="connsiteX197" fmla="*/ 27439 w 1459908"/>
              <a:gd name="connsiteY197" fmla="*/ 3940775 h 6222058"/>
              <a:gd name="connsiteX198" fmla="*/ 0 w 1459908"/>
              <a:gd name="connsiteY198" fmla="*/ 3912524 h 6222058"/>
              <a:gd name="connsiteX199" fmla="*/ 27439 w 1459908"/>
              <a:gd name="connsiteY199" fmla="*/ 3884272 h 6222058"/>
              <a:gd name="connsiteX200" fmla="*/ 1408166 w 1459908"/>
              <a:gd name="connsiteY200" fmla="*/ 3546854 h 6222058"/>
              <a:gd name="connsiteX201" fmla="*/ 1435604 w 1459908"/>
              <a:gd name="connsiteY201" fmla="*/ 3575105 h 6222058"/>
              <a:gd name="connsiteX202" fmla="*/ 1408166 w 1459908"/>
              <a:gd name="connsiteY202" fmla="*/ 3603357 h 6222058"/>
              <a:gd name="connsiteX203" fmla="*/ 1380727 w 1459908"/>
              <a:gd name="connsiteY203" fmla="*/ 3575105 h 6222058"/>
              <a:gd name="connsiteX204" fmla="*/ 1408166 w 1459908"/>
              <a:gd name="connsiteY204" fmla="*/ 3546854 h 6222058"/>
              <a:gd name="connsiteX205" fmla="*/ 1062855 w 1459908"/>
              <a:gd name="connsiteY205" fmla="*/ 3546854 h 6222058"/>
              <a:gd name="connsiteX206" fmla="*/ 1090293 w 1459908"/>
              <a:gd name="connsiteY206" fmla="*/ 3575105 h 6222058"/>
              <a:gd name="connsiteX207" fmla="*/ 1062855 w 1459908"/>
              <a:gd name="connsiteY207" fmla="*/ 3603357 h 6222058"/>
              <a:gd name="connsiteX208" fmla="*/ 1035416 w 1459908"/>
              <a:gd name="connsiteY208" fmla="*/ 3575105 h 6222058"/>
              <a:gd name="connsiteX209" fmla="*/ 1062855 w 1459908"/>
              <a:gd name="connsiteY209" fmla="*/ 3546854 h 6222058"/>
              <a:gd name="connsiteX210" fmla="*/ 717543 w 1459908"/>
              <a:gd name="connsiteY210" fmla="*/ 3546854 h 6222058"/>
              <a:gd name="connsiteX211" fmla="*/ 744982 w 1459908"/>
              <a:gd name="connsiteY211" fmla="*/ 3575105 h 6222058"/>
              <a:gd name="connsiteX212" fmla="*/ 717543 w 1459908"/>
              <a:gd name="connsiteY212" fmla="*/ 3603357 h 6222058"/>
              <a:gd name="connsiteX213" fmla="*/ 690105 w 1459908"/>
              <a:gd name="connsiteY213" fmla="*/ 3575105 h 6222058"/>
              <a:gd name="connsiteX214" fmla="*/ 717543 w 1459908"/>
              <a:gd name="connsiteY214" fmla="*/ 3546854 h 6222058"/>
              <a:gd name="connsiteX215" fmla="*/ 372750 w 1459908"/>
              <a:gd name="connsiteY215" fmla="*/ 3546854 h 6222058"/>
              <a:gd name="connsiteX216" fmla="*/ 400188 w 1459908"/>
              <a:gd name="connsiteY216" fmla="*/ 3575105 h 6222058"/>
              <a:gd name="connsiteX217" fmla="*/ 372750 w 1459908"/>
              <a:gd name="connsiteY217" fmla="*/ 3603357 h 6222058"/>
              <a:gd name="connsiteX218" fmla="*/ 345311 w 1459908"/>
              <a:gd name="connsiteY218" fmla="*/ 3575105 h 6222058"/>
              <a:gd name="connsiteX219" fmla="*/ 372750 w 1459908"/>
              <a:gd name="connsiteY219" fmla="*/ 3546854 h 6222058"/>
              <a:gd name="connsiteX220" fmla="*/ 27439 w 1459908"/>
              <a:gd name="connsiteY220" fmla="*/ 3546854 h 6222058"/>
              <a:gd name="connsiteX221" fmla="*/ 54877 w 1459908"/>
              <a:gd name="connsiteY221" fmla="*/ 3575105 h 6222058"/>
              <a:gd name="connsiteX222" fmla="*/ 27439 w 1459908"/>
              <a:gd name="connsiteY222" fmla="*/ 3603357 h 6222058"/>
              <a:gd name="connsiteX223" fmla="*/ 0 w 1459908"/>
              <a:gd name="connsiteY223" fmla="*/ 3575105 h 6222058"/>
              <a:gd name="connsiteX224" fmla="*/ 27439 w 1459908"/>
              <a:gd name="connsiteY224" fmla="*/ 3546854 h 6222058"/>
              <a:gd name="connsiteX225" fmla="*/ 1407648 w 1459908"/>
              <a:gd name="connsiteY225" fmla="*/ 3219563 h 6222058"/>
              <a:gd name="connsiteX226" fmla="*/ 1435087 w 1459908"/>
              <a:gd name="connsiteY226" fmla="*/ 3247815 h 6222058"/>
              <a:gd name="connsiteX227" fmla="*/ 1407648 w 1459908"/>
              <a:gd name="connsiteY227" fmla="*/ 3276066 h 6222058"/>
              <a:gd name="connsiteX228" fmla="*/ 1380209 w 1459908"/>
              <a:gd name="connsiteY228" fmla="*/ 3247815 h 6222058"/>
              <a:gd name="connsiteX229" fmla="*/ 1407648 w 1459908"/>
              <a:gd name="connsiteY229" fmla="*/ 3219563 h 6222058"/>
              <a:gd name="connsiteX230" fmla="*/ 27439 w 1459908"/>
              <a:gd name="connsiteY230" fmla="*/ 3219563 h 6222058"/>
              <a:gd name="connsiteX231" fmla="*/ 54877 w 1459908"/>
              <a:gd name="connsiteY231" fmla="*/ 3247815 h 6222058"/>
              <a:gd name="connsiteX232" fmla="*/ 27439 w 1459908"/>
              <a:gd name="connsiteY232" fmla="*/ 3276066 h 6222058"/>
              <a:gd name="connsiteX233" fmla="*/ 0 w 1459908"/>
              <a:gd name="connsiteY233" fmla="*/ 3247815 h 6222058"/>
              <a:gd name="connsiteX234" fmla="*/ 27439 w 1459908"/>
              <a:gd name="connsiteY234" fmla="*/ 3219563 h 6222058"/>
              <a:gd name="connsiteX235" fmla="*/ 1062855 w 1459908"/>
              <a:gd name="connsiteY235" fmla="*/ 3219030 h 6222058"/>
              <a:gd name="connsiteX236" fmla="*/ 1090293 w 1459908"/>
              <a:gd name="connsiteY236" fmla="*/ 3247281 h 6222058"/>
              <a:gd name="connsiteX237" fmla="*/ 1062855 w 1459908"/>
              <a:gd name="connsiteY237" fmla="*/ 3275533 h 6222058"/>
              <a:gd name="connsiteX238" fmla="*/ 1035416 w 1459908"/>
              <a:gd name="connsiteY238" fmla="*/ 3247281 h 6222058"/>
              <a:gd name="connsiteX239" fmla="*/ 1062855 w 1459908"/>
              <a:gd name="connsiteY239" fmla="*/ 3219030 h 6222058"/>
              <a:gd name="connsiteX240" fmla="*/ 717543 w 1459908"/>
              <a:gd name="connsiteY240" fmla="*/ 3219030 h 6222058"/>
              <a:gd name="connsiteX241" fmla="*/ 744982 w 1459908"/>
              <a:gd name="connsiteY241" fmla="*/ 3247281 h 6222058"/>
              <a:gd name="connsiteX242" fmla="*/ 717543 w 1459908"/>
              <a:gd name="connsiteY242" fmla="*/ 3275533 h 6222058"/>
              <a:gd name="connsiteX243" fmla="*/ 690105 w 1459908"/>
              <a:gd name="connsiteY243" fmla="*/ 3247281 h 6222058"/>
              <a:gd name="connsiteX244" fmla="*/ 717543 w 1459908"/>
              <a:gd name="connsiteY244" fmla="*/ 3219030 h 6222058"/>
              <a:gd name="connsiteX245" fmla="*/ 372750 w 1459908"/>
              <a:gd name="connsiteY245" fmla="*/ 3219030 h 6222058"/>
              <a:gd name="connsiteX246" fmla="*/ 400188 w 1459908"/>
              <a:gd name="connsiteY246" fmla="*/ 3247281 h 6222058"/>
              <a:gd name="connsiteX247" fmla="*/ 372750 w 1459908"/>
              <a:gd name="connsiteY247" fmla="*/ 3275533 h 6222058"/>
              <a:gd name="connsiteX248" fmla="*/ 345311 w 1459908"/>
              <a:gd name="connsiteY248" fmla="*/ 3247281 h 6222058"/>
              <a:gd name="connsiteX249" fmla="*/ 372750 w 1459908"/>
              <a:gd name="connsiteY249" fmla="*/ 3219030 h 6222058"/>
              <a:gd name="connsiteX250" fmla="*/ 1411495 w 1459908"/>
              <a:gd name="connsiteY250" fmla="*/ 2946525 h 6222058"/>
              <a:gd name="connsiteX251" fmla="*/ 1438933 w 1459908"/>
              <a:gd name="connsiteY251" fmla="*/ 2974777 h 6222058"/>
              <a:gd name="connsiteX252" fmla="*/ 1411495 w 1459908"/>
              <a:gd name="connsiteY252" fmla="*/ 3003028 h 6222058"/>
              <a:gd name="connsiteX253" fmla="*/ 1384056 w 1459908"/>
              <a:gd name="connsiteY253" fmla="*/ 2974777 h 6222058"/>
              <a:gd name="connsiteX254" fmla="*/ 1411495 w 1459908"/>
              <a:gd name="connsiteY254" fmla="*/ 2946525 h 6222058"/>
              <a:gd name="connsiteX255" fmla="*/ 1066184 w 1459908"/>
              <a:gd name="connsiteY255" fmla="*/ 2946525 h 6222058"/>
              <a:gd name="connsiteX256" fmla="*/ 1093622 w 1459908"/>
              <a:gd name="connsiteY256" fmla="*/ 2974777 h 6222058"/>
              <a:gd name="connsiteX257" fmla="*/ 1066184 w 1459908"/>
              <a:gd name="connsiteY257" fmla="*/ 3003028 h 6222058"/>
              <a:gd name="connsiteX258" fmla="*/ 1038745 w 1459908"/>
              <a:gd name="connsiteY258" fmla="*/ 2974777 h 6222058"/>
              <a:gd name="connsiteX259" fmla="*/ 1066184 w 1459908"/>
              <a:gd name="connsiteY259" fmla="*/ 2946525 h 6222058"/>
              <a:gd name="connsiteX260" fmla="*/ 721390 w 1459908"/>
              <a:gd name="connsiteY260" fmla="*/ 2946525 h 6222058"/>
              <a:gd name="connsiteX261" fmla="*/ 748829 w 1459908"/>
              <a:gd name="connsiteY261" fmla="*/ 2974777 h 6222058"/>
              <a:gd name="connsiteX262" fmla="*/ 721390 w 1459908"/>
              <a:gd name="connsiteY262" fmla="*/ 3003028 h 6222058"/>
              <a:gd name="connsiteX263" fmla="*/ 693951 w 1459908"/>
              <a:gd name="connsiteY263" fmla="*/ 2974777 h 6222058"/>
              <a:gd name="connsiteX264" fmla="*/ 721390 w 1459908"/>
              <a:gd name="connsiteY264" fmla="*/ 2946525 h 6222058"/>
              <a:gd name="connsiteX265" fmla="*/ 376079 w 1459908"/>
              <a:gd name="connsiteY265" fmla="*/ 2946525 h 6222058"/>
              <a:gd name="connsiteX266" fmla="*/ 403517 w 1459908"/>
              <a:gd name="connsiteY266" fmla="*/ 2974777 h 6222058"/>
              <a:gd name="connsiteX267" fmla="*/ 376079 w 1459908"/>
              <a:gd name="connsiteY267" fmla="*/ 3003028 h 6222058"/>
              <a:gd name="connsiteX268" fmla="*/ 348640 w 1459908"/>
              <a:gd name="connsiteY268" fmla="*/ 2974777 h 6222058"/>
              <a:gd name="connsiteX269" fmla="*/ 376079 w 1459908"/>
              <a:gd name="connsiteY269" fmla="*/ 2946525 h 6222058"/>
              <a:gd name="connsiteX270" fmla="*/ 31285 w 1459908"/>
              <a:gd name="connsiteY270" fmla="*/ 2946525 h 6222058"/>
              <a:gd name="connsiteX271" fmla="*/ 58724 w 1459908"/>
              <a:gd name="connsiteY271" fmla="*/ 2974777 h 6222058"/>
              <a:gd name="connsiteX272" fmla="*/ 31285 w 1459908"/>
              <a:gd name="connsiteY272" fmla="*/ 3003028 h 6222058"/>
              <a:gd name="connsiteX273" fmla="*/ 3847 w 1459908"/>
              <a:gd name="connsiteY273" fmla="*/ 2974777 h 6222058"/>
              <a:gd name="connsiteX274" fmla="*/ 31285 w 1459908"/>
              <a:gd name="connsiteY274" fmla="*/ 2946525 h 6222058"/>
              <a:gd name="connsiteX275" fmla="*/ 1411495 w 1459908"/>
              <a:gd name="connsiteY275" fmla="*/ 2599512 h 6222058"/>
              <a:gd name="connsiteX276" fmla="*/ 1438933 w 1459908"/>
              <a:gd name="connsiteY276" fmla="*/ 2627763 h 6222058"/>
              <a:gd name="connsiteX277" fmla="*/ 1411495 w 1459908"/>
              <a:gd name="connsiteY277" fmla="*/ 2656015 h 6222058"/>
              <a:gd name="connsiteX278" fmla="*/ 1384056 w 1459908"/>
              <a:gd name="connsiteY278" fmla="*/ 2627763 h 6222058"/>
              <a:gd name="connsiteX279" fmla="*/ 1411495 w 1459908"/>
              <a:gd name="connsiteY279" fmla="*/ 2599512 h 6222058"/>
              <a:gd name="connsiteX280" fmla="*/ 1066184 w 1459908"/>
              <a:gd name="connsiteY280" fmla="*/ 2599512 h 6222058"/>
              <a:gd name="connsiteX281" fmla="*/ 1093622 w 1459908"/>
              <a:gd name="connsiteY281" fmla="*/ 2627763 h 6222058"/>
              <a:gd name="connsiteX282" fmla="*/ 1066184 w 1459908"/>
              <a:gd name="connsiteY282" fmla="*/ 2656015 h 6222058"/>
              <a:gd name="connsiteX283" fmla="*/ 1038745 w 1459908"/>
              <a:gd name="connsiteY283" fmla="*/ 2627763 h 6222058"/>
              <a:gd name="connsiteX284" fmla="*/ 1066184 w 1459908"/>
              <a:gd name="connsiteY284" fmla="*/ 2599512 h 6222058"/>
              <a:gd name="connsiteX285" fmla="*/ 721390 w 1459908"/>
              <a:gd name="connsiteY285" fmla="*/ 2599512 h 6222058"/>
              <a:gd name="connsiteX286" fmla="*/ 748829 w 1459908"/>
              <a:gd name="connsiteY286" fmla="*/ 2627763 h 6222058"/>
              <a:gd name="connsiteX287" fmla="*/ 721390 w 1459908"/>
              <a:gd name="connsiteY287" fmla="*/ 2656015 h 6222058"/>
              <a:gd name="connsiteX288" fmla="*/ 693951 w 1459908"/>
              <a:gd name="connsiteY288" fmla="*/ 2627763 h 6222058"/>
              <a:gd name="connsiteX289" fmla="*/ 721390 w 1459908"/>
              <a:gd name="connsiteY289" fmla="*/ 2599512 h 6222058"/>
              <a:gd name="connsiteX290" fmla="*/ 376079 w 1459908"/>
              <a:gd name="connsiteY290" fmla="*/ 2599512 h 6222058"/>
              <a:gd name="connsiteX291" fmla="*/ 403517 w 1459908"/>
              <a:gd name="connsiteY291" fmla="*/ 2627763 h 6222058"/>
              <a:gd name="connsiteX292" fmla="*/ 376079 w 1459908"/>
              <a:gd name="connsiteY292" fmla="*/ 2656015 h 6222058"/>
              <a:gd name="connsiteX293" fmla="*/ 348640 w 1459908"/>
              <a:gd name="connsiteY293" fmla="*/ 2627763 h 6222058"/>
              <a:gd name="connsiteX294" fmla="*/ 376079 w 1459908"/>
              <a:gd name="connsiteY294" fmla="*/ 2599512 h 6222058"/>
              <a:gd name="connsiteX295" fmla="*/ 31285 w 1459908"/>
              <a:gd name="connsiteY295" fmla="*/ 2599512 h 6222058"/>
              <a:gd name="connsiteX296" fmla="*/ 58724 w 1459908"/>
              <a:gd name="connsiteY296" fmla="*/ 2627763 h 6222058"/>
              <a:gd name="connsiteX297" fmla="*/ 31285 w 1459908"/>
              <a:gd name="connsiteY297" fmla="*/ 2656015 h 6222058"/>
              <a:gd name="connsiteX298" fmla="*/ 3847 w 1459908"/>
              <a:gd name="connsiteY298" fmla="*/ 2627763 h 6222058"/>
              <a:gd name="connsiteX299" fmla="*/ 31285 w 1459908"/>
              <a:gd name="connsiteY299" fmla="*/ 2599512 h 6222058"/>
              <a:gd name="connsiteX300" fmla="*/ 1411495 w 1459908"/>
              <a:gd name="connsiteY300" fmla="*/ 2271688 h 6222058"/>
              <a:gd name="connsiteX301" fmla="*/ 1438933 w 1459908"/>
              <a:gd name="connsiteY301" fmla="*/ 2299940 h 6222058"/>
              <a:gd name="connsiteX302" fmla="*/ 1411495 w 1459908"/>
              <a:gd name="connsiteY302" fmla="*/ 2328191 h 6222058"/>
              <a:gd name="connsiteX303" fmla="*/ 1384056 w 1459908"/>
              <a:gd name="connsiteY303" fmla="*/ 2299940 h 6222058"/>
              <a:gd name="connsiteX304" fmla="*/ 1411495 w 1459908"/>
              <a:gd name="connsiteY304" fmla="*/ 2271688 h 6222058"/>
              <a:gd name="connsiteX305" fmla="*/ 1066184 w 1459908"/>
              <a:gd name="connsiteY305" fmla="*/ 2271688 h 6222058"/>
              <a:gd name="connsiteX306" fmla="*/ 1093622 w 1459908"/>
              <a:gd name="connsiteY306" fmla="*/ 2299940 h 6222058"/>
              <a:gd name="connsiteX307" fmla="*/ 1066184 w 1459908"/>
              <a:gd name="connsiteY307" fmla="*/ 2328191 h 6222058"/>
              <a:gd name="connsiteX308" fmla="*/ 1038745 w 1459908"/>
              <a:gd name="connsiteY308" fmla="*/ 2299940 h 6222058"/>
              <a:gd name="connsiteX309" fmla="*/ 1066184 w 1459908"/>
              <a:gd name="connsiteY309" fmla="*/ 2271688 h 6222058"/>
              <a:gd name="connsiteX310" fmla="*/ 721390 w 1459908"/>
              <a:gd name="connsiteY310" fmla="*/ 2271688 h 6222058"/>
              <a:gd name="connsiteX311" fmla="*/ 748829 w 1459908"/>
              <a:gd name="connsiteY311" fmla="*/ 2299940 h 6222058"/>
              <a:gd name="connsiteX312" fmla="*/ 721390 w 1459908"/>
              <a:gd name="connsiteY312" fmla="*/ 2328191 h 6222058"/>
              <a:gd name="connsiteX313" fmla="*/ 693951 w 1459908"/>
              <a:gd name="connsiteY313" fmla="*/ 2299940 h 6222058"/>
              <a:gd name="connsiteX314" fmla="*/ 721390 w 1459908"/>
              <a:gd name="connsiteY314" fmla="*/ 2271688 h 6222058"/>
              <a:gd name="connsiteX315" fmla="*/ 376079 w 1459908"/>
              <a:gd name="connsiteY315" fmla="*/ 2271688 h 6222058"/>
              <a:gd name="connsiteX316" fmla="*/ 403517 w 1459908"/>
              <a:gd name="connsiteY316" fmla="*/ 2299940 h 6222058"/>
              <a:gd name="connsiteX317" fmla="*/ 376079 w 1459908"/>
              <a:gd name="connsiteY317" fmla="*/ 2328191 h 6222058"/>
              <a:gd name="connsiteX318" fmla="*/ 348640 w 1459908"/>
              <a:gd name="connsiteY318" fmla="*/ 2299940 h 6222058"/>
              <a:gd name="connsiteX319" fmla="*/ 376079 w 1459908"/>
              <a:gd name="connsiteY319" fmla="*/ 2271688 h 6222058"/>
              <a:gd name="connsiteX320" fmla="*/ 30768 w 1459908"/>
              <a:gd name="connsiteY320" fmla="*/ 2271688 h 6222058"/>
              <a:gd name="connsiteX321" fmla="*/ 58206 w 1459908"/>
              <a:gd name="connsiteY321" fmla="*/ 2299940 h 6222058"/>
              <a:gd name="connsiteX322" fmla="*/ 30768 w 1459908"/>
              <a:gd name="connsiteY322" fmla="*/ 2328191 h 6222058"/>
              <a:gd name="connsiteX323" fmla="*/ 3329 w 1459908"/>
              <a:gd name="connsiteY323" fmla="*/ 2299940 h 6222058"/>
              <a:gd name="connsiteX324" fmla="*/ 30768 w 1459908"/>
              <a:gd name="connsiteY324" fmla="*/ 2271688 h 6222058"/>
              <a:gd name="connsiteX325" fmla="*/ 1411495 w 1459908"/>
              <a:gd name="connsiteY325" fmla="*/ 1934270 h 6222058"/>
              <a:gd name="connsiteX326" fmla="*/ 1438933 w 1459908"/>
              <a:gd name="connsiteY326" fmla="*/ 1962521 h 6222058"/>
              <a:gd name="connsiteX327" fmla="*/ 1411495 w 1459908"/>
              <a:gd name="connsiteY327" fmla="*/ 1990773 h 6222058"/>
              <a:gd name="connsiteX328" fmla="*/ 1384056 w 1459908"/>
              <a:gd name="connsiteY328" fmla="*/ 1962521 h 6222058"/>
              <a:gd name="connsiteX329" fmla="*/ 1411495 w 1459908"/>
              <a:gd name="connsiteY329" fmla="*/ 1934270 h 6222058"/>
              <a:gd name="connsiteX330" fmla="*/ 1066184 w 1459908"/>
              <a:gd name="connsiteY330" fmla="*/ 1934270 h 6222058"/>
              <a:gd name="connsiteX331" fmla="*/ 1093622 w 1459908"/>
              <a:gd name="connsiteY331" fmla="*/ 1962521 h 6222058"/>
              <a:gd name="connsiteX332" fmla="*/ 1066184 w 1459908"/>
              <a:gd name="connsiteY332" fmla="*/ 1990773 h 6222058"/>
              <a:gd name="connsiteX333" fmla="*/ 1038745 w 1459908"/>
              <a:gd name="connsiteY333" fmla="*/ 1962521 h 6222058"/>
              <a:gd name="connsiteX334" fmla="*/ 1066184 w 1459908"/>
              <a:gd name="connsiteY334" fmla="*/ 1934270 h 6222058"/>
              <a:gd name="connsiteX335" fmla="*/ 720872 w 1459908"/>
              <a:gd name="connsiteY335" fmla="*/ 1934270 h 6222058"/>
              <a:gd name="connsiteX336" fmla="*/ 748311 w 1459908"/>
              <a:gd name="connsiteY336" fmla="*/ 1962521 h 6222058"/>
              <a:gd name="connsiteX337" fmla="*/ 720872 w 1459908"/>
              <a:gd name="connsiteY337" fmla="*/ 1990773 h 6222058"/>
              <a:gd name="connsiteX338" fmla="*/ 693434 w 1459908"/>
              <a:gd name="connsiteY338" fmla="*/ 1962521 h 6222058"/>
              <a:gd name="connsiteX339" fmla="*/ 720872 w 1459908"/>
              <a:gd name="connsiteY339" fmla="*/ 1934270 h 6222058"/>
              <a:gd name="connsiteX340" fmla="*/ 376079 w 1459908"/>
              <a:gd name="connsiteY340" fmla="*/ 1934270 h 6222058"/>
              <a:gd name="connsiteX341" fmla="*/ 403517 w 1459908"/>
              <a:gd name="connsiteY341" fmla="*/ 1962521 h 6222058"/>
              <a:gd name="connsiteX342" fmla="*/ 376079 w 1459908"/>
              <a:gd name="connsiteY342" fmla="*/ 1990773 h 6222058"/>
              <a:gd name="connsiteX343" fmla="*/ 348640 w 1459908"/>
              <a:gd name="connsiteY343" fmla="*/ 1962521 h 6222058"/>
              <a:gd name="connsiteX344" fmla="*/ 376079 w 1459908"/>
              <a:gd name="connsiteY344" fmla="*/ 1934270 h 6222058"/>
              <a:gd name="connsiteX345" fmla="*/ 30768 w 1459908"/>
              <a:gd name="connsiteY345" fmla="*/ 1934270 h 6222058"/>
              <a:gd name="connsiteX346" fmla="*/ 58206 w 1459908"/>
              <a:gd name="connsiteY346" fmla="*/ 1962521 h 6222058"/>
              <a:gd name="connsiteX347" fmla="*/ 30768 w 1459908"/>
              <a:gd name="connsiteY347" fmla="*/ 1990773 h 6222058"/>
              <a:gd name="connsiteX348" fmla="*/ 3329 w 1459908"/>
              <a:gd name="connsiteY348" fmla="*/ 1962521 h 6222058"/>
              <a:gd name="connsiteX349" fmla="*/ 30768 w 1459908"/>
              <a:gd name="connsiteY349" fmla="*/ 1934270 h 6222058"/>
              <a:gd name="connsiteX350" fmla="*/ 1410977 w 1459908"/>
              <a:gd name="connsiteY350" fmla="*/ 1606979 h 6222058"/>
              <a:gd name="connsiteX351" fmla="*/ 1438416 w 1459908"/>
              <a:gd name="connsiteY351" fmla="*/ 1635231 h 6222058"/>
              <a:gd name="connsiteX352" fmla="*/ 1410977 w 1459908"/>
              <a:gd name="connsiteY352" fmla="*/ 1663482 h 6222058"/>
              <a:gd name="connsiteX353" fmla="*/ 1383538 w 1459908"/>
              <a:gd name="connsiteY353" fmla="*/ 1635231 h 6222058"/>
              <a:gd name="connsiteX354" fmla="*/ 1410977 w 1459908"/>
              <a:gd name="connsiteY354" fmla="*/ 1606979 h 6222058"/>
              <a:gd name="connsiteX355" fmla="*/ 30768 w 1459908"/>
              <a:gd name="connsiteY355" fmla="*/ 1606979 h 6222058"/>
              <a:gd name="connsiteX356" fmla="*/ 58206 w 1459908"/>
              <a:gd name="connsiteY356" fmla="*/ 1635231 h 6222058"/>
              <a:gd name="connsiteX357" fmla="*/ 30768 w 1459908"/>
              <a:gd name="connsiteY357" fmla="*/ 1663482 h 6222058"/>
              <a:gd name="connsiteX358" fmla="*/ 3329 w 1459908"/>
              <a:gd name="connsiteY358" fmla="*/ 1635231 h 6222058"/>
              <a:gd name="connsiteX359" fmla="*/ 30768 w 1459908"/>
              <a:gd name="connsiteY359" fmla="*/ 1606979 h 6222058"/>
              <a:gd name="connsiteX360" fmla="*/ 1066184 w 1459908"/>
              <a:gd name="connsiteY360" fmla="*/ 1606446 h 6222058"/>
              <a:gd name="connsiteX361" fmla="*/ 1093622 w 1459908"/>
              <a:gd name="connsiteY361" fmla="*/ 1634697 h 6222058"/>
              <a:gd name="connsiteX362" fmla="*/ 1066184 w 1459908"/>
              <a:gd name="connsiteY362" fmla="*/ 1662949 h 6222058"/>
              <a:gd name="connsiteX363" fmla="*/ 1038745 w 1459908"/>
              <a:gd name="connsiteY363" fmla="*/ 1634697 h 6222058"/>
              <a:gd name="connsiteX364" fmla="*/ 1066184 w 1459908"/>
              <a:gd name="connsiteY364" fmla="*/ 1606446 h 6222058"/>
              <a:gd name="connsiteX365" fmla="*/ 720872 w 1459908"/>
              <a:gd name="connsiteY365" fmla="*/ 1606446 h 6222058"/>
              <a:gd name="connsiteX366" fmla="*/ 748311 w 1459908"/>
              <a:gd name="connsiteY366" fmla="*/ 1634697 h 6222058"/>
              <a:gd name="connsiteX367" fmla="*/ 720872 w 1459908"/>
              <a:gd name="connsiteY367" fmla="*/ 1662949 h 6222058"/>
              <a:gd name="connsiteX368" fmla="*/ 693434 w 1459908"/>
              <a:gd name="connsiteY368" fmla="*/ 1634697 h 6222058"/>
              <a:gd name="connsiteX369" fmla="*/ 720872 w 1459908"/>
              <a:gd name="connsiteY369" fmla="*/ 1606446 h 6222058"/>
              <a:gd name="connsiteX370" fmla="*/ 376079 w 1459908"/>
              <a:gd name="connsiteY370" fmla="*/ 1606446 h 6222058"/>
              <a:gd name="connsiteX371" fmla="*/ 403517 w 1459908"/>
              <a:gd name="connsiteY371" fmla="*/ 1634697 h 6222058"/>
              <a:gd name="connsiteX372" fmla="*/ 376079 w 1459908"/>
              <a:gd name="connsiteY372" fmla="*/ 1662949 h 6222058"/>
              <a:gd name="connsiteX373" fmla="*/ 348640 w 1459908"/>
              <a:gd name="connsiteY373" fmla="*/ 1634697 h 6222058"/>
              <a:gd name="connsiteX374" fmla="*/ 376079 w 1459908"/>
              <a:gd name="connsiteY374" fmla="*/ 1606446 h 6222058"/>
              <a:gd name="connsiteX375" fmla="*/ 1410479 w 1459908"/>
              <a:gd name="connsiteY375" fmla="*/ 1340079 h 6222058"/>
              <a:gd name="connsiteX376" fmla="*/ 1437917 w 1459908"/>
              <a:gd name="connsiteY376" fmla="*/ 1368331 h 6222058"/>
              <a:gd name="connsiteX377" fmla="*/ 1410479 w 1459908"/>
              <a:gd name="connsiteY377" fmla="*/ 1396582 h 6222058"/>
              <a:gd name="connsiteX378" fmla="*/ 1383040 w 1459908"/>
              <a:gd name="connsiteY378" fmla="*/ 1368331 h 6222058"/>
              <a:gd name="connsiteX379" fmla="*/ 1410479 w 1459908"/>
              <a:gd name="connsiteY379" fmla="*/ 1340079 h 6222058"/>
              <a:gd name="connsiteX380" fmla="*/ 1065168 w 1459908"/>
              <a:gd name="connsiteY380" fmla="*/ 1340079 h 6222058"/>
              <a:gd name="connsiteX381" fmla="*/ 1092606 w 1459908"/>
              <a:gd name="connsiteY381" fmla="*/ 1368331 h 6222058"/>
              <a:gd name="connsiteX382" fmla="*/ 1065168 w 1459908"/>
              <a:gd name="connsiteY382" fmla="*/ 1396582 h 6222058"/>
              <a:gd name="connsiteX383" fmla="*/ 1037729 w 1459908"/>
              <a:gd name="connsiteY383" fmla="*/ 1368331 h 6222058"/>
              <a:gd name="connsiteX384" fmla="*/ 1065168 w 1459908"/>
              <a:gd name="connsiteY384" fmla="*/ 1340079 h 6222058"/>
              <a:gd name="connsiteX385" fmla="*/ 720374 w 1459908"/>
              <a:gd name="connsiteY385" fmla="*/ 1340079 h 6222058"/>
              <a:gd name="connsiteX386" fmla="*/ 747813 w 1459908"/>
              <a:gd name="connsiteY386" fmla="*/ 1368331 h 6222058"/>
              <a:gd name="connsiteX387" fmla="*/ 720374 w 1459908"/>
              <a:gd name="connsiteY387" fmla="*/ 1396582 h 6222058"/>
              <a:gd name="connsiteX388" fmla="*/ 692935 w 1459908"/>
              <a:gd name="connsiteY388" fmla="*/ 1368331 h 6222058"/>
              <a:gd name="connsiteX389" fmla="*/ 720374 w 1459908"/>
              <a:gd name="connsiteY389" fmla="*/ 1340079 h 6222058"/>
              <a:gd name="connsiteX390" fmla="*/ 375063 w 1459908"/>
              <a:gd name="connsiteY390" fmla="*/ 1340079 h 6222058"/>
              <a:gd name="connsiteX391" fmla="*/ 402501 w 1459908"/>
              <a:gd name="connsiteY391" fmla="*/ 1368331 h 6222058"/>
              <a:gd name="connsiteX392" fmla="*/ 375063 w 1459908"/>
              <a:gd name="connsiteY392" fmla="*/ 1396582 h 6222058"/>
              <a:gd name="connsiteX393" fmla="*/ 347624 w 1459908"/>
              <a:gd name="connsiteY393" fmla="*/ 1368331 h 6222058"/>
              <a:gd name="connsiteX394" fmla="*/ 375063 w 1459908"/>
              <a:gd name="connsiteY394" fmla="*/ 1340079 h 6222058"/>
              <a:gd name="connsiteX395" fmla="*/ 30269 w 1459908"/>
              <a:gd name="connsiteY395" fmla="*/ 1340079 h 6222058"/>
              <a:gd name="connsiteX396" fmla="*/ 57708 w 1459908"/>
              <a:gd name="connsiteY396" fmla="*/ 1368331 h 6222058"/>
              <a:gd name="connsiteX397" fmla="*/ 30269 w 1459908"/>
              <a:gd name="connsiteY397" fmla="*/ 1396582 h 6222058"/>
              <a:gd name="connsiteX398" fmla="*/ 2831 w 1459908"/>
              <a:gd name="connsiteY398" fmla="*/ 1368331 h 6222058"/>
              <a:gd name="connsiteX399" fmla="*/ 30269 w 1459908"/>
              <a:gd name="connsiteY399" fmla="*/ 1340079 h 6222058"/>
              <a:gd name="connsiteX400" fmla="*/ 1410479 w 1459908"/>
              <a:gd name="connsiteY400" fmla="*/ 993066 h 6222058"/>
              <a:gd name="connsiteX401" fmla="*/ 1437917 w 1459908"/>
              <a:gd name="connsiteY401" fmla="*/ 1021317 h 6222058"/>
              <a:gd name="connsiteX402" fmla="*/ 1410479 w 1459908"/>
              <a:gd name="connsiteY402" fmla="*/ 1049569 h 6222058"/>
              <a:gd name="connsiteX403" fmla="*/ 1383040 w 1459908"/>
              <a:gd name="connsiteY403" fmla="*/ 1021317 h 6222058"/>
              <a:gd name="connsiteX404" fmla="*/ 1410479 w 1459908"/>
              <a:gd name="connsiteY404" fmla="*/ 993066 h 6222058"/>
              <a:gd name="connsiteX405" fmla="*/ 1065168 w 1459908"/>
              <a:gd name="connsiteY405" fmla="*/ 993066 h 6222058"/>
              <a:gd name="connsiteX406" fmla="*/ 1092606 w 1459908"/>
              <a:gd name="connsiteY406" fmla="*/ 1021317 h 6222058"/>
              <a:gd name="connsiteX407" fmla="*/ 1065168 w 1459908"/>
              <a:gd name="connsiteY407" fmla="*/ 1049569 h 6222058"/>
              <a:gd name="connsiteX408" fmla="*/ 1037729 w 1459908"/>
              <a:gd name="connsiteY408" fmla="*/ 1021317 h 6222058"/>
              <a:gd name="connsiteX409" fmla="*/ 1065168 w 1459908"/>
              <a:gd name="connsiteY409" fmla="*/ 993066 h 6222058"/>
              <a:gd name="connsiteX410" fmla="*/ 720374 w 1459908"/>
              <a:gd name="connsiteY410" fmla="*/ 993066 h 6222058"/>
              <a:gd name="connsiteX411" fmla="*/ 747813 w 1459908"/>
              <a:gd name="connsiteY411" fmla="*/ 1021317 h 6222058"/>
              <a:gd name="connsiteX412" fmla="*/ 720374 w 1459908"/>
              <a:gd name="connsiteY412" fmla="*/ 1049569 h 6222058"/>
              <a:gd name="connsiteX413" fmla="*/ 692935 w 1459908"/>
              <a:gd name="connsiteY413" fmla="*/ 1021317 h 6222058"/>
              <a:gd name="connsiteX414" fmla="*/ 720374 w 1459908"/>
              <a:gd name="connsiteY414" fmla="*/ 993066 h 6222058"/>
              <a:gd name="connsiteX415" fmla="*/ 375063 w 1459908"/>
              <a:gd name="connsiteY415" fmla="*/ 993066 h 6222058"/>
              <a:gd name="connsiteX416" fmla="*/ 402501 w 1459908"/>
              <a:gd name="connsiteY416" fmla="*/ 1021317 h 6222058"/>
              <a:gd name="connsiteX417" fmla="*/ 375063 w 1459908"/>
              <a:gd name="connsiteY417" fmla="*/ 1049569 h 6222058"/>
              <a:gd name="connsiteX418" fmla="*/ 347624 w 1459908"/>
              <a:gd name="connsiteY418" fmla="*/ 1021317 h 6222058"/>
              <a:gd name="connsiteX419" fmla="*/ 375063 w 1459908"/>
              <a:gd name="connsiteY419" fmla="*/ 993066 h 6222058"/>
              <a:gd name="connsiteX420" fmla="*/ 30269 w 1459908"/>
              <a:gd name="connsiteY420" fmla="*/ 993066 h 6222058"/>
              <a:gd name="connsiteX421" fmla="*/ 57708 w 1459908"/>
              <a:gd name="connsiteY421" fmla="*/ 1021317 h 6222058"/>
              <a:gd name="connsiteX422" fmla="*/ 30269 w 1459908"/>
              <a:gd name="connsiteY422" fmla="*/ 1049569 h 6222058"/>
              <a:gd name="connsiteX423" fmla="*/ 2831 w 1459908"/>
              <a:gd name="connsiteY423" fmla="*/ 1021317 h 6222058"/>
              <a:gd name="connsiteX424" fmla="*/ 30269 w 1459908"/>
              <a:gd name="connsiteY424" fmla="*/ 993066 h 6222058"/>
              <a:gd name="connsiteX425" fmla="*/ 1410479 w 1459908"/>
              <a:gd name="connsiteY425" fmla="*/ 665242 h 6222058"/>
              <a:gd name="connsiteX426" fmla="*/ 1437917 w 1459908"/>
              <a:gd name="connsiteY426" fmla="*/ 693494 h 6222058"/>
              <a:gd name="connsiteX427" fmla="*/ 1410479 w 1459908"/>
              <a:gd name="connsiteY427" fmla="*/ 721745 h 6222058"/>
              <a:gd name="connsiteX428" fmla="*/ 1383040 w 1459908"/>
              <a:gd name="connsiteY428" fmla="*/ 693494 h 6222058"/>
              <a:gd name="connsiteX429" fmla="*/ 1410479 w 1459908"/>
              <a:gd name="connsiteY429" fmla="*/ 665242 h 6222058"/>
              <a:gd name="connsiteX430" fmla="*/ 1065168 w 1459908"/>
              <a:gd name="connsiteY430" fmla="*/ 665242 h 6222058"/>
              <a:gd name="connsiteX431" fmla="*/ 1092606 w 1459908"/>
              <a:gd name="connsiteY431" fmla="*/ 693494 h 6222058"/>
              <a:gd name="connsiteX432" fmla="*/ 1065168 w 1459908"/>
              <a:gd name="connsiteY432" fmla="*/ 721745 h 6222058"/>
              <a:gd name="connsiteX433" fmla="*/ 1037729 w 1459908"/>
              <a:gd name="connsiteY433" fmla="*/ 693494 h 6222058"/>
              <a:gd name="connsiteX434" fmla="*/ 1065168 w 1459908"/>
              <a:gd name="connsiteY434" fmla="*/ 665242 h 6222058"/>
              <a:gd name="connsiteX435" fmla="*/ 720374 w 1459908"/>
              <a:gd name="connsiteY435" fmla="*/ 665242 h 6222058"/>
              <a:gd name="connsiteX436" fmla="*/ 747813 w 1459908"/>
              <a:gd name="connsiteY436" fmla="*/ 693494 h 6222058"/>
              <a:gd name="connsiteX437" fmla="*/ 720374 w 1459908"/>
              <a:gd name="connsiteY437" fmla="*/ 721745 h 6222058"/>
              <a:gd name="connsiteX438" fmla="*/ 692935 w 1459908"/>
              <a:gd name="connsiteY438" fmla="*/ 693494 h 6222058"/>
              <a:gd name="connsiteX439" fmla="*/ 720374 w 1459908"/>
              <a:gd name="connsiteY439" fmla="*/ 665242 h 6222058"/>
              <a:gd name="connsiteX440" fmla="*/ 375063 w 1459908"/>
              <a:gd name="connsiteY440" fmla="*/ 665242 h 6222058"/>
              <a:gd name="connsiteX441" fmla="*/ 402501 w 1459908"/>
              <a:gd name="connsiteY441" fmla="*/ 693494 h 6222058"/>
              <a:gd name="connsiteX442" fmla="*/ 375063 w 1459908"/>
              <a:gd name="connsiteY442" fmla="*/ 721745 h 6222058"/>
              <a:gd name="connsiteX443" fmla="*/ 347624 w 1459908"/>
              <a:gd name="connsiteY443" fmla="*/ 693494 h 6222058"/>
              <a:gd name="connsiteX444" fmla="*/ 375063 w 1459908"/>
              <a:gd name="connsiteY444" fmla="*/ 665242 h 6222058"/>
              <a:gd name="connsiteX445" fmla="*/ 29752 w 1459908"/>
              <a:gd name="connsiteY445" fmla="*/ 665242 h 6222058"/>
              <a:gd name="connsiteX446" fmla="*/ 57190 w 1459908"/>
              <a:gd name="connsiteY446" fmla="*/ 693494 h 6222058"/>
              <a:gd name="connsiteX447" fmla="*/ 29752 w 1459908"/>
              <a:gd name="connsiteY447" fmla="*/ 721745 h 6222058"/>
              <a:gd name="connsiteX448" fmla="*/ 2313 w 1459908"/>
              <a:gd name="connsiteY448" fmla="*/ 693494 h 6222058"/>
              <a:gd name="connsiteX449" fmla="*/ 29752 w 1459908"/>
              <a:gd name="connsiteY449" fmla="*/ 665242 h 6222058"/>
              <a:gd name="connsiteX450" fmla="*/ 1410479 w 1459908"/>
              <a:gd name="connsiteY450" fmla="*/ 327824 h 6222058"/>
              <a:gd name="connsiteX451" fmla="*/ 1437917 w 1459908"/>
              <a:gd name="connsiteY451" fmla="*/ 356075 h 6222058"/>
              <a:gd name="connsiteX452" fmla="*/ 1410479 w 1459908"/>
              <a:gd name="connsiteY452" fmla="*/ 384327 h 6222058"/>
              <a:gd name="connsiteX453" fmla="*/ 1383040 w 1459908"/>
              <a:gd name="connsiteY453" fmla="*/ 356075 h 6222058"/>
              <a:gd name="connsiteX454" fmla="*/ 1410479 w 1459908"/>
              <a:gd name="connsiteY454" fmla="*/ 327824 h 6222058"/>
              <a:gd name="connsiteX455" fmla="*/ 1065168 w 1459908"/>
              <a:gd name="connsiteY455" fmla="*/ 327824 h 6222058"/>
              <a:gd name="connsiteX456" fmla="*/ 1092606 w 1459908"/>
              <a:gd name="connsiteY456" fmla="*/ 356075 h 6222058"/>
              <a:gd name="connsiteX457" fmla="*/ 1065168 w 1459908"/>
              <a:gd name="connsiteY457" fmla="*/ 384327 h 6222058"/>
              <a:gd name="connsiteX458" fmla="*/ 1037729 w 1459908"/>
              <a:gd name="connsiteY458" fmla="*/ 356075 h 6222058"/>
              <a:gd name="connsiteX459" fmla="*/ 1065168 w 1459908"/>
              <a:gd name="connsiteY459" fmla="*/ 327824 h 6222058"/>
              <a:gd name="connsiteX460" fmla="*/ 719856 w 1459908"/>
              <a:gd name="connsiteY460" fmla="*/ 327824 h 6222058"/>
              <a:gd name="connsiteX461" fmla="*/ 747295 w 1459908"/>
              <a:gd name="connsiteY461" fmla="*/ 356075 h 6222058"/>
              <a:gd name="connsiteX462" fmla="*/ 719856 w 1459908"/>
              <a:gd name="connsiteY462" fmla="*/ 384327 h 6222058"/>
              <a:gd name="connsiteX463" fmla="*/ 692418 w 1459908"/>
              <a:gd name="connsiteY463" fmla="*/ 356075 h 6222058"/>
              <a:gd name="connsiteX464" fmla="*/ 719856 w 1459908"/>
              <a:gd name="connsiteY464" fmla="*/ 327824 h 6222058"/>
              <a:gd name="connsiteX465" fmla="*/ 375063 w 1459908"/>
              <a:gd name="connsiteY465" fmla="*/ 327824 h 6222058"/>
              <a:gd name="connsiteX466" fmla="*/ 402501 w 1459908"/>
              <a:gd name="connsiteY466" fmla="*/ 356075 h 6222058"/>
              <a:gd name="connsiteX467" fmla="*/ 375063 w 1459908"/>
              <a:gd name="connsiteY467" fmla="*/ 384327 h 6222058"/>
              <a:gd name="connsiteX468" fmla="*/ 347624 w 1459908"/>
              <a:gd name="connsiteY468" fmla="*/ 356075 h 6222058"/>
              <a:gd name="connsiteX469" fmla="*/ 375063 w 1459908"/>
              <a:gd name="connsiteY469" fmla="*/ 327824 h 6222058"/>
              <a:gd name="connsiteX470" fmla="*/ 29752 w 1459908"/>
              <a:gd name="connsiteY470" fmla="*/ 327824 h 6222058"/>
              <a:gd name="connsiteX471" fmla="*/ 57190 w 1459908"/>
              <a:gd name="connsiteY471" fmla="*/ 356075 h 6222058"/>
              <a:gd name="connsiteX472" fmla="*/ 29752 w 1459908"/>
              <a:gd name="connsiteY472" fmla="*/ 384327 h 6222058"/>
              <a:gd name="connsiteX473" fmla="*/ 2313 w 1459908"/>
              <a:gd name="connsiteY473" fmla="*/ 356075 h 6222058"/>
              <a:gd name="connsiteX474" fmla="*/ 29752 w 1459908"/>
              <a:gd name="connsiteY474" fmla="*/ 327824 h 6222058"/>
              <a:gd name="connsiteX475" fmla="*/ 1409961 w 1459908"/>
              <a:gd name="connsiteY475" fmla="*/ 533 h 6222058"/>
              <a:gd name="connsiteX476" fmla="*/ 1437400 w 1459908"/>
              <a:gd name="connsiteY476" fmla="*/ 28785 h 6222058"/>
              <a:gd name="connsiteX477" fmla="*/ 1409961 w 1459908"/>
              <a:gd name="connsiteY477" fmla="*/ 57036 h 6222058"/>
              <a:gd name="connsiteX478" fmla="*/ 1382522 w 1459908"/>
              <a:gd name="connsiteY478" fmla="*/ 28785 h 6222058"/>
              <a:gd name="connsiteX479" fmla="*/ 1409961 w 1459908"/>
              <a:gd name="connsiteY479" fmla="*/ 533 h 6222058"/>
              <a:gd name="connsiteX480" fmla="*/ 29752 w 1459908"/>
              <a:gd name="connsiteY480" fmla="*/ 533 h 6222058"/>
              <a:gd name="connsiteX481" fmla="*/ 57190 w 1459908"/>
              <a:gd name="connsiteY481" fmla="*/ 28785 h 6222058"/>
              <a:gd name="connsiteX482" fmla="*/ 29752 w 1459908"/>
              <a:gd name="connsiteY482" fmla="*/ 57036 h 6222058"/>
              <a:gd name="connsiteX483" fmla="*/ 2313 w 1459908"/>
              <a:gd name="connsiteY483" fmla="*/ 28785 h 6222058"/>
              <a:gd name="connsiteX484" fmla="*/ 29752 w 1459908"/>
              <a:gd name="connsiteY484" fmla="*/ 533 h 6222058"/>
              <a:gd name="connsiteX485" fmla="*/ 1065168 w 1459908"/>
              <a:gd name="connsiteY485" fmla="*/ 0 h 6222058"/>
              <a:gd name="connsiteX486" fmla="*/ 1092606 w 1459908"/>
              <a:gd name="connsiteY486" fmla="*/ 28251 h 6222058"/>
              <a:gd name="connsiteX487" fmla="*/ 1065168 w 1459908"/>
              <a:gd name="connsiteY487" fmla="*/ 56503 h 6222058"/>
              <a:gd name="connsiteX488" fmla="*/ 1037729 w 1459908"/>
              <a:gd name="connsiteY488" fmla="*/ 28251 h 6222058"/>
              <a:gd name="connsiteX489" fmla="*/ 1065168 w 1459908"/>
              <a:gd name="connsiteY489" fmla="*/ 0 h 6222058"/>
              <a:gd name="connsiteX490" fmla="*/ 719856 w 1459908"/>
              <a:gd name="connsiteY490" fmla="*/ 0 h 6222058"/>
              <a:gd name="connsiteX491" fmla="*/ 747295 w 1459908"/>
              <a:gd name="connsiteY491" fmla="*/ 28251 h 6222058"/>
              <a:gd name="connsiteX492" fmla="*/ 719856 w 1459908"/>
              <a:gd name="connsiteY492" fmla="*/ 56503 h 6222058"/>
              <a:gd name="connsiteX493" fmla="*/ 692418 w 1459908"/>
              <a:gd name="connsiteY493" fmla="*/ 28251 h 6222058"/>
              <a:gd name="connsiteX494" fmla="*/ 719856 w 1459908"/>
              <a:gd name="connsiteY494" fmla="*/ 0 h 6222058"/>
              <a:gd name="connsiteX495" fmla="*/ 375063 w 1459908"/>
              <a:gd name="connsiteY495" fmla="*/ 0 h 6222058"/>
              <a:gd name="connsiteX496" fmla="*/ 402501 w 1459908"/>
              <a:gd name="connsiteY496" fmla="*/ 28251 h 6222058"/>
              <a:gd name="connsiteX497" fmla="*/ 375063 w 1459908"/>
              <a:gd name="connsiteY497" fmla="*/ 56503 h 6222058"/>
              <a:gd name="connsiteX498" fmla="*/ 347624 w 1459908"/>
              <a:gd name="connsiteY498" fmla="*/ 28251 h 6222058"/>
              <a:gd name="connsiteX499" fmla="*/ 375063 w 1459908"/>
              <a:gd name="connsiteY499" fmla="*/ 0 h 622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Lst>
            <a:rect l="l" t="t" r="r" b="b"/>
            <a:pathLst>
              <a:path w="1459908" h="6222058">
                <a:moveTo>
                  <a:pt x="1432470" y="6165555"/>
                </a:moveTo>
                <a:cubicBezTo>
                  <a:pt x="1447483" y="6165555"/>
                  <a:pt x="1459908" y="6178349"/>
                  <a:pt x="1459908" y="6193807"/>
                </a:cubicBezTo>
                <a:cubicBezTo>
                  <a:pt x="1459908" y="6209265"/>
                  <a:pt x="1447483" y="6222058"/>
                  <a:pt x="1432470" y="6222058"/>
                </a:cubicBezTo>
                <a:cubicBezTo>
                  <a:pt x="1417456" y="6222058"/>
                  <a:pt x="1405031" y="6209265"/>
                  <a:pt x="1405031" y="6193807"/>
                </a:cubicBezTo>
                <a:cubicBezTo>
                  <a:pt x="1405031" y="6178349"/>
                  <a:pt x="1417456" y="6165555"/>
                  <a:pt x="1432470" y="6165555"/>
                </a:cubicBezTo>
                <a:close/>
                <a:moveTo>
                  <a:pt x="1087159" y="6165555"/>
                </a:moveTo>
                <a:cubicBezTo>
                  <a:pt x="1102690" y="6165555"/>
                  <a:pt x="1115115" y="6178349"/>
                  <a:pt x="1114597" y="6193807"/>
                </a:cubicBezTo>
                <a:cubicBezTo>
                  <a:pt x="1114597" y="6209265"/>
                  <a:pt x="1102172" y="6222058"/>
                  <a:pt x="1087159" y="6222058"/>
                </a:cubicBezTo>
                <a:cubicBezTo>
                  <a:pt x="1072145" y="6222058"/>
                  <a:pt x="1059720" y="6209265"/>
                  <a:pt x="1059720" y="6193807"/>
                </a:cubicBezTo>
                <a:cubicBezTo>
                  <a:pt x="1059720" y="6178349"/>
                  <a:pt x="1072145" y="6165555"/>
                  <a:pt x="1087159" y="6165555"/>
                </a:cubicBezTo>
                <a:close/>
                <a:moveTo>
                  <a:pt x="742365" y="6165555"/>
                </a:moveTo>
                <a:cubicBezTo>
                  <a:pt x="757378" y="6165555"/>
                  <a:pt x="769804" y="6178349"/>
                  <a:pt x="769804" y="6193807"/>
                </a:cubicBezTo>
                <a:cubicBezTo>
                  <a:pt x="769804" y="6209265"/>
                  <a:pt x="757378" y="6222058"/>
                  <a:pt x="742365" y="6222058"/>
                </a:cubicBezTo>
                <a:cubicBezTo>
                  <a:pt x="727351" y="6222058"/>
                  <a:pt x="714926" y="6209265"/>
                  <a:pt x="714926" y="6193807"/>
                </a:cubicBezTo>
                <a:cubicBezTo>
                  <a:pt x="714926" y="6178349"/>
                  <a:pt x="727351" y="6165555"/>
                  <a:pt x="742365" y="6165555"/>
                </a:cubicBezTo>
                <a:close/>
                <a:moveTo>
                  <a:pt x="397054" y="6165555"/>
                </a:moveTo>
                <a:cubicBezTo>
                  <a:pt x="412585" y="6165555"/>
                  <a:pt x="425010" y="6178349"/>
                  <a:pt x="424492" y="6193807"/>
                </a:cubicBezTo>
                <a:cubicBezTo>
                  <a:pt x="424492" y="6209265"/>
                  <a:pt x="412067" y="6222058"/>
                  <a:pt x="397054" y="6222058"/>
                </a:cubicBezTo>
                <a:cubicBezTo>
                  <a:pt x="382040" y="6222058"/>
                  <a:pt x="369615" y="6209265"/>
                  <a:pt x="369615" y="6193807"/>
                </a:cubicBezTo>
                <a:cubicBezTo>
                  <a:pt x="369615" y="6178349"/>
                  <a:pt x="382040" y="6165555"/>
                  <a:pt x="397054" y="6165555"/>
                </a:cubicBezTo>
                <a:close/>
                <a:moveTo>
                  <a:pt x="52260" y="6165555"/>
                </a:moveTo>
                <a:cubicBezTo>
                  <a:pt x="67274" y="6165555"/>
                  <a:pt x="79699" y="6178349"/>
                  <a:pt x="79699" y="6193807"/>
                </a:cubicBezTo>
                <a:cubicBezTo>
                  <a:pt x="79699" y="6209265"/>
                  <a:pt x="67274" y="6222058"/>
                  <a:pt x="52260" y="6222058"/>
                </a:cubicBezTo>
                <a:cubicBezTo>
                  <a:pt x="37247" y="6222058"/>
                  <a:pt x="24822" y="6209265"/>
                  <a:pt x="24822" y="6193807"/>
                </a:cubicBezTo>
                <a:cubicBezTo>
                  <a:pt x="24822" y="6178349"/>
                  <a:pt x="37247" y="6165555"/>
                  <a:pt x="52260" y="6165555"/>
                </a:cubicBezTo>
                <a:close/>
                <a:moveTo>
                  <a:pt x="1432470" y="5818542"/>
                </a:moveTo>
                <a:cubicBezTo>
                  <a:pt x="1447483" y="5818542"/>
                  <a:pt x="1459908" y="5831335"/>
                  <a:pt x="1459908" y="5846793"/>
                </a:cubicBezTo>
                <a:cubicBezTo>
                  <a:pt x="1459908" y="5862252"/>
                  <a:pt x="1447483" y="5875045"/>
                  <a:pt x="1432470" y="5875045"/>
                </a:cubicBezTo>
                <a:cubicBezTo>
                  <a:pt x="1417456" y="5875045"/>
                  <a:pt x="1405031" y="5862252"/>
                  <a:pt x="1405031" y="5846793"/>
                </a:cubicBezTo>
                <a:cubicBezTo>
                  <a:pt x="1405031" y="5831335"/>
                  <a:pt x="1417456" y="5818542"/>
                  <a:pt x="1432470" y="5818542"/>
                </a:cubicBezTo>
                <a:close/>
                <a:moveTo>
                  <a:pt x="1087159" y="5818542"/>
                </a:moveTo>
                <a:cubicBezTo>
                  <a:pt x="1102690" y="5818542"/>
                  <a:pt x="1115115" y="5831335"/>
                  <a:pt x="1114597" y="5846793"/>
                </a:cubicBezTo>
                <a:cubicBezTo>
                  <a:pt x="1114597" y="5862252"/>
                  <a:pt x="1102172" y="5875045"/>
                  <a:pt x="1087159" y="5875045"/>
                </a:cubicBezTo>
                <a:cubicBezTo>
                  <a:pt x="1072145" y="5875045"/>
                  <a:pt x="1059720" y="5862252"/>
                  <a:pt x="1059720" y="5846793"/>
                </a:cubicBezTo>
                <a:cubicBezTo>
                  <a:pt x="1059720" y="5831335"/>
                  <a:pt x="1072145" y="5818542"/>
                  <a:pt x="1087159" y="5818542"/>
                </a:cubicBezTo>
                <a:close/>
                <a:moveTo>
                  <a:pt x="742365" y="5818542"/>
                </a:moveTo>
                <a:cubicBezTo>
                  <a:pt x="757378" y="5818542"/>
                  <a:pt x="769804" y="5831335"/>
                  <a:pt x="769804" y="5846793"/>
                </a:cubicBezTo>
                <a:cubicBezTo>
                  <a:pt x="769804" y="5862252"/>
                  <a:pt x="757378" y="5875045"/>
                  <a:pt x="742365" y="5875045"/>
                </a:cubicBezTo>
                <a:cubicBezTo>
                  <a:pt x="727351" y="5875045"/>
                  <a:pt x="714926" y="5862252"/>
                  <a:pt x="714926" y="5846793"/>
                </a:cubicBezTo>
                <a:cubicBezTo>
                  <a:pt x="714926" y="5831335"/>
                  <a:pt x="727351" y="5818542"/>
                  <a:pt x="742365" y="5818542"/>
                </a:cubicBezTo>
                <a:close/>
                <a:moveTo>
                  <a:pt x="397054" y="5818542"/>
                </a:moveTo>
                <a:cubicBezTo>
                  <a:pt x="412585" y="5818542"/>
                  <a:pt x="424492" y="5831335"/>
                  <a:pt x="424492" y="5846793"/>
                </a:cubicBezTo>
                <a:cubicBezTo>
                  <a:pt x="424492" y="5862252"/>
                  <a:pt x="412067" y="5875045"/>
                  <a:pt x="397054" y="5875045"/>
                </a:cubicBezTo>
                <a:cubicBezTo>
                  <a:pt x="382040" y="5875045"/>
                  <a:pt x="369615" y="5862252"/>
                  <a:pt x="369615" y="5846793"/>
                </a:cubicBezTo>
                <a:cubicBezTo>
                  <a:pt x="369615" y="5831335"/>
                  <a:pt x="382040" y="5818542"/>
                  <a:pt x="397054" y="5818542"/>
                </a:cubicBezTo>
                <a:close/>
                <a:moveTo>
                  <a:pt x="52260" y="5818542"/>
                </a:moveTo>
                <a:cubicBezTo>
                  <a:pt x="67274" y="5818542"/>
                  <a:pt x="79699" y="5831335"/>
                  <a:pt x="79699" y="5846793"/>
                </a:cubicBezTo>
                <a:cubicBezTo>
                  <a:pt x="79699" y="5862252"/>
                  <a:pt x="67274" y="5875045"/>
                  <a:pt x="52260" y="5875045"/>
                </a:cubicBezTo>
                <a:cubicBezTo>
                  <a:pt x="37247" y="5875045"/>
                  <a:pt x="24822" y="5862252"/>
                  <a:pt x="24822" y="5846793"/>
                </a:cubicBezTo>
                <a:cubicBezTo>
                  <a:pt x="24822" y="5831335"/>
                  <a:pt x="37247" y="5818542"/>
                  <a:pt x="52260" y="5818542"/>
                </a:cubicBezTo>
                <a:close/>
                <a:moveTo>
                  <a:pt x="1432470" y="5490718"/>
                </a:moveTo>
                <a:cubicBezTo>
                  <a:pt x="1447483" y="5490718"/>
                  <a:pt x="1459908" y="5503511"/>
                  <a:pt x="1459908" y="5518970"/>
                </a:cubicBezTo>
                <a:cubicBezTo>
                  <a:pt x="1459908" y="5534428"/>
                  <a:pt x="1447483" y="5547221"/>
                  <a:pt x="1432470" y="5547221"/>
                </a:cubicBezTo>
                <a:cubicBezTo>
                  <a:pt x="1417456" y="5547221"/>
                  <a:pt x="1405031" y="5534428"/>
                  <a:pt x="1405031" y="5518970"/>
                </a:cubicBezTo>
                <a:cubicBezTo>
                  <a:pt x="1405031" y="5503511"/>
                  <a:pt x="1417456" y="5490718"/>
                  <a:pt x="1432470" y="5490718"/>
                </a:cubicBezTo>
                <a:close/>
                <a:moveTo>
                  <a:pt x="1087159" y="5490718"/>
                </a:moveTo>
                <a:cubicBezTo>
                  <a:pt x="1102690" y="5490718"/>
                  <a:pt x="1114597" y="5503511"/>
                  <a:pt x="1114597" y="5518970"/>
                </a:cubicBezTo>
                <a:cubicBezTo>
                  <a:pt x="1114597" y="5534428"/>
                  <a:pt x="1102172" y="5547221"/>
                  <a:pt x="1087159" y="5547221"/>
                </a:cubicBezTo>
                <a:cubicBezTo>
                  <a:pt x="1072145" y="5547221"/>
                  <a:pt x="1059720" y="5534428"/>
                  <a:pt x="1059720" y="5518970"/>
                </a:cubicBezTo>
                <a:cubicBezTo>
                  <a:pt x="1059720" y="5503511"/>
                  <a:pt x="1072145" y="5490718"/>
                  <a:pt x="1087159" y="5490718"/>
                </a:cubicBezTo>
                <a:close/>
                <a:moveTo>
                  <a:pt x="742365" y="5490718"/>
                </a:moveTo>
                <a:cubicBezTo>
                  <a:pt x="757378" y="5490718"/>
                  <a:pt x="769804" y="5503511"/>
                  <a:pt x="769804" y="5518970"/>
                </a:cubicBezTo>
                <a:cubicBezTo>
                  <a:pt x="769804" y="5534428"/>
                  <a:pt x="757378" y="5547221"/>
                  <a:pt x="742365" y="5547221"/>
                </a:cubicBezTo>
                <a:cubicBezTo>
                  <a:pt x="727351" y="5547221"/>
                  <a:pt x="714926" y="5534428"/>
                  <a:pt x="714926" y="5518970"/>
                </a:cubicBezTo>
                <a:cubicBezTo>
                  <a:pt x="714926" y="5503511"/>
                  <a:pt x="727351" y="5490718"/>
                  <a:pt x="742365" y="5490718"/>
                </a:cubicBezTo>
                <a:close/>
                <a:moveTo>
                  <a:pt x="397054" y="5490718"/>
                </a:moveTo>
                <a:cubicBezTo>
                  <a:pt x="412067" y="5490718"/>
                  <a:pt x="424492" y="5503511"/>
                  <a:pt x="424492" y="5518970"/>
                </a:cubicBezTo>
                <a:cubicBezTo>
                  <a:pt x="424492" y="5534428"/>
                  <a:pt x="412067" y="5547221"/>
                  <a:pt x="397054" y="5547221"/>
                </a:cubicBezTo>
                <a:cubicBezTo>
                  <a:pt x="382040" y="5547221"/>
                  <a:pt x="369615" y="5534428"/>
                  <a:pt x="369615" y="5518970"/>
                </a:cubicBezTo>
                <a:cubicBezTo>
                  <a:pt x="369615" y="5503511"/>
                  <a:pt x="382040" y="5490718"/>
                  <a:pt x="397054" y="5490718"/>
                </a:cubicBezTo>
                <a:close/>
                <a:moveTo>
                  <a:pt x="51743" y="5490718"/>
                </a:moveTo>
                <a:cubicBezTo>
                  <a:pt x="67274" y="5490718"/>
                  <a:pt x="79699" y="5503511"/>
                  <a:pt x="79181" y="5518970"/>
                </a:cubicBezTo>
                <a:cubicBezTo>
                  <a:pt x="79181" y="5534428"/>
                  <a:pt x="66756" y="5547221"/>
                  <a:pt x="51743" y="5547221"/>
                </a:cubicBezTo>
                <a:cubicBezTo>
                  <a:pt x="36729" y="5547221"/>
                  <a:pt x="24304" y="5534428"/>
                  <a:pt x="24304" y="5518970"/>
                </a:cubicBezTo>
                <a:cubicBezTo>
                  <a:pt x="24304" y="5503511"/>
                  <a:pt x="36729" y="5490718"/>
                  <a:pt x="51743" y="5490718"/>
                </a:cubicBezTo>
                <a:close/>
                <a:moveTo>
                  <a:pt x="1432470" y="5153300"/>
                </a:moveTo>
                <a:cubicBezTo>
                  <a:pt x="1447483" y="5153300"/>
                  <a:pt x="1459908" y="5166093"/>
                  <a:pt x="1459908" y="5181551"/>
                </a:cubicBezTo>
                <a:cubicBezTo>
                  <a:pt x="1459908" y="5197010"/>
                  <a:pt x="1447483" y="5209803"/>
                  <a:pt x="1432470" y="5209803"/>
                </a:cubicBezTo>
                <a:cubicBezTo>
                  <a:pt x="1417456" y="5209803"/>
                  <a:pt x="1405031" y="5197010"/>
                  <a:pt x="1405031" y="5181551"/>
                </a:cubicBezTo>
                <a:cubicBezTo>
                  <a:pt x="1405031" y="5166093"/>
                  <a:pt x="1417456" y="5153300"/>
                  <a:pt x="1432470" y="5153300"/>
                </a:cubicBezTo>
                <a:close/>
                <a:moveTo>
                  <a:pt x="1087159" y="5153300"/>
                </a:moveTo>
                <a:cubicBezTo>
                  <a:pt x="1102690" y="5153300"/>
                  <a:pt x="1114597" y="5166093"/>
                  <a:pt x="1114597" y="5181551"/>
                </a:cubicBezTo>
                <a:cubicBezTo>
                  <a:pt x="1114597" y="5197010"/>
                  <a:pt x="1102172" y="5209803"/>
                  <a:pt x="1087159" y="5209803"/>
                </a:cubicBezTo>
                <a:cubicBezTo>
                  <a:pt x="1072145" y="5209803"/>
                  <a:pt x="1059720" y="5197010"/>
                  <a:pt x="1059720" y="5181551"/>
                </a:cubicBezTo>
                <a:cubicBezTo>
                  <a:pt x="1059720" y="5166093"/>
                  <a:pt x="1072145" y="5153300"/>
                  <a:pt x="1087159" y="5153300"/>
                </a:cubicBezTo>
                <a:close/>
                <a:moveTo>
                  <a:pt x="741847" y="5153300"/>
                </a:moveTo>
                <a:cubicBezTo>
                  <a:pt x="757378" y="5153300"/>
                  <a:pt x="769804" y="5166093"/>
                  <a:pt x="769286" y="5181551"/>
                </a:cubicBezTo>
                <a:cubicBezTo>
                  <a:pt x="769286" y="5197010"/>
                  <a:pt x="756861" y="5209803"/>
                  <a:pt x="741847" y="5209803"/>
                </a:cubicBezTo>
                <a:cubicBezTo>
                  <a:pt x="726834" y="5209803"/>
                  <a:pt x="714409" y="5197010"/>
                  <a:pt x="714409" y="5181551"/>
                </a:cubicBezTo>
                <a:cubicBezTo>
                  <a:pt x="714409" y="5166093"/>
                  <a:pt x="726834" y="5153300"/>
                  <a:pt x="741847" y="5153300"/>
                </a:cubicBezTo>
                <a:close/>
                <a:moveTo>
                  <a:pt x="397054" y="5153300"/>
                </a:moveTo>
                <a:cubicBezTo>
                  <a:pt x="412067" y="5153300"/>
                  <a:pt x="424492" y="5166093"/>
                  <a:pt x="424492" y="5181551"/>
                </a:cubicBezTo>
                <a:cubicBezTo>
                  <a:pt x="424492" y="5197010"/>
                  <a:pt x="412067" y="5209803"/>
                  <a:pt x="397054" y="5209803"/>
                </a:cubicBezTo>
                <a:cubicBezTo>
                  <a:pt x="382040" y="5209803"/>
                  <a:pt x="369615" y="5197010"/>
                  <a:pt x="369615" y="5181551"/>
                </a:cubicBezTo>
                <a:cubicBezTo>
                  <a:pt x="369615" y="5166093"/>
                  <a:pt x="382040" y="5153300"/>
                  <a:pt x="397054" y="5153300"/>
                </a:cubicBezTo>
                <a:close/>
                <a:moveTo>
                  <a:pt x="51743" y="5153300"/>
                </a:moveTo>
                <a:cubicBezTo>
                  <a:pt x="67274" y="5153300"/>
                  <a:pt x="79699" y="5166093"/>
                  <a:pt x="79181" y="5181551"/>
                </a:cubicBezTo>
                <a:cubicBezTo>
                  <a:pt x="79181" y="5197010"/>
                  <a:pt x="66756" y="5209803"/>
                  <a:pt x="51743" y="5209803"/>
                </a:cubicBezTo>
                <a:cubicBezTo>
                  <a:pt x="36729" y="5209803"/>
                  <a:pt x="24304" y="5197010"/>
                  <a:pt x="24304" y="5181551"/>
                </a:cubicBezTo>
                <a:cubicBezTo>
                  <a:pt x="24304" y="5166093"/>
                  <a:pt x="36729" y="5153300"/>
                  <a:pt x="51743" y="5153300"/>
                </a:cubicBezTo>
                <a:close/>
                <a:moveTo>
                  <a:pt x="1431952" y="4826009"/>
                </a:moveTo>
                <a:cubicBezTo>
                  <a:pt x="1446966" y="4826009"/>
                  <a:pt x="1459391" y="4838802"/>
                  <a:pt x="1459391" y="4854261"/>
                </a:cubicBezTo>
                <a:cubicBezTo>
                  <a:pt x="1459391" y="4869719"/>
                  <a:pt x="1446966" y="4882512"/>
                  <a:pt x="1431952" y="4882512"/>
                </a:cubicBezTo>
                <a:cubicBezTo>
                  <a:pt x="1416938" y="4882512"/>
                  <a:pt x="1404513" y="4869719"/>
                  <a:pt x="1404513" y="4854261"/>
                </a:cubicBezTo>
                <a:cubicBezTo>
                  <a:pt x="1404513" y="4838802"/>
                  <a:pt x="1416938" y="4826009"/>
                  <a:pt x="1431952" y="4826009"/>
                </a:cubicBezTo>
                <a:close/>
                <a:moveTo>
                  <a:pt x="51743" y="4826009"/>
                </a:moveTo>
                <a:cubicBezTo>
                  <a:pt x="67274" y="4826009"/>
                  <a:pt x="79181" y="4838802"/>
                  <a:pt x="79181" y="4854261"/>
                </a:cubicBezTo>
                <a:cubicBezTo>
                  <a:pt x="79181" y="4869719"/>
                  <a:pt x="66756" y="4882512"/>
                  <a:pt x="51743" y="4882512"/>
                </a:cubicBezTo>
                <a:cubicBezTo>
                  <a:pt x="36729" y="4882512"/>
                  <a:pt x="24304" y="4869719"/>
                  <a:pt x="24304" y="4854261"/>
                </a:cubicBezTo>
                <a:cubicBezTo>
                  <a:pt x="24304" y="4838802"/>
                  <a:pt x="36729" y="4826009"/>
                  <a:pt x="51743" y="4826009"/>
                </a:cubicBezTo>
                <a:close/>
                <a:moveTo>
                  <a:pt x="1087159" y="4825476"/>
                </a:moveTo>
                <a:cubicBezTo>
                  <a:pt x="1102172" y="4825476"/>
                  <a:pt x="1114597" y="4838269"/>
                  <a:pt x="1114597" y="4853727"/>
                </a:cubicBezTo>
                <a:cubicBezTo>
                  <a:pt x="1114597" y="4869186"/>
                  <a:pt x="1102172" y="4881979"/>
                  <a:pt x="1087159" y="4881979"/>
                </a:cubicBezTo>
                <a:cubicBezTo>
                  <a:pt x="1072145" y="4881979"/>
                  <a:pt x="1059720" y="4869186"/>
                  <a:pt x="1059720" y="4853727"/>
                </a:cubicBezTo>
                <a:cubicBezTo>
                  <a:pt x="1059720" y="4838269"/>
                  <a:pt x="1072145" y="4825476"/>
                  <a:pt x="1087159" y="4825476"/>
                </a:cubicBezTo>
                <a:close/>
                <a:moveTo>
                  <a:pt x="741847" y="4825476"/>
                </a:moveTo>
                <a:cubicBezTo>
                  <a:pt x="757378" y="4825476"/>
                  <a:pt x="769286" y="4838269"/>
                  <a:pt x="769286" y="4853727"/>
                </a:cubicBezTo>
                <a:cubicBezTo>
                  <a:pt x="769286" y="4869186"/>
                  <a:pt x="756861" y="4881979"/>
                  <a:pt x="741847" y="4881979"/>
                </a:cubicBezTo>
                <a:cubicBezTo>
                  <a:pt x="726834" y="4881979"/>
                  <a:pt x="714409" y="4869186"/>
                  <a:pt x="714409" y="4853727"/>
                </a:cubicBezTo>
                <a:cubicBezTo>
                  <a:pt x="714409" y="4838269"/>
                  <a:pt x="726834" y="4825476"/>
                  <a:pt x="741847" y="4825476"/>
                </a:cubicBezTo>
                <a:close/>
                <a:moveTo>
                  <a:pt x="397054" y="4825476"/>
                </a:moveTo>
                <a:cubicBezTo>
                  <a:pt x="412067" y="4825476"/>
                  <a:pt x="424492" y="4838269"/>
                  <a:pt x="424492" y="4853727"/>
                </a:cubicBezTo>
                <a:cubicBezTo>
                  <a:pt x="424492" y="4869186"/>
                  <a:pt x="412067" y="4881979"/>
                  <a:pt x="397054" y="4881979"/>
                </a:cubicBezTo>
                <a:cubicBezTo>
                  <a:pt x="382040" y="4881979"/>
                  <a:pt x="369615" y="4869186"/>
                  <a:pt x="369615" y="4853727"/>
                </a:cubicBezTo>
                <a:cubicBezTo>
                  <a:pt x="369615" y="4838269"/>
                  <a:pt x="382040" y="4825476"/>
                  <a:pt x="397054" y="4825476"/>
                </a:cubicBezTo>
                <a:close/>
                <a:moveTo>
                  <a:pt x="1408166" y="4559109"/>
                </a:moveTo>
                <a:cubicBezTo>
                  <a:pt x="1423179" y="4559109"/>
                  <a:pt x="1435604" y="4571903"/>
                  <a:pt x="1435604" y="4587361"/>
                </a:cubicBezTo>
                <a:cubicBezTo>
                  <a:pt x="1435604" y="4602819"/>
                  <a:pt x="1423179" y="4615612"/>
                  <a:pt x="1408166" y="4615612"/>
                </a:cubicBezTo>
                <a:cubicBezTo>
                  <a:pt x="1393152" y="4615612"/>
                  <a:pt x="1380727" y="4602819"/>
                  <a:pt x="1380727" y="4587361"/>
                </a:cubicBezTo>
                <a:cubicBezTo>
                  <a:pt x="1380727" y="4571903"/>
                  <a:pt x="1393152" y="4559109"/>
                  <a:pt x="1408166" y="4559109"/>
                </a:cubicBezTo>
                <a:close/>
                <a:moveTo>
                  <a:pt x="1062855" y="4559109"/>
                </a:moveTo>
                <a:cubicBezTo>
                  <a:pt x="1078386" y="4559109"/>
                  <a:pt x="1090811" y="4571903"/>
                  <a:pt x="1090293" y="4587361"/>
                </a:cubicBezTo>
                <a:cubicBezTo>
                  <a:pt x="1090293" y="4602819"/>
                  <a:pt x="1077868" y="4615612"/>
                  <a:pt x="1062855" y="4615612"/>
                </a:cubicBezTo>
                <a:cubicBezTo>
                  <a:pt x="1047841" y="4615612"/>
                  <a:pt x="1035416" y="4602819"/>
                  <a:pt x="1035416" y="4587361"/>
                </a:cubicBezTo>
                <a:cubicBezTo>
                  <a:pt x="1035416" y="4571903"/>
                  <a:pt x="1047841" y="4559109"/>
                  <a:pt x="1062855" y="4559109"/>
                </a:cubicBezTo>
                <a:close/>
                <a:moveTo>
                  <a:pt x="718061" y="4559109"/>
                </a:moveTo>
                <a:cubicBezTo>
                  <a:pt x="733074" y="4559109"/>
                  <a:pt x="745500" y="4571903"/>
                  <a:pt x="745500" y="4587361"/>
                </a:cubicBezTo>
                <a:cubicBezTo>
                  <a:pt x="745500" y="4602819"/>
                  <a:pt x="733074" y="4615612"/>
                  <a:pt x="718061" y="4615612"/>
                </a:cubicBezTo>
                <a:cubicBezTo>
                  <a:pt x="703047" y="4615612"/>
                  <a:pt x="690622" y="4602819"/>
                  <a:pt x="690622" y="4587361"/>
                </a:cubicBezTo>
                <a:cubicBezTo>
                  <a:pt x="690622" y="4571903"/>
                  <a:pt x="703047" y="4559109"/>
                  <a:pt x="718061" y="4559109"/>
                </a:cubicBezTo>
                <a:close/>
                <a:moveTo>
                  <a:pt x="372750" y="4559109"/>
                </a:moveTo>
                <a:cubicBezTo>
                  <a:pt x="388281" y="4559109"/>
                  <a:pt x="400706" y="4571903"/>
                  <a:pt x="400188" y="4587361"/>
                </a:cubicBezTo>
                <a:cubicBezTo>
                  <a:pt x="400188" y="4602819"/>
                  <a:pt x="387763" y="4615612"/>
                  <a:pt x="372750" y="4615612"/>
                </a:cubicBezTo>
                <a:cubicBezTo>
                  <a:pt x="357736" y="4615612"/>
                  <a:pt x="345311" y="4602819"/>
                  <a:pt x="345311" y="4587361"/>
                </a:cubicBezTo>
                <a:cubicBezTo>
                  <a:pt x="345311" y="4571903"/>
                  <a:pt x="357736" y="4559109"/>
                  <a:pt x="372750" y="4559109"/>
                </a:cubicBezTo>
                <a:close/>
                <a:moveTo>
                  <a:pt x="27956" y="4559109"/>
                </a:moveTo>
                <a:cubicBezTo>
                  <a:pt x="42970" y="4559109"/>
                  <a:pt x="55395" y="4571903"/>
                  <a:pt x="55395" y="4587361"/>
                </a:cubicBezTo>
                <a:cubicBezTo>
                  <a:pt x="55395" y="4602819"/>
                  <a:pt x="42970" y="4615612"/>
                  <a:pt x="27956" y="4615612"/>
                </a:cubicBezTo>
                <a:cubicBezTo>
                  <a:pt x="12943" y="4615612"/>
                  <a:pt x="518" y="4602819"/>
                  <a:pt x="518" y="4587361"/>
                </a:cubicBezTo>
                <a:cubicBezTo>
                  <a:pt x="518" y="4571903"/>
                  <a:pt x="12943" y="4559109"/>
                  <a:pt x="27956" y="4559109"/>
                </a:cubicBezTo>
                <a:close/>
                <a:moveTo>
                  <a:pt x="1408166" y="4212096"/>
                </a:moveTo>
                <a:cubicBezTo>
                  <a:pt x="1423179" y="4212096"/>
                  <a:pt x="1435604" y="4224889"/>
                  <a:pt x="1435604" y="4240347"/>
                </a:cubicBezTo>
                <a:cubicBezTo>
                  <a:pt x="1435604" y="4255806"/>
                  <a:pt x="1423179" y="4268599"/>
                  <a:pt x="1408166" y="4268599"/>
                </a:cubicBezTo>
                <a:cubicBezTo>
                  <a:pt x="1393152" y="4268599"/>
                  <a:pt x="1380727" y="4255806"/>
                  <a:pt x="1380727" y="4240347"/>
                </a:cubicBezTo>
                <a:cubicBezTo>
                  <a:pt x="1380727" y="4224889"/>
                  <a:pt x="1393152" y="4212096"/>
                  <a:pt x="1408166" y="4212096"/>
                </a:cubicBezTo>
                <a:close/>
                <a:moveTo>
                  <a:pt x="1062855" y="4212096"/>
                </a:moveTo>
                <a:cubicBezTo>
                  <a:pt x="1078386" y="4212096"/>
                  <a:pt x="1090811" y="4224889"/>
                  <a:pt x="1090293" y="4240347"/>
                </a:cubicBezTo>
                <a:cubicBezTo>
                  <a:pt x="1090293" y="4255806"/>
                  <a:pt x="1077868" y="4268599"/>
                  <a:pt x="1062855" y="4268599"/>
                </a:cubicBezTo>
                <a:cubicBezTo>
                  <a:pt x="1047841" y="4268599"/>
                  <a:pt x="1035416" y="4255806"/>
                  <a:pt x="1035416" y="4240347"/>
                </a:cubicBezTo>
                <a:cubicBezTo>
                  <a:pt x="1035416" y="4224889"/>
                  <a:pt x="1047841" y="4212096"/>
                  <a:pt x="1062855" y="4212096"/>
                </a:cubicBezTo>
                <a:close/>
                <a:moveTo>
                  <a:pt x="718061" y="4212096"/>
                </a:moveTo>
                <a:cubicBezTo>
                  <a:pt x="733074" y="4212096"/>
                  <a:pt x="745500" y="4224889"/>
                  <a:pt x="745500" y="4240347"/>
                </a:cubicBezTo>
                <a:cubicBezTo>
                  <a:pt x="745500" y="4255806"/>
                  <a:pt x="733074" y="4268599"/>
                  <a:pt x="718061" y="4268599"/>
                </a:cubicBezTo>
                <a:cubicBezTo>
                  <a:pt x="703047" y="4268599"/>
                  <a:pt x="690622" y="4255806"/>
                  <a:pt x="690622" y="4240347"/>
                </a:cubicBezTo>
                <a:cubicBezTo>
                  <a:pt x="690622" y="4224889"/>
                  <a:pt x="703047" y="4212096"/>
                  <a:pt x="718061" y="4212096"/>
                </a:cubicBezTo>
                <a:close/>
                <a:moveTo>
                  <a:pt x="372750" y="4212096"/>
                </a:moveTo>
                <a:cubicBezTo>
                  <a:pt x="388281" y="4212096"/>
                  <a:pt x="400188" y="4224889"/>
                  <a:pt x="400188" y="4240347"/>
                </a:cubicBezTo>
                <a:cubicBezTo>
                  <a:pt x="400188" y="4255806"/>
                  <a:pt x="387763" y="4268599"/>
                  <a:pt x="372750" y="4268599"/>
                </a:cubicBezTo>
                <a:cubicBezTo>
                  <a:pt x="357736" y="4268599"/>
                  <a:pt x="345311" y="4255806"/>
                  <a:pt x="345311" y="4240347"/>
                </a:cubicBezTo>
                <a:cubicBezTo>
                  <a:pt x="345311" y="4224889"/>
                  <a:pt x="357736" y="4212096"/>
                  <a:pt x="372750" y="4212096"/>
                </a:cubicBezTo>
                <a:close/>
                <a:moveTo>
                  <a:pt x="27956" y="4212096"/>
                </a:moveTo>
                <a:cubicBezTo>
                  <a:pt x="42970" y="4212096"/>
                  <a:pt x="55395" y="4224889"/>
                  <a:pt x="55395" y="4240347"/>
                </a:cubicBezTo>
                <a:cubicBezTo>
                  <a:pt x="55395" y="4255806"/>
                  <a:pt x="42970" y="4268599"/>
                  <a:pt x="27956" y="4268599"/>
                </a:cubicBezTo>
                <a:cubicBezTo>
                  <a:pt x="12943" y="4268599"/>
                  <a:pt x="518" y="4255806"/>
                  <a:pt x="518" y="4240347"/>
                </a:cubicBezTo>
                <a:cubicBezTo>
                  <a:pt x="518" y="4224889"/>
                  <a:pt x="12943" y="4212096"/>
                  <a:pt x="27956" y="4212096"/>
                </a:cubicBezTo>
                <a:close/>
                <a:moveTo>
                  <a:pt x="1408166" y="3884272"/>
                </a:moveTo>
                <a:cubicBezTo>
                  <a:pt x="1423179" y="3884272"/>
                  <a:pt x="1435604" y="3897065"/>
                  <a:pt x="1435604" y="3912524"/>
                </a:cubicBezTo>
                <a:cubicBezTo>
                  <a:pt x="1435604" y="3927982"/>
                  <a:pt x="1423179" y="3940775"/>
                  <a:pt x="1408166" y="3940775"/>
                </a:cubicBezTo>
                <a:cubicBezTo>
                  <a:pt x="1393152" y="3940775"/>
                  <a:pt x="1380727" y="3927982"/>
                  <a:pt x="1380727" y="3912524"/>
                </a:cubicBezTo>
                <a:cubicBezTo>
                  <a:pt x="1380727" y="3897065"/>
                  <a:pt x="1393152" y="3884272"/>
                  <a:pt x="1408166" y="3884272"/>
                </a:cubicBezTo>
                <a:close/>
                <a:moveTo>
                  <a:pt x="1062855" y="3884272"/>
                </a:moveTo>
                <a:cubicBezTo>
                  <a:pt x="1078386" y="3884272"/>
                  <a:pt x="1090293" y="3897065"/>
                  <a:pt x="1090293" y="3912524"/>
                </a:cubicBezTo>
                <a:cubicBezTo>
                  <a:pt x="1090293" y="3927982"/>
                  <a:pt x="1077868" y="3940775"/>
                  <a:pt x="1062855" y="3940775"/>
                </a:cubicBezTo>
                <a:cubicBezTo>
                  <a:pt x="1047841" y="3940775"/>
                  <a:pt x="1035416" y="3927982"/>
                  <a:pt x="1035416" y="3912524"/>
                </a:cubicBezTo>
                <a:cubicBezTo>
                  <a:pt x="1035416" y="3897065"/>
                  <a:pt x="1047841" y="3884272"/>
                  <a:pt x="1062855" y="3884272"/>
                </a:cubicBezTo>
                <a:close/>
                <a:moveTo>
                  <a:pt x="718061" y="3884272"/>
                </a:moveTo>
                <a:cubicBezTo>
                  <a:pt x="733074" y="3884272"/>
                  <a:pt x="745500" y="3897065"/>
                  <a:pt x="745500" y="3912524"/>
                </a:cubicBezTo>
                <a:cubicBezTo>
                  <a:pt x="745500" y="3927982"/>
                  <a:pt x="733074" y="3940775"/>
                  <a:pt x="718061" y="3940775"/>
                </a:cubicBezTo>
                <a:cubicBezTo>
                  <a:pt x="703047" y="3940775"/>
                  <a:pt x="690622" y="3927982"/>
                  <a:pt x="690622" y="3912524"/>
                </a:cubicBezTo>
                <a:cubicBezTo>
                  <a:pt x="690622" y="3897065"/>
                  <a:pt x="703047" y="3884272"/>
                  <a:pt x="718061" y="3884272"/>
                </a:cubicBezTo>
                <a:close/>
                <a:moveTo>
                  <a:pt x="372750" y="3884272"/>
                </a:moveTo>
                <a:cubicBezTo>
                  <a:pt x="387763" y="3884272"/>
                  <a:pt x="400188" y="3897065"/>
                  <a:pt x="400188" y="3912524"/>
                </a:cubicBezTo>
                <a:cubicBezTo>
                  <a:pt x="400188" y="3927982"/>
                  <a:pt x="387763" y="3940775"/>
                  <a:pt x="372750" y="3940775"/>
                </a:cubicBezTo>
                <a:cubicBezTo>
                  <a:pt x="357736" y="3940775"/>
                  <a:pt x="345311" y="3927982"/>
                  <a:pt x="345311" y="3912524"/>
                </a:cubicBezTo>
                <a:cubicBezTo>
                  <a:pt x="345311" y="3897065"/>
                  <a:pt x="357736" y="3884272"/>
                  <a:pt x="372750" y="3884272"/>
                </a:cubicBezTo>
                <a:close/>
                <a:moveTo>
                  <a:pt x="27439" y="3884272"/>
                </a:moveTo>
                <a:cubicBezTo>
                  <a:pt x="42970" y="3884272"/>
                  <a:pt x="55395" y="3897065"/>
                  <a:pt x="54877" y="3912524"/>
                </a:cubicBezTo>
                <a:cubicBezTo>
                  <a:pt x="54877" y="3927982"/>
                  <a:pt x="42452" y="3940775"/>
                  <a:pt x="27439" y="3940775"/>
                </a:cubicBezTo>
                <a:cubicBezTo>
                  <a:pt x="12425" y="3940775"/>
                  <a:pt x="0" y="3927982"/>
                  <a:pt x="0" y="3912524"/>
                </a:cubicBezTo>
                <a:cubicBezTo>
                  <a:pt x="0" y="3897065"/>
                  <a:pt x="12425" y="3884272"/>
                  <a:pt x="27439" y="3884272"/>
                </a:cubicBezTo>
                <a:close/>
                <a:moveTo>
                  <a:pt x="1408166" y="3546854"/>
                </a:moveTo>
                <a:cubicBezTo>
                  <a:pt x="1423179" y="3546854"/>
                  <a:pt x="1435604" y="3559647"/>
                  <a:pt x="1435604" y="3575105"/>
                </a:cubicBezTo>
                <a:cubicBezTo>
                  <a:pt x="1435604" y="3590564"/>
                  <a:pt x="1423179" y="3603357"/>
                  <a:pt x="1408166" y="3603357"/>
                </a:cubicBezTo>
                <a:cubicBezTo>
                  <a:pt x="1393152" y="3603357"/>
                  <a:pt x="1380727" y="3590564"/>
                  <a:pt x="1380727" y="3575105"/>
                </a:cubicBezTo>
                <a:cubicBezTo>
                  <a:pt x="1380727" y="3559647"/>
                  <a:pt x="1393152" y="3546854"/>
                  <a:pt x="1408166" y="3546854"/>
                </a:cubicBezTo>
                <a:close/>
                <a:moveTo>
                  <a:pt x="1062855" y="3546854"/>
                </a:moveTo>
                <a:cubicBezTo>
                  <a:pt x="1078386" y="3546854"/>
                  <a:pt x="1090293" y="3559647"/>
                  <a:pt x="1090293" y="3575105"/>
                </a:cubicBezTo>
                <a:cubicBezTo>
                  <a:pt x="1090293" y="3590564"/>
                  <a:pt x="1077868" y="3603357"/>
                  <a:pt x="1062855" y="3603357"/>
                </a:cubicBezTo>
                <a:cubicBezTo>
                  <a:pt x="1047841" y="3603357"/>
                  <a:pt x="1035416" y="3590564"/>
                  <a:pt x="1035416" y="3575105"/>
                </a:cubicBezTo>
                <a:cubicBezTo>
                  <a:pt x="1035416" y="3559647"/>
                  <a:pt x="1047841" y="3546854"/>
                  <a:pt x="1062855" y="3546854"/>
                </a:cubicBezTo>
                <a:close/>
                <a:moveTo>
                  <a:pt x="717543" y="3546854"/>
                </a:moveTo>
                <a:cubicBezTo>
                  <a:pt x="733074" y="3546854"/>
                  <a:pt x="745500" y="3559647"/>
                  <a:pt x="744982" y="3575105"/>
                </a:cubicBezTo>
                <a:cubicBezTo>
                  <a:pt x="744982" y="3590564"/>
                  <a:pt x="732557" y="3603357"/>
                  <a:pt x="717543" y="3603357"/>
                </a:cubicBezTo>
                <a:cubicBezTo>
                  <a:pt x="702530" y="3603357"/>
                  <a:pt x="690105" y="3590564"/>
                  <a:pt x="690105" y="3575105"/>
                </a:cubicBezTo>
                <a:cubicBezTo>
                  <a:pt x="690105" y="3559647"/>
                  <a:pt x="702530" y="3546854"/>
                  <a:pt x="717543" y="3546854"/>
                </a:cubicBezTo>
                <a:close/>
                <a:moveTo>
                  <a:pt x="372750" y="3546854"/>
                </a:moveTo>
                <a:cubicBezTo>
                  <a:pt x="387763" y="3546854"/>
                  <a:pt x="400188" y="3559647"/>
                  <a:pt x="400188" y="3575105"/>
                </a:cubicBezTo>
                <a:cubicBezTo>
                  <a:pt x="400188" y="3590564"/>
                  <a:pt x="387763" y="3603357"/>
                  <a:pt x="372750" y="3603357"/>
                </a:cubicBezTo>
                <a:cubicBezTo>
                  <a:pt x="357736" y="3603357"/>
                  <a:pt x="345311" y="3590564"/>
                  <a:pt x="345311" y="3575105"/>
                </a:cubicBezTo>
                <a:cubicBezTo>
                  <a:pt x="345311" y="3559647"/>
                  <a:pt x="357736" y="3546854"/>
                  <a:pt x="372750" y="3546854"/>
                </a:cubicBezTo>
                <a:close/>
                <a:moveTo>
                  <a:pt x="27439" y="3546854"/>
                </a:moveTo>
                <a:cubicBezTo>
                  <a:pt x="42970" y="3546854"/>
                  <a:pt x="55395" y="3559647"/>
                  <a:pt x="54877" y="3575105"/>
                </a:cubicBezTo>
                <a:cubicBezTo>
                  <a:pt x="54877" y="3590564"/>
                  <a:pt x="42452" y="3603357"/>
                  <a:pt x="27439" y="3603357"/>
                </a:cubicBezTo>
                <a:cubicBezTo>
                  <a:pt x="12425" y="3603357"/>
                  <a:pt x="0" y="3590564"/>
                  <a:pt x="0" y="3575105"/>
                </a:cubicBezTo>
                <a:cubicBezTo>
                  <a:pt x="0" y="3559647"/>
                  <a:pt x="12425" y="3546854"/>
                  <a:pt x="27439" y="3546854"/>
                </a:cubicBezTo>
                <a:close/>
                <a:moveTo>
                  <a:pt x="1407648" y="3219563"/>
                </a:moveTo>
                <a:cubicBezTo>
                  <a:pt x="1422662" y="3219563"/>
                  <a:pt x="1435087" y="3232356"/>
                  <a:pt x="1435087" y="3247815"/>
                </a:cubicBezTo>
                <a:cubicBezTo>
                  <a:pt x="1435087" y="3263273"/>
                  <a:pt x="1422662" y="3276066"/>
                  <a:pt x="1407648" y="3276066"/>
                </a:cubicBezTo>
                <a:cubicBezTo>
                  <a:pt x="1392634" y="3276066"/>
                  <a:pt x="1380209" y="3263273"/>
                  <a:pt x="1380209" y="3247815"/>
                </a:cubicBezTo>
                <a:cubicBezTo>
                  <a:pt x="1380209" y="3232356"/>
                  <a:pt x="1392634" y="3219563"/>
                  <a:pt x="1407648" y="3219563"/>
                </a:cubicBezTo>
                <a:close/>
                <a:moveTo>
                  <a:pt x="27439" y="3219563"/>
                </a:moveTo>
                <a:cubicBezTo>
                  <a:pt x="42970" y="3219563"/>
                  <a:pt x="54877" y="3232356"/>
                  <a:pt x="54877" y="3247815"/>
                </a:cubicBezTo>
                <a:cubicBezTo>
                  <a:pt x="54877" y="3263273"/>
                  <a:pt x="42452" y="3276066"/>
                  <a:pt x="27439" y="3276066"/>
                </a:cubicBezTo>
                <a:cubicBezTo>
                  <a:pt x="12425" y="3276066"/>
                  <a:pt x="0" y="3263273"/>
                  <a:pt x="0" y="3247815"/>
                </a:cubicBezTo>
                <a:cubicBezTo>
                  <a:pt x="0" y="3232356"/>
                  <a:pt x="12425" y="3219563"/>
                  <a:pt x="27439" y="3219563"/>
                </a:cubicBezTo>
                <a:close/>
                <a:moveTo>
                  <a:pt x="1062855" y="3219030"/>
                </a:moveTo>
                <a:cubicBezTo>
                  <a:pt x="1077868" y="3219030"/>
                  <a:pt x="1090293" y="3231823"/>
                  <a:pt x="1090293" y="3247281"/>
                </a:cubicBezTo>
                <a:cubicBezTo>
                  <a:pt x="1090293" y="3262740"/>
                  <a:pt x="1077868" y="3275533"/>
                  <a:pt x="1062855" y="3275533"/>
                </a:cubicBezTo>
                <a:cubicBezTo>
                  <a:pt x="1047841" y="3275533"/>
                  <a:pt x="1035416" y="3262740"/>
                  <a:pt x="1035416" y="3247281"/>
                </a:cubicBezTo>
                <a:cubicBezTo>
                  <a:pt x="1035416" y="3231823"/>
                  <a:pt x="1047841" y="3219030"/>
                  <a:pt x="1062855" y="3219030"/>
                </a:cubicBezTo>
                <a:close/>
                <a:moveTo>
                  <a:pt x="717543" y="3219030"/>
                </a:moveTo>
                <a:cubicBezTo>
                  <a:pt x="733074" y="3219030"/>
                  <a:pt x="744982" y="3231823"/>
                  <a:pt x="744982" y="3247281"/>
                </a:cubicBezTo>
                <a:cubicBezTo>
                  <a:pt x="744982" y="3262740"/>
                  <a:pt x="732557" y="3275533"/>
                  <a:pt x="717543" y="3275533"/>
                </a:cubicBezTo>
                <a:cubicBezTo>
                  <a:pt x="702530" y="3275533"/>
                  <a:pt x="690105" y="3262740"/>
                  <a:pt x="690105" y="3247281"/>
                </a:cubicBezTo>
                <a:cubicBezTo>
                  <a:pt x="690105" y="3231823"/>
                  <a:pt x="702530" y="3219030"/>
                  <a:pt x="717543" y="3219030"/>
                </a:cubicBezTo>
                <a:close/>
                <a:moveTo>
                  <a:pt x="372750" y="3219030"/>
                </a:moveTo>
                <a:cubicBezTo>
                  <a:pt x="387763" y="3219030"/>
                  <a:pt x="400188" y="3231823"/>
                  <a:pt x="400188" y="3247281"/>
                </a:cubicBezTo>
                <a:cubicBezTo>
                  <a:pt x="400188" y="3262740"/>
                  <a:pt x="387763" y="3275533"/>
                  <a:pt x="372750" y="3275533"/>
                </a:cubicBezTo>
                <a:cubicBezTo>
                  <a:pt x="357736" y="3275533"/>
                  <a:pt x="345311" y="3262740"/>
                  <a:pt x="345311" y="3247281"/>
                </a:cubicBezTo>
                <a:cubicBezTo>
                  <a:pt x="345311" y="3231823"/>
                  <a:pt x="357736" y="3219030"/>
                  <a:pt x="372750" y="3219030"/>
                </a:cubicBezTo>
                <a:close/>
                <a:moveTo>
                  <a:pt x="1411495" y="2946525"/>
                </a:moveTo>
                <a:cubicBezTo>
                  <a:pt x="1426508" y="2946525"/>
                  <a:pt x="1438933" y="2959319"/>
                  <a:pt x="1438933" y="2974777"/>
                </a:cubicBezTo>
                <a:cubicBezTo>
                  <a:pt x="1438933" y="2990235"/>
                  <a:pt x="1426508" y="3003028"/>
                  <a:pt x="1411495" y="3003028"/>
                </a:cubicBezTo>
                <a:cubicBezTo>
                  <a:pt x="1396481" y="3003028"/>
                  <a:pt x="1384056" y="2990235"/>
                  <a:pt x="1384056" y="2974777"/>
                </a:cubicBezTo>
                <a:cubicBezTo>
                  <a:pt x="1384056" y="2959319"/>
                  <a:pt x="1396481" y="2946525"/>
                  <a:pt x="1411495" y="2946525"/>
                </a:cubicBezTo>
                <a:close/>
                <a:moveTo>
                  <a:pt x="1066184" y="2946525"/>
                </a:moveTo>
                <a:cubicBezTo>
                  <a:pt x="1081715" y="2946525"/>
                  <a:pt x="1094140" y="2959319"/>
                  <a:pt x="1093622" y="2974777"/>
                </a:cubicBezTo>
                <a:cubicBezTo>
                  <a:pt x="1093622" y="2990235"/>
                  <a:pt x="1081197" y="3003028"/>
                  <a:pt x="1066184" y="3003028"/>
                </a:cubicBezTo>
                <a:cubicBezTo>
                  <a:pt x="1051170" y="3003028"/>
                  <a:pt x="1038745" y="2990235"/>
                  <a:pt x="1038745" y="2974777"/>
                </a:cubicBezTo>
                <a:cubicBezTo>
                  <a:pt x="1038745" y="2959319"/>
                  <a:pt x="1051170" y="2946525"/>
                  <a:pt x="1066184" y="2946525"/>
                </a:cubicBezTo>
                <a:close/>
                <a:moveTo>
                  <a:pt x="721390" y="2946525"/>
                </a:moveTo>
                <a:cubicBezTo>
                  <a:pt x="736403" y="2946525"/>
                  <a:pt x="748829" y="2959319"/>
                  <a:pt x="748829" y="2974777"/>
                </a:cubicBezTo>
                <a:cubicBezTo>
                  <a:pt x="748829" y="2990235"/>
                  <a:pt x="736403" y="3003028"/>
                  <a:pt x="721390" y="3003028"/>
                </a:cubicBezTo>
                <a:cubicBezTo>
                  <a:pt x="706376" y="3003028"/>
                  <a:pt x="693951" y="2990235"/>
                  <a:pt x="693951" y="2974777"/>
                </a:cubicBezTo>
                <a:cubicBezTo>
                  <a:pt x="693951" y="2959319"/>
                  <a:pt x="706376" y="2946525"/>
                  <a:pt x="721390" y="2946525"/>
                </a:cubicBezTo>
                <a:close/>
                <a:moveTo>
                  <a:pt x="376079" y="2946525"/>
                </a:moveTo>
                <a:cubicBezTo>
                  <a:pt x="391610" y="2946525"/>
                  <a:pt x="404035" y="2959319"/>
                  <a:pt x="403517" y="2974777"/>
                </a:cubicBezTo>
                <a:cubicBezTo>
                  <a:pt x="403517" y="2990235"/>
                  <a:pt x="391092" y="3003028"/>
                  <a:pt x="376079" y="3003028"/>
                </a:cubicBezTo>
                <a:cubicBezTo>
                  <a:pt x="361065" y="3003028"/>
                  <a:pt x="348640" y="2990235"/>
                  <a:pt x="348640" y="2974777"/>
                </a:cubicBezTo>
                <a:cubicBezTo>
                  <a:pt x="348640" y="2959319"/>
                  <a:pt x="361065" y="2946525"/>
                  <a:pt x="376079" y="2946525"/>
                </a:cubicBezTo>
                <a:close/>
                <a:moveTo>
                  <a:pt x="31285" y="2946525"/>
                </a:moveTo>
                <a:cubicBezTo>
                  <a:pt x="46299" y="2946525"/>
                  <a:pt x="58724" y="2959319"/>
                  <a:pt x="58724" y="2974777"/>
                </a:cubicBezTo>
                <a:cubicBezTo>
                  <a:pt x="58724" y="2990235"/>
                  <a:pt x="46299" y="3003028"/>
                  <a:pt x="31285" y="3003028"/>
                </a:cubicBezTo>
                <a:cubicBezTo>
                  <a:pt x="16272" y="3003028"/>
                  <a:pt x="3847" y="2990235"/>
                  <a:pt x="3847" y="2974777"/>
                </a:cubicBezTo>
                <a:cubicBezTo>
                  <a:pt x="3847" y="2959319"/>
                  <a:pt x="16272" y="2946525"/>
                  <a:pt x="31285" y="2946525"/>
                </a:cubicBezTo>
                <a:close/>
                <a:moveTo>
                  <a:pt x="1411495" y="2599512"/>
                </a:moveTo>
                <a:cubicBezTo>
                  <a:pt x="1426508" y="2599512"/>
                  <a:pt x="1438933" y="2612305"/>
                  <a:pt x="1438933" y="2627763"/>
                </a:cubicBezTo>
                <a:cubicBezTo>
                  <a:pt x="1438933" y="2643222"/>
                  <a:pt x="1426508" y="2656015"/>
                  <a:pt x="1411495" y="2656015"/>
                </a:cubicBezTo>
                <a:cubicBezTo>
                  <a:pt x="1396481" y="2656015"/>
                  <a:pt x="1384056" y="2643222"/>
                  <a:pt x="1384056" y="2627763"/>
                </a:cubicBezTo>
                <a:cubicBezTo>
                  <a:pt x="1384056" y="2612305"/>
                  <a:pt x="1396481" y="2599512"/>
                  <a:pt x="1411495" y="2599512"/>
                </a:cubicBezTo>
                <a:close/>
                <a:moveTo>
                  <a:pt x="1066184" y="2599512"/>
                </a:moveTo>
                <a:cubicBezTo>
                  <a:pt x="1081715" y="2599512"/>
                  <a:pt x="1094140" y="2612305"/>
                  <a:pt x="1093622" y="2627763"/>
                </a:cubicBezTo>
                <a:cubicBezTo>
                  <a:pt x="1093622" y="2643222"/>
                  <a:pt x="1081197" y="2656015"/>
                  <a:pt x="1066184" y="2656015"/>
                </a:cubicBezTo>
                <a:cubicBezTo>
                  <a:pt x="1051170" y="2656015"/>
                  <a:pt x="1038745" y="2643222"/>
                  <a:pt x="1038745" y="2627763"/>
                </a:cubicBezTo>
                <a:cubicBezTo>
                  <a:pt x="1038745" y="2612305"/>
                  <a:pt x="1051170" y="2599512"/>
                  <a:pt x="1066184" y="2599512"/>
                </a:cubicBezTo>
                <a:close/>
                <a:moveTo>
                  <a:pt x="721390" y="2599512"/>
                </a:moveTo>
                <a:cubicBezTo>
                  <a:pt x="736403" y="2599512"/>
                  <a:pt x="748829" y="2612305"/>
                  <a:pt x="748829" y="2627763"/>
                </a:cubicBezTo>
                <a:cubicBezTo>
                  <a:pt x="748829" y="2643222"/>
                  <a:pt x="736403" y="2656015"/>
                  <a:pt x="721390" y="2656015"/>
                </a:cubicBezTo>
                <a:cubicBezTo>
                  <a:pt x="706376" y="2656015"/>
                  <a:pt x="693951" y="2643222"/>
                  <a:pt x="693951" y="2627763"/>
                </a:cubicBezTo>
                <a:cubicBezTo>
                  <a:pt x="693951" y="2612305"/>
                  <a:pt x="706376" y="2599512"/>
                  <a:pt x="721390" y="2599512"/>
                </a:cubicBezTo>
                <a:close/>
                <a:moveTo>
                  <a:pt x="376079" y="2599512"/>
                </a:moveTo>
                <a:cubicBezTo>
                  <a:pt x="391610" y="2599512"/>
                  <a:pt x="403517" y="2612305"/>
                  <a:pt x="403517" y="2627763"/>
                </a:cubicBezTo>
                <a:cubicBezTo>
                  <a:pt x="403517" y="2643222"/>
                  <a:pt x="391092" y="2656015"/>
                  <a:pt x="376079" y="2656015"/>
                </a:cubicBezTo>
                <a:cubicBezTo>
                  <a:pt x="361065" y="2656015"/>
                  <a:pt x="348640" y="2643222"/>
                  <a:pt x="348640" y="2627763"/>
                </a:cubicBezTo>
                <a:cubicBezTo>
                  <a:pt x="348640" y="2612305"/>
                  <a:pt x="361065" y="2599512"/>
                  <a:pt x="376079" y="2599512"/>
                </a:cubicBezTo>
                <a:close/>
                <a:moveTo>
                  <a:pt x="31285" y="2599512"/>
                </a:moveTo>
                <a:cubicBezTo>
                  <a:pt x="46299" y="2599512"/>
                  <a:pt x="58724" y="2612305"/>
                  <a:pt x="58724" y="2627763"/>
                </a:cubicBezTo>
                <a:cubicBezTo>
                  <a:pt x="58724" y="2643222"/>
                  <a:pt x="46299" y="2656015"/>
                  <a:pt x="31285" y="2656015"/>
                </a:cubicBezTo>
                <a:cubicBezTo>
                  <a:pt x="16272" y="2656015"/>
                  <a:pt x="3847" y="2643222"/>
                  <a:pt x="3847" y="2627763"/>
                </a:cubicBezTo>
                <a:cubicBezTo>
                  <a:pt x="3847" y="2612305"/>
                  <a:pt x="16272" y="2599512"/>
                  <a:pt x="31285" y="2599512"/>
                </a:cubicBezTo>
                <a:close/>
                <a:moveTo>
                  <a:pt x="1411495" y="2271688"/>
                </a:moveTo>
                <a:cubicBezTo>
                  <a:pt x="1426508" y="2271688"/>
                  <a:pt x="1438933" y="2284481"/>
                  <a:pt x="1438933" y="2299940"/>
                </a:cubicBezTo>
                <a:cubicBezTo>
                  <a:pt x="1438933" y="2315398"/>
                  <a:pt x="1426508" y="2328191"/>
                  <a:pt x="1411495" y="2328191"/>
                </a:cubicBezTo>
                <a:cubicBezTo>
                  <a:pt x="1396481" y="2328191"/>
                  <a:pt x="1384056" y="2315398"/>
                  <a:pt x="1384056" y="2299940"/>
                </a:cubicBezTo>
                <a:cubicBezTo>
                  <a:pt x="1384056" y="2284481"/>
                  <a:pt x="1396481" y="2271688"/>
                  <a:pt x="1411495" y="2271688"/>
                </a:cubicBezTo>
                <a:close/>
                <a:moveTo>
                  <a:pt x="1066184" y="2271688"/>
                </a:moveTo>
                <a:cubicBezTo>
                  <a:pt x="1081715" y="2271688"/>
                  <a:pt x="1093622" y="2284481"/>
                  <a:pt x="1093622" y="2299940"/>
                </a:cubicBezTo>
                <a:cubicBezTo>
                  <a:pt x="1093622" y="2315398"/>
                  <a:pt x="1081197" y="2328191"/>
                  <a:pt x="1066184" y="2328191"/>
                </a:cubicBezTo>
                <a:cubicBezTo>
                  <a:pt x="1051170" y="2328191"/>
                  <a:pt x="1038745" y="2315398"/>
                  <a:pt x="1038745" y="2299940"/>
                </a:cubicBezTo>
                <a:cubicBezTo>
                  <a:pt x="1038745" y="2284481"/>
                  <a:pt x="1051170" y="2271688"/>
                  <a:pt x="1066184" y="2271688"/>
                </a:cubicBezTo>
                <a:close/>
                <a:moveTo>
                  <a:pt x="721390" y="2271688"/>
                </a:moveTo>
                <a:cubicBezTo>
                  <a:pt x="736403" y="2271688"/>
                  <a:pt x="748829" y="2284481"/>
                  <a:pt x="748829" y="2299940"/>
                </a:cubicBezTo>
                <a:cubicBezTo>
                  <a:pt x="748829" y="2315398"/>
                  <a:pt x="736403" y="2328191"/>
                  <a:pt x="721390" y="2328191"/>
                </a:cubicBezTo>
                <a:cubicBezTo>
                  <a:pt x="706376" y="2328191"/>
                  <a:pt x="693951" y="2315398"/>
                  <a:pt x="693951" y="2299940"/>
                </a:cubicBezTo>
                <a:cubicBezTo>
                  <a:pt x="693951" y="2284481"/>
                  <a:pt x="706376" y="2271688"/>
                  <a:pt x="721390" y="2271688"/>
                </a:cubicBezTo>
                <a:close/>
                <a:moveTo>
                  <a:pt x="376079" y="2271688"/>
                </a:moveTo>
                <a:cubicBezTo>
                  <a:pt x="391092" y="2271688"/>
                  <a:pt x="403517" y="2284481"/>
                  <a:pt x="403517" y="2299940"/>
                </a:cubicBezTo>
                <a:cubicBezTo>
                  <a:pt x="403517" y="2315398"/>
                  <a:pt x="391092" y="2328191"/>
                  <a:pt x="376079" y="2328191"/>
                </a:cubicBezTo>
                <a:cubicBezTo>
                  <a:pt x="361065" y="2328191"/>
                  <a:pt x="348640" y="2315398"/>
                  <a:pt x="348640" y="2299940"/>
                </a:cubicBezTo>
                <a:cubicBezTo>
                  <a:pt x="348640" y="2284481"/>
                  <a:pt x="361065" y="2271688"/>
                  <a:pt x="376079" y="2271688"/>
                </a:cubicBezTo>
                <a:close/>
                <a:moveTo>
                  <a:pt x="30768" y="2271688"/>
                </a:moveTo>
                <a:cubicBezTo>
                  <a:pt x="46299" y="2271688"/>
                  <a:pt x="58724" y="2284481"/>
                  <a:pt x="58206" y="2299940"/>
                </a:cubicBezTo>
                <a:cubicBezTo>
                  <a:pt x="58206" y="2315398"/>
                  <a:pt x="45781" y="2328191"/>
                  <a:pt x="30768" y="2328191"/>
                </a:cubicBezTo>
                <a:cubicBezTo>
                  <a:pt x="15754" y="2328191"/>
                  <a:pt x="3329" y="2315398"/>
                  <a:pt x="3329" y="2299940"/>
                </a:cubicBezTo>
                <a:cubicBezTo>
                  <a:pt x="3329" y="2284481"/>
                  <a:pt x="15754" y="2271688"/>
                  <a:pt x="30768" y="2271688"/>
                </a:cubicBezTo>
                <a:close/>
                <a:moveTo>
                  <a:pt x="1411495" y="1934270"/>
                </a:moveTo>
                <a:cubicBezTo>
                  <a:pt x="1426508" y="1934270"/>
                  <a:pt x="1438933" y="1947063"/>
                  <a:pt x="1438933" y="1962521"/>
                </a:cubicBezTo>
                <a:cubicBezTo>
                  <a:pt x="1438933" y="1977980"/>
                  <a:pt x="1426508" y="1990773"/>
                  <a:pt x="1411495" y="1990773"/>
                </a:cubicBezTo>
                <a:cubicBezTo>
                  <a:pt x="1396481" y="1990773"/>
                  <a:pt x="1384056" y="1977980"/>
                  <a:pt x="1384056" y="1962521"/>
                </a:cubicBezTo>
                <a:cubicBezTo>
                  <a:pt x="1384056" y="1947063"/>
                  <a:pt x="1396481" y="1934270"/>
                  <a:pt x="1411495" y="1934270"/>
                </a:cubicBezTo>
                <a:close/>
                <a:moveTo>
                  <a:pt x="1066184" y="1934270"/>
                </a:moveTo>
                <a:cubicBezTo>
                  <a:pt x="1081715" y="1934270"/>
                  <a:pt x="1093622" y="1947063"/>
                  <a:pt x="1093622" y="1962521"/>
                </a:cubicBezTo>
                <a:cubicBezTo>
                  <a:pt x="1093622" y="1977980"/>
                  <a:pt x="1081197" y="1990773"/>
                  <a:pt x="1066184" y="1990773"/>
                </a:cubicBezTo>
                <a:cubicBezTo>
                  <a:pt x="1051170" y="1990773"/>
                  <a:pt x="1038745" y="1977980"/>
                  <a:pt x="1038745" y="1962521"/>
                </a:cubicBezTo>
                <a:cubicBezTo>
                  <a:pt x="1038745" y="1947063"/>
                  <a:pt x="1051170" y="1934270"/>
                  <a:pt x="1066184" y="1934270"/>
                </a:cubicBezTo>
                <a:close/>
                <a:moveTo>
                  <a:pt x="720872" y="1934270"/>
                </a:moveTo>
                <a:cubicBezTo>
                  <a:pt x="736403" y="1934270"/>
                  <a:pt x="748829" y="1947063"/>
                  <a:pt x="748311" y="1962521"/>
                </a:cubicBezTo>
                <a:cubicBezTo>
                  <a:pt x="748311" y="1977980"/>
                  <a:pt x="735886" y="1990773"/>
                  <a:pt x="720872" y="1990773"/>
                </a:cubicBezTo>
                <a:cubicBezTo>
                  <a:pt x="705859" y="1990773"/>
                  <a:pt x="693434" y="1977980"/>
                  <a:pt x="693434" y="1962521"/>
                </a:cubicBezTo>
                <a:cubicBezTo>
                  <a:pt x="693434" y="1947063"/>
                  <a:pt x="705859" y="1934270"/>
                  <a:pt x="720872" y="1934270"/>
                </a:cubicBezTo>
                <a:close/>
                <a:moveTo>
                  <a:pt x="376079" y="1934270"/>
                </a:moveTo>
                <a:cubicBezTo>
                  <a:pt x="391092" y="1934270"/>
                  <a:pt x="403517" y="1947063"/>
                  <a:pt x="403517" y="1962521"/>
                </a:cubicBezTo>
                <a:cubicBezTo>
                  <a:pt x="403517" y="1977980"/>
                  <a:pt x="391092" y="1990773"/>
                  <a:pt x="376079" y="1990773"/>
                </a:cubicBezTo>
                <a:cubicBezTo>
                  <a:pt x="361065" y="1990773"/>
                  <a:pt x="348640" y="1977980"/>
                  <a:pt x="348640" y="1962521"/>
                </a:cubicBezTo>
                <a:cubicBezTo>
                  <a:pt x="348640" y="1947063"/>
                  <a:pt x="361065" y="1934270"/>
                  <a:pt x="376079" y="1934270"/>
                </a:cubicBezTo>
                <a:close/>
                <a:moveTo>
                  <a:pt x="30768" y="1934270"/>
                </a:moveTo>
                <a:cubicBezTo>
                  <a:pt x="46299" y="1934270"/>
                  <a:pt x="58724" y="1947063"/>
                  <a:pt x="58206" y="1962521"/>
                </a:cubicBezTo>
                <a:cubicBezTo>
                  <a:pt x="58206" y="1977980"/>
                  <a:pt x="45781" y="1990773"/>
                  <a:pt x="30768" y="1990773"/>
                </a:cubicBezTo>
                <a:cubicBezTo>
                  <a:pt x="15754" y="1990773"/>
                  <a:pt x="3329" y="1977980"/>
                  <a:pt x="3329" y="1962521"/>
                </a:cubicBezTo>
                <a:cubicBezTo>
                  <a:pt x="3329" y="1947063"/>
                  <a:pt x="15754" y="1934270"/>
                  <a:pt x="30768" y="1934270"/>
                </a:cubicBezTo>
                <a:close/>
                <a:moveTo>
                  <a:pt x="1410977" y="1606979"/>
                </a:moveTo>
                <a:cubicBezTo>
                  <a:pt x="1425991" y="1606979"/>
                  <a:pt x="1438416" y="1619772"/>
                  <a:pt x="1438416" y="1635231"/>
                </a:cubicBezTo>
                <a:cubicBezTo>
                  <a:pt x="1438416" y="1650689"/>
                  <a:pt x="1425991" y="1663482"/>
                  <a:pt x="1410977" y="1663482"/>
                </a:cubicBezTo>
                <a:cubicBezTo>
                  <a:pt x="1395963" y="1663482"/>
                  <a:pt x="1383538" y="1650689"/>
                  <a:pt x="1383538" y="1635231"/>
                </a:cubicBezTo>
                <a:cubicBezTo>
                  <a:pt x="1383538" y="1619772"/>
                  <a:pt x="1395963" y="1606979"/>
                  <a:pt x="1410977" y="1606979"/>
                </a:cubicBezTo>
                <a:close/>
                <a:moveTo>
                  <a:pt x="30768" y="1606979"/>
                </a:moveTo>
                <a:cubicBezTo>
                  <a:pt x="46299" y="1606979"/>
                  <a:pt x="58206" y="1619772"/>
                  <a:pt x="58206" y="1635231"/>
                </a:cubicBezTo>
                <a:cubicBezTo>
                  <a:pt x="58206" y="1650689"/>
                  <a:pt x="45781" y="1663482"/>
                  <a:pt x="30768" y="1663482"/>
                </a:cubicBezTo>
                <a:cubicBezTo>
                  <a:pt x="15754" y="1663482"/>
                  <a:pt x="3329" y="1650689"/>
                  <a:pt x="3329" y="1635231"/>
                </a:cubicBezTo>
                <a:cubicBezTo>
                  <a:pt x="3329" y="1619772"/>
                  <a:pt x="15754" y="1606979"/>
                  <a:pt x="30768" y="1606979"/>
                </a:cubicBezTo>
                <a:close/>
                <a:moveTo>
                  <a:pt x="1066184" y="1606446"/>
                </a:moveTo>
                <a:cubicBezTo>
                  <a:pt x="1081197" y="1606446"/>
                  <a:pt x="1093622" y="1619239"/>
                  <a:pt x="1093622" y="1634697"/>
                </a:cubicBezTo>
                <a:cubicBezTo>
                  <a:pt x="1093622" y="1650156"/>
                  <a:pt x="1081197" y="1662949"/>
                  <a:pt x="1066184" y="1662949"/>
                </a:cubicBezTo>
                <a:cubicBezTo>
                  <a:pt x="1051170" y="1662949"/>
                  <a:pt x="1038745" y="1650156"/>
                  <a:pt x="1038745" y="1634697"/>
                </a:cubicBezTo>
                <a:cubicBezTo>
                  <a:pt x="1038745" y="1619239"/>
                  <a:pt x="1051170" y="1606446"/>
                  <a:pt x="1066184" y="1606446"/>
                </a:cubicBezTo>
                <a:close/>
                <a:moveTo>
                  <a:pt x="720872" y="1606446"/>
                </a:moveTo>
                <a:cubicBezTo>
                  <a:pt x="736403" y="1606446"/>
                  <a:pt x="748311" y="1619239"/>
                  <a:pt x="748311" y="1634697"/>
                </a:cubicBezTo>
                <a:cubicBezTo>
                  <a:pt x="748311" y="1650156"/>
                  <a:pt x="735886" y="1662949"/>
                  <a:pt x="720872" y="1662949"/>
                </a:cubicBezTo>
                <a:cubicBezTo>
                  <a:pt x="705859" y="1662949"/>
                  <a:pt x="693434" y="1650156"/>
                  <a:pt x="693434" y="1634697"/>
                </a:cubicBezTo>
                <a:cubicBezTo>
                  <a:pt x="693434" y="1619239"/>
                  <a:pt x="705859" y="1606446"/>
                  <a:pt x="720872" y="1606446"/>
                </a:cubicBezTo>
                <a:close/>
                <a:moveTo>
                  <a:pt x="376079" y="1606446"/>
                </a:moveTo>
                <a:cubicBezTo>
                  <a:pt x="391092" y="1606446"/>
                  <a:pt x="403517" y="1619239"/>
                  <a:pt x="403517" y="1634697"/>
                </a:cubicBezTo>
                <a:cubicBezTo>
                  <a:pt x="403517" y="1650156"/>
                  <a:pt x="391092" y="1662949"/>
                  <a:pt x="376079" y="1662949"/>
                </a:cubicBezTo>
                <a:cubicBezTo>
                  <a:pt x="361065" y="1662949"/>
                  <a:pt x="348640" y="1650156"/>
                  <a:pt x="348640" y="1634697"/>
                </a:cubicBezTo>
                <a:cubicBezTo>
                  <a:pt x="348640" y="1619239"/>
                  <a:pt x="361065" y="1606446"/>
                  <a:pt x="376079" y="1606446"/>
                </a:cubicBezTo>
                <a:close/>
                <a:moveTo>
                  <a:pt x="1410479" y="1340079"/>
                </a:moveTo>
                <a:cubicBezTo>
                  <a:pt x="1425492" y="1340079"/>
                  <a:pt x="1437917" y="1352873"/>
                  <a:pt x="1437917" y="1368331"/>
                </a:cubicBezTo>
                <a:cubicBezTo>
                  <a:pt x="1437917" y="1383789"/>
                  <a:pt x="1425492" y="1396582"/>
                  <a:pt x="1410479" y="1396582"/>
                </a:cubicBezTo>
                <a:cubicBezTo>
                  <a:pt x="1395465" y="1396582"/>
                  <a:pt x="1383040" y="1383789"/>
                  <a:pt x="1383040" y="1368331"/>
                </a:cubicBezTo>
                <a:cubicBezTo>
                  <a:pt x="1383040" y="1352873"/>
                  <a:pt x="1395465" y="1340079"/>
                  <a:pt x="1410479" y="1340079"/>
                </a:cubicBezTo>
                <a:close/>
                <a:moveTo>
                  <a:pt x="1065168" y="1340079"/>
                </a:moveTo>
                <a:cubicBezTo>
                  <a:pt x="1080699" y="1340079"/>
                  <a:pt x="1093124" y="1352873"/>
                  <a:pt x="1092606" y="1368331"/>
                </a:cubicBezTo>
                <a:cubicBezTo>
                  <a:pt x="1092606" y="1383789"/>
                  <a:pt x="1080181" y="1396582"/>
                  <a:pt x="1065168" y="1396582"/>
                </a:cubicBezTo>
                <a:cubicBezTo>
                  <a:pt x="1050154" y="1396582"/>
                  <a:pt x="1037729" y="1383789"/>
                  <a:pt x="1037729" y="1368331"/>
                </a:cubicBezTo>
                <a:cubicBezTo>
                  <a:pt x="1037729" y="1352873"/>
                  <a:pt x="1050154" y="1340079"/>
                  <a:pt x="1065168" y="1340079"/>
                </a:cubicBezTo>
                <a:close/>
                <a:moveTo>
                  <a:pt x="720374" y="1340079"/>
                </a:moveTo>
                <a:cubicBezTo>
                  <a:pt x="735387" y="1340079"/>
                  <a:pt x="747813" y="1352873"/>
                  <a:pt x="747813" y="1368331"/>
                </a:cubicBezTo>
                <a:cubicBezTo>
                  <a:pt x="747813" y="1383789"/>
                  <a:pt x="735387" y="1396582"/>
                  <a:pt x="720374" y="1396582"/>
                </a:cubicBezTo>
                <a:cubicBezTo>
                  <a:pt x="705360" y="1396582"/>
                  <a:pt x="692935" y="1383789"/>
                  <a:pt x="692935" y="1368331"/>
                </a:cubicBezTo>
                <a:cubicBezTo>
                  <a:pt x="692935" y="1352873"/>
                  <a:pt x="705360" y="1340079"/>
                  <a:pt x="720374" y="1340079"/>
                </a:cubicBezTo>
                <a:close/>
                <a:moveTo>
                  <a:pt x="375063" y="1340079"/>
                </a:moveTo>
                <a:cubicBezTo>
                  <a:pt x="390594" y="1340079"/>
                  <a:pt x="403019" y="1352873"/>
                  <a:pt x="402501" y="1368331"/>
                </a:cubicBezTo>
                <a:cubicBezTo>
                  <a:pt x="402501" y="1383789"/>
                  <a:pt x="390076" y="1396582"/>
                  <a:pt x="375063" y="1396582"/>
                </a:cubicBezTo>
                <a:cubicBezTo>
                  <a:pt x="360049" y="1396582"/>
                  <a:pt x="347624" y="1383789"/>
                  <a:pt x="347624" y="1368331"/>
                </a:cubicBezTo>
                <a:cubicBezTo>
                  <a:pt x="347624" y="1352873"/>
                  <a:pt x="360049" y="1340079"/>
                  <a:pt x="375063" y="1340079"/>
                </a:cubicBezTo>
                <a:close/>
                <a:moveTo>
                  <a:pt x="30269" y="1340079"/>
                </a:moveTo>
                <a:cubicBezTo>
                  <a:pt x="45283" y="1340079"/>
                  <a:pt x="57708" y="1352873"/>
                  <a:pt x="57708" y="1368331"/>
                </a:cubicBezTo>
                <a:cubicBezTo>
                  <a:pt x="57708" y="1383789"/>
                  <a:pt x="45283" y="1396582"/>
                  <a:pt x="30269" y="1396582"/>
                </a:cubicBezTo>
                <a:cubicBezTo>
                  <a:pt x="15256" y="1396582"/>
                  <a:pt x="2831" y="1383789"/>
                  <a:pt x="2831" y="1368331"/>
                </a:cubicBezTo>
                <a:cubicBezTo>
                  <a:pt x="2831" y="1352873"/>
                  <a:pt x="15256" y="1340079"/>
                  <a:pt x="30269" y="1340079"/>
                </a:cubicBezTo>
                <a:close/>
                <a:moveTo>
                  <a:pt x="1410479" y="993066"/>
                </a:moveTo>
                <a:cubicBezTo>
                  <a:pt x="1425492" y="993066"/>
                  <a:pt x="1437917" y="1005859"/>
                  <a:pt x="1437917" y="1021317"/>
                </a:cubicBezTo>
                <a:cubicBezTo>
                  <a:pt x="1437917" y="1036776"/>
                  <a:pt x="1425492" y="1049569"/>
                  <a:pt x="1410479" y="1049569"/>
                </a:cubicBezTo>
                <a:cubicBezTo>
                  <a:pt x="1395465" y="1049569"/>
                  <a:pt x="1383040" y="1036776"/>
                  <a:pt x="1383040" y="1021317"/>
                </a:cubicBezTo>
                <a:cubicBezTo>
                  <a:pt x="1383040" y="1005859"/>
                  <a:pt x="1395465" y="993066"/>
                  <a:pt x="1410479" y="993066"/>
                </a:cubicBezTo>
                <a:close/>
                <a:moveTo>
                  <a:pt x="1065168" y="993066"/>
                </a:moveTo>
                <a:cubicBezTo>
                  <a:pt x="1080699" y="993066"/>
                  <a:pt x="1093124" y="1005859"/>
                  <a:pt x="1092606" y="1021317"/>
                </a:cubicBezTo>
                <a:cubicBezTo>
                  <a:pt x="1092606" y="1036776"/>
                  <a:pt x="1080181" y="1049569"/>
                  <a:pt x="1065168" y="1049569"/>
                </a:cubicBezTo>
                <a:cubicBezTo>
                  <a:pt x="1050154" y="1049569"/>
                  <a:pt x="1037729" y="1036776"/>
                  <a:pt x="1037729" y="1021317"/>
                </a:cubicBezTo>
                <a:cubicBezTo>
                  <a:pt x="1037729" y="1005859"/>
                  <a:pt x="1050154" y="993066"/>
                  <a:pt x="1065168" y="993066"/>
                </a:cubicBezTo>
                <a:close/>
                <a:moveTo>
                  <a:pt x="720374" y="993066"/>
                </a:moveTo>
                <a:cubicBezTo>
                  <a:pt x="735387" y="993066"/>
                  <a:pt x="747813" y="1005859"/>
                  <a:pt x="747813" y="1021317"/>
                </a:cubicBezTo>
                <a:cubicBezTo>
                  <a:pt x="747813" y="1036776"/>
                  <a:pt x="735387" y="1049569"/>
                  <a:pt x="720374" y="1049569"/>
                </a:cubicBezTo>
                <a:cubicBezTo>
                  <a:pt x="705360" y="1049569"/>
                  <a:pt x="692935" y="1036776"/>
                  <a:pt x="692935" y="1021317"/>
                </a:cubicBezTo>
                <a:cubicBezTo>
                  <a:pt x="692935" y="1005859"/>
                  <a:pt x="705360" y="993066"/>
                  <a:pt x="720374" y="993066"/>
                </a:cubicBezTo>
                <a:close/>
                <a:moveTo>
                  <a:pt x="375063" y="993066"/>
                </a:moveTo>
                <a:cubicBezTo>
                  <a:pt x="390594" y="993066"/>
                  <a:pt x="402501" y="1005859"/>
                  <a:pt x="402501" y="1021317"/>
                </a:cubicBezTo>
                <a:cubicBezTo>
                  <a:pt x="402501" y="1036776"/>
                  <a:pt x="390076" y="1049569"/>
                  <a:pt x="375063" y="1049569"/>
                </a:cubicBezTo>
                <a:cubicBezTo>
                  <a:pt x="360049" y="1049569"/>
                  <a:pt x="347624" y="1036776"/>
                  <a:pt x="347624" y="1021317"/>
                </a:cubicBezTo>
                <a:cubicBezTo>
                  <a:pt x="347624" y="1005859"/>
                  <a:pt x="360049" y="993066"/>
                  <a:pt x="375063" y="993066"/>
                </a:cubicBezTo>
                <a:close/>
                <a:moveTo>
                  <a:pt x="30269" y="993066"/>
                </a:moveTo>
                <a:cubicBezTo>
                  <a:pt x="45283" y="993066"/>
                  <a:pt x="57708" y="1005859"/>
                  <a:pt x="57708" y="1021317"/>
                </a:cubicBezTo>
                <a:cubicBezTo>
                  <a:pt x="57708" y="1036776"/>
                  <a:pt x="45283" y="1049569"/>
                  <a:pt x="30269" y="1049569"/>
                </a:cubicBezTo>
                <a:cubicBezTo>
                  <a:pt x="15256" y="1049569"/>
                  <a:pt x="2831" y="1036776"/>
                  <a:pt x="2831" y="1021317"/>
                </a:cubicBezTo>
                <a:cubicBezTo>
                  <a:pt x="2831" y="1005859"/>
                  <a:pt x="15256" y="993066"/>
                  <a:pt x="30269" y="993066"/>
                </a:cubicBezTo>
                <a:close/>
                <a:moveTo>
                  <a:pt x="1410479" y="665242"/>
                </a:moveTo>
                <a:cubicBezTo>
                  <a:pt x="1425492" y="665242"/>
                  <a:pt x="1437917" y="678035"/>
                  <a:pt x="1437917" y="693494"/>
                </a:cubicBezTo>
                <a:cubicBezTo>
                  <a:pt x="1437917" y="708952"/>
                  <a:pt x="1425492" y="721745"/>
                  <a:pt x="1410479" y="721745"/>
                </a:cubicBezTo>
                <a:cubicBezTo>
                  <a:pt x="1395465" y="721745"/>
                  <a:pt x="1383040" y="708952"/>
                  <a:pt x="1383040" y="693494"/>
                </a:cubicBezTo>
                <a:cubicBezTo>
                  <a:pt x="1383040" y="678035"/>
                  <a:pt x="1395465" y="665242"/>
                  <a:pt x="1410479" y="665242"/>
                </a:cubicBezTo>
                <a:close/>
                <a:moveTo>
                  <a:pt x="1065168" y="665242"/>
                </a:moveTo>
                <a:cubicBezTo>
                  <a:pt x="1080699" y="665242"/>
                  <a:pt x="1092606" y="678035"/>
                  <a:pt x="1092606" y="693494"/>
                </a:cubicBezTo>
                <a:cubicBezTo>
                  <a:pt x="1092606" y="708952"/>
                  <a:pt x="1080181" y="721745"/>
                  <a:pt x="1065168" y="721745"/>
                </a:cubicBezTo>
                <a:cubicBezTo>
                  <a:pt x="1050154" y="721745"/>
                  <a:pt x="1037729" y="708952"/>
                  <a:pt x="1037729" y="693494"/>
                </a:cubicBezTo>
                <a:cubicBezTo>
                  <a:pt x="1037729" y="678035"/>
                  <a:pt x="1050154" y="665242"/>
                  <a:pt x="1065168" y="665242"/>
                </a:cubicBezTo>
                <a:close/>
                <a:moveTo>
                  <a:pt x="720374" y="665242"/>
                </a:moveTo>
                <a:cubicBezTo>
                  <a:pt x="735387" y="665242"/>
                  <a:pt x="747813" y="678035"/>
                  <a:pt x="747813" y="693494"/>
                </a:cubicBezTo>
                <a:cubicBezTo>
                  <a:pt x="747813" y="708952"/>
                  <a:pt x="735387" y="721745"/>
                  <a:pt x="720374" y="721745"/>
                </a:cubicBezTo>
                <a:cubicBezTo>
                  <a:pt x="705360" y="721745"/>
                  <a:pt x="692935" y="708952"/>
                  <a:pt x="692935" y="693494"/>
                </a:cubicBezTo>
                <a:cubicBezTo>
                  <a:pt x="692935" y="678035"/>
                  <a:pt x="705360" y="665242"/>
                  <a:pt x="720374" y="665242"/>
                </a:cubicBezTo>
                <a:close/>
                <a:moveTo>
                  <a:pt x="375063" y="665242"/>
                </a:moveTo>
                <a:cubicBezTo>
                  <a:pt x="390076" y="665242"/>
                  <a:pt x="402501" y="678035"/>
                  <a:pt x="402501" y="693494"/>
                </a:cubicBezTo>
                <a:cubicBezTo>
                  <a:pt x="402501" y="708952"/>
                  <a:pt x="390076" y="721745"/>
                  <a:pt x="375063" y="721745"/>
                </a:cubicBezTo>
                <a:cubicBezTo>
                  <a:pt x="360049" y="721745"/>
                  <a:pt x="347624" y="708952"/>
                  <a:pt x="347624" y="693494"/>
                </a:cubicBezTo>
                <a:cubicBezTo>
                  <a:pt x="347624" y="678035"/>
                  <a:pt x="360049" y="665242"/>
                  <a:pt x="375063" y="665242"/>
                </a:cubicBezTo>
                <a:close/>
                <a:moveTo>
                  <a:pt x="29752" y="665242"/>
                </a:moveTo>
                <a:cubicBezTo>
                  <a:pt x="45283" y="665242"/>
                  <a:pt x="57708" y="678035"/>
                  <a:pt x="57190" y="693494"/>
                </a:cubicBezTo>
                <a:cubicBezTo>
                  <a:pt x="57190" y="708952"/>
                  <a:pt x="44765" y="721745"/>
                  <a:pt x="29752" y="721745"/>
                </a:cubicBezTo>
                <a:cubicBezTo>
                  <a:pt x="14738" y="721745"/>
                  <a:pt x="2313" y="708952"/>
                  <a:pt x="2313" y="693494"/>
                </a:cubicBezTo>
                <a:cubicBezTo>
                  <a:pt x="2313" y="678035"/>
                  <a:pt x="14738" y="665242"/>
                  <a:pt x="29752" y="665242"/>
                </a:cubicBezTo>
                <a:close/>
                <a:moveTo>
                  <a:pt x="1410479" y="327824"/>
                </a:moveTo>
                <a:cubicBezTo>
                  <a:pt x="1425492" y="327824"/>
                  <a:pt x="1437917" y="340617"/>
                  <a:pt x="1437917" y="356075"/>
                </a:cubicBezTo>
                <a:cubicBezTo>
                  <a:pt x="1437917" y="371534"/>
                  <a:pt x="1425492" y="384327"/>
                  <a:pt x="1410479" y="384327"/>
                </a:cubicBezTo>
                <a:cubicBezTo>
                  <a:pt x="1395465" y="384327"/>
                  <a:pt x="1383040" y="371534"/>
                  <a:pt x="1383040" y="356075"/>
                </a:cubicBezTo>
                <a:cubicBezTo>
                  <a:pt x="1383040" y="340617"/>
                  <a:pt x="1395465" y="327824"/>
                  <a:pt x="1410479" y="327824"/>
                </a:cubicBezTo>
                <a:close/>
                <a:moveTo>
                  <a:pt x="1065168" y="327824"/>
                </a:moveTo>
                <a:cubicBezTo>
                  <a:pt x="1080699" y="327824"/>
                  <a:pt x="1092606" y="340617"/>
                  <a:pt x="1092606" y="356075"/>
                </a:cubicBezTo>
                <a:cubicBezTo>
                  <a:pt x="1092606" y="371534"/>
                  <a:pt x="1080181" y="384327"/>
                  <a:pt x="1065168" y="384327"/>
                </a:cubicBezTo>
                <a:cubicBezTo>
                  <a:pt x="1050154" y="384327"/>
                  <a:pt x="1037729" y="371534"/>
                  <a:pt x="1037729" y="356075"/>
                </a:cubicBezTo>
                <a:cubicBezTo>
                  <a:pt x="1037729" y="340617"/>
                  <a:pt x="1050154" y="327824"/>
                  <a:pt x="1065168" y="327824"/>
                </a:cubicBezTo>
                <a:close/>
                <a:moveTo>
                  <a:pt x="719856" y="327824"/>
                </a:moveTo>
                <a:cubicBezTo>
                  <a:pt x="735387" y="327824"/>
                  <a:pt x="747813" y="340617"/>
                  <a:pt x="747295" y="356075"/>
                </a:cubicBezTo>
                <a:cubicBezTo>
                  <a:pt x="747295" y="371534"/>
                  <a:pt x="734870" y="384327"/>
                  <a:pt x="719856" y="384327"/>
                </a:cubicBezTo>
                <a:cubicBezTo>
                  <a:pt x="704843" y="384327"/>
                  <a:pt x="692418" y="371534"/>
                  <a:pt x="692418" y="356075"/>
                </a:cubicBezTo>
                <a:cubicBezTo>
                  <a:pt x="692418" y="340617"/>
                  <a:pt x="704843" y="327824"/>
                  <a:pt x="719856" y="327824"/>
                </a:cubicBezTo>
                <a:close/>
                <a:moveTo>
                  <a:pt x="375063" y="327824"/>
                </a:moveTo>
                <a:cubicBezTo>
                  <a:pt x="390076" y="327824"/>
                  <a:pt x="402501" y="340617"/>
                  <a:pt x="402501" y="356075"/>
                </a:cubicBezTo>
                <a:cubicBezTo>
                  <a:pt x="402501" y="371534"/>
                  <a:pt x="390076" y="384327"/>
                  <a:pt x="375063" y="384327"/>
                </a:cubicBezTo>
                <a:cubicBezTo>
                  <a:pt x="360049" y="384327"/>
                  <a:pt x="347624" y="371534"/>
                  <a:pt x="347624" y="356075"/>
                </a:cubicBezTo>
                <a:cubicBezTo>
                  <a:pt x="347624" y="340617"/>
                  <a:pt x="360049" y="327824"/>
                  <a:pt x="375063" y="327824"/>
                </a:cubicBezTo>
                <a:close/>
                <a:moveTo>
                  <a:pt x="29752" y="327824"/>
                </a:moveTo>
                <a:cubicBezTo>
                  <a:pt x="45283" y="327824"/>
                  <a:pt x="57708" y="340617"/>
                  <a:pt x="57190" y="356075"/>
                </a:cubicBezTo>
                <a:cubicBezTo>
                  <a:pt x="57190" y="371534"/>
                  <a:pt x="44765" y="384327"/>
                  <a:pt x="29752" y="384327"/>
                </a:cubicBezTo>
                <a:cubicBezTo>
                  <a:pt x="14738" y="384327"/>
                  <a:pt x="2313" y="371534"/>
                  <a:pt x="2313" y="356075"/>
                </a:cubicBezTo>
                <a:cubicBezTo>
                  <a:pt x="2313" y="340617"/>
                  <a:pt x="14738" y="327824"/>
                  <a:pt x="29752" y="327824"/>
                </a:cubicBezTo>
                <a:close/>
                <a:moveTo>
                  <a:pt x="1409961" y="533"/>
                </a:moveTo>
                <a:cubicBezTo>
                  <a:pt x="1424975" y="533"/>
                  <a:pt x="1437400" y="13326"/>
                  <a:pt x="1437400" y="28785"/>
                </a:cubicBezTo>
                <a:cubicBezTo>
                  <a:pt x="1437400" y="44243"/>
                  <a:pt x="1424975" y="57036"/>
                  <a:pt x="1409961" y="57036"/>
                </a:cubicBezTo>
                <a:cubicBezTo>
                  <a:pt x="1394947" y="57036"/>
                  <a:pt x="1382522" y="44243"/>
                  <a:pt x="1382522" y="28785"/>
                </a:cubicBezTo>
                <a:cubicBezTo>
                  <a:pt x="1382522" y="13326"/>
                  <a:pt x="1394947" y="533"/>
                  <a:pt x="1409961" y="533"/>
                </a:cubicBezTo>
                <a:close/>
                <a:moveTo>
                  <a:pt x="29752" y="533"/>
                </a:moveTo>
                <a:cubicBezTo>
                  <a:pt x="45283" y="533"/>
                  <a:pt x="57190" y="13326"/>
                  <a:pt x="57190" y="28785"/>
                </a:cubicBezTo>
                <a:cubicBezTo>
                  <a:pt x="57190" y="44243"/>
                  <a:pt x="44765" y="57036"/>
                  <a:pt x="29752" y="57036"/>
                </a:cubicBezTo>
                <a:cubicBezTo>
                  <a:pt x="14738" y="57036"/>
                  <a:pt x="2313" y="44243"/>
                  <a:pt x="2313" y="28785"/>
                </a:cubicBezTo>
                <a:cubicBezTo>
                  <a:pt x="2313" y="13326"/>
                  <a:pt x="14738" y="533"/>
                  <a:pt x="29752" y="533"/>
                </a:cubicBezTo>
                <a:close/>
                <a:moveTo>
                  <a:pt x="1065168" y="0"/>
                </a:moveTo>
                <a:cubicBezTo>
                  <a:pt x="1080181" y="0"/>
                  <a:pt x="1092606" y="12793"/>
                  <a:pt x="1092606" y="28251"/>
                </a:cubicBezTo>
                <a:cubicBezTo>
                  <a:pt x="1092606" y="43710"/>
                  <a:pt x="1080181" y="56503"/>
                  <a:pt x="1065168" y="56503"/>
                </a:cubicBezTo>
                <a:cubicBezTo>
                  <a:pt x="1050154" y="56503"/>
                  <a:pt x="1037729" y="43710"/>
                  <a:pt x="1037729" y="28251"/>
                </a:cubicBezTo>
                <a:cubicBezTo>
                  <a:pt x="1037729" y="12793"/>
                  <a:pt x="1050154" y="0"/>
                  <a:pt x="1065168" y="0"/>
                </a:cubicBezTo>
                <a:close/>
                <a:moveTo>
                  <a:pt x="719856" y="0"/>
                </a:moveTo>
                <a:cubicBezTo>
                  <a:pt x="735387" y="0"/>
                  <a:pt x="747295" y="12793"/>
                  <a:pt x="747295" y="28251"/>
                </a:cubicBezTo>
                <a:cubicBezTo>
                  <a:pt x="747295" y="43710"/>
                  <a:pt x="734870" y="56503"/>
                  <a:pt x="719856" y="56503"/>
                </a:cubicBezTo>
                <a:cubicBezTo>
                  <a:pt x="704843" y="56503"/>
                  <a:pt x="692418" y="43710"/>
                  <a:pt x="692418" y="28251"/>
                </a:cubicBezTo>
                <a:cubicBezTo>
                  <a:pt x="692418" y="12793"/>
                  <a:pt x="704843" y="0"/>
                  <a:pt x="719856" y="0"/>
                </a:cubicBezTo>
                <a:close/>
                <a:moveTo>
                  <a:pt x="375063" y="0"/>
                </a:moveTo>
                <a:cubicBezTo>
                  <a:pt x="390076" y="0"/>
                  <a:pt x="402501" y="12793"/>
                  <a:pt x="402501" y="28251"/>
                </a:cubicBezTo>
                <a:cubicBezTo>
                  <a:pt x="402501" y="43710"/>
                  <a:pt x="390076" y="56503"/>
                  <a:pt x="375063" y="56503"/>
                </a:cubicBezTo>
                <a:cubicBezTo>
                  <a:pt x="360049" y="56503"/>
                  <a:pt x="347624" y="43710"/>
                  <a:pt x="347624" y="28251"/>
                </a:cubicBezTo>
                <a:cubicBezTo>
                  <a:pt x="347624" y="12793"/>
                  <a:pt x="360049" y="0"/>
                  <a:pt x="375063" y="0"/>
                </a:cubicBezTo>
                <a:close/>
              </a:path>
            </a:pathLst>
          </a:custGeom>
          <a:solidFill>
            <a:schemeClr val="bg1"/>
          </a:solidFill>
          <a:ln w="5174"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8217EEB-E9DF-5E2C-BD3C-57B95C4FCF26}"/>
              </a:ext>
            </a:extLst>
          </p:cNvPr>
          <p:cNvSpPr/>
          <p:nvPr/>
        </p:nvSpPr>
        <p:spPr>
          <a:xfrm>
            <a:off x="8981436" y="599848"/>
            <a:ext cx="1459908" cy="6222058"/>
          </a:xfrm>
          <a:custGeom>
            <a:avLst/>
            <a:gdLst>
              <a:gd name="connsiteX0" fmla="*/ 1432470 w 1459908"/>
              <a:gd name="connsiteY0" fmla="*/ 6165555 h 6222058"/>
              <a:gd name="connsiteX1" fmla="*/ 1459908 w 1459908"/>
              <a:gd name="connsiteY1" fmla="*/ 6193807 h 6222058"/>
              <a:gd name="connsiteX2" fmla="*/ 1432470 w 1459908"/>
              <a:gd name="connsiteY2" fmla="*/ 6222058 h 6222058"/>
              <a:gd name="connsiteX3" fmla="*/ 1405031 w 1459908"/>
              <a:gd name="connsiteY3" fmla="*/ 6193807 h 6222058"/>
              <a:gd name="connsiteX4" fmla="*/ 1432470 w 1459908"/>
              <a:gd name="connsiteY4" fmla="*/ 6165555 h 6222058"/>
              <a:gd name="connsiteX5" fmla="*/ 1087159 w 1459908"/>
              <a:gd name="connsiteY5" fmla="*/ 6165555 h 6222058"/>
              <a:gd name="connsiteX6" fmla="*/ 1114597 w 1459908"/>
              <a:gd name="connsiteY6" fmla="*/ 6193807 h 6222058"/>
              <a:gd name="connsiteX7" fmla="*/ 1087159 w 1459908"/>
              <a:gd name="connsiteY7" fmla="*/ 6222058 h 6222058"/>
              <a:gd name="connsiteX8" fmla="*/ 1059720 w 1459908"/>
              <a:gd name="connsiteY8" fmla="*/ 6193807 h 6222058"/>
              <a:gd name="connsiteX9" fmla="*/ 1087159 w 1459908"/>
              <a:gd name="connsiteY9" fmla="*/ 6165555 h 6222058"/>
              <a:gd name="connsiteX10" fmla="*/ 742365 w 1459908"/>
              <a:gd name="connsiteY10" fmla="*/ 6165555 h 6222058"/>
              <a:gd name="connsiteX11" fmla="*/ 769804 w 1459908"/>
              <a:gd name="connsiteY11" fmla="*/ 6193807 h 6222058"/>
              <a:gd name="connsiteX12" fmla="*/ 742365 w 1459908"/>
              <a:gd name="connsiteY12" fmla="*/ 6222058 h 6222058"/>
              <a:gd name="connsiteX13" fmla="*/ 714926 w 1459908"/>
              <a:gd name="connsiteY13" fmla="*/ 6193807 h 6222058"/>
              <a:gd name="connsiteX14" fmla="*/ 742365 w 1459908"/>
              <a:gd name="connsiteY14" fmla="*/ 6165555 h 6222058"/>
              <a:gd name="connsiteX15" fmla="*/ 397054 w 1459908"/>
              <a:gd name="connsiteY15" fmla="*/ 6165555 h 6222058"/>
              <a:gd name="connsiteX16" fmla="*/ 424492 w 1459908"/>
              <a:gd name="connsiteY16" fmla="*/ 6193807 h 6222058"/>
              <a:gd name="connsiteX17" fmla="*/ 397054 w 1459908"/>
              <a:gd name="connsiteY17" fmla="*/ 6222058 h 6222058"/>
              <a:gd name="connsiteX18" fmla="*/ 369615 w 1459908"/>
              <a:gd name="connsiteY18" fmla="*/ 6193807 h 6222058"/>
              <a:gd name="connsiteX19" fmla="*/ 397054 w 1459908"/>
              <a:gd name="connsiteY19" fmla="*/ 6165555 h 6222058"/>
              <a:gd name="connsiteX20" fmla="*/ 52260 w 1459908"/>
              <a:gd name="connsiteY20" fmla="*/ 6165555 h 6222058"/>
              <a:gd name="connsiteX21" fmla="*/ 79699 w 1459908"/>
              <a:gd name="connsiteY21" fmla="*/ 6193807 h 6222058"/>
              <a:gd name="connsiteX22" fmla="*/ 52260 w 1459908"/>
              <a:gd name="connsiteY22" fmla="*/ 6222058 h 6222058"/>
              <a:gd name="connsiteX23" fmla="*/ 24822 w 1459908"/>
              <a:gd name="connsiteY23" fmla="*/ 6193807 h 6222058"/>
              <a:gd name="connsiteX24" fmla="*/ 52260 w 1459908"/>
              <a:gd name="connsiteY24" fmla="*/ 6165555 h 6222058"/>
              <a:gd name="connsiteX25" fmla="*/ 1432470 w 1459908"/>
              <a:gd name="connsiteY25" fmla="*/ 5818542 h 6222058"/>
              <a:gd name="connsiteX26" fmla="*/ 1459908 w 1459908"/>
              <a:gd name="connsiteY26" fmla="*/ 5846793 h 6222058"/>
              <a:gd name="connsiteX27" fmla="*/ 1432470 w 1459908"/>
              <a:gd name="connsiteY27" fmla="*/ 5875045 h 6222058"/>
              <a:gd name="connsiteX28" fmla="*/ 1405031 w 1459908"/>
              <a:gd name="connsiteY28" fmla="*/ 5846793 h 6222058"/>
              <a:gd name="connsiteX29" fmla="*/ 1432470 w 1459908"/>
              <a:gd name="connsiteY29" fmla="*/ 5818542 h 6222058"/>
              <a:gd name="connsiteX30" fmla="*/ 1087159 w 1459908"/>
              <a:gd name="connsiteY30" fmla="*/ 5818542 h 6222058"/>
              <a:gd name="connsiteX31" fmla="*/ 1114597 w 1459908"/>
              <a:gd name="connsiteY31" fmla="*/ 5846793 h 6222058"/>
              <a:gd name="connsiteX32" fmla="*/ 1087159 w 1459908"/>
              <a:gd name="connsiteY32" fmla="*/ 5875045 h 6222058"/>
              <a:gd name="connsiteX33" fmla="*/ 1059720 w 1459908"/>
              <a:gd name="connsiteY33" fmla="*/ 5846793 h 6222058"/>
              <a:gd name="connsiteX34" fmla="*/ 1087159 w 1459908"/>
              <a:gd name="connsiteY34" fmla="*/ 5818542 h 6222058"/>
              <a:gd name="connsiteX35" fmla="*/ 742365 w 1459908"/>
              <a:gd name="connsiteY35" fmla="*/ 5818542 h 6222058"/>
              <a:gd name="connsiteX36" fmla="*/ 769804 w 1459908"/>
              <a:gd name="connsiteY36" fmla="*/ 5846793 h 6222058"/>
              <a:gd name="connsiteX37" fmla="*/ 742365 w 1459908"/>
              <a:gd name="connsiteY37" fmla="*/ 5875045 h 6222058"/>
              <a:gd name="connsiteX38" fmla="*/ 714926 w 1459908"/>
              <a:gd name="connsiteY38" fmla="*/ 5846793 h 6222058"/>
              <a:gd name="connsiteX39" fmla="*/ 742365 w 1459908"/>
              <a:gd name="connsiteY39" fmla="*/ 5818542 h 6222058"/>
              <a:gd name="connsiteX40" fmla="*/ 397054 w 1459908"/>
              <a:gd name="connsiteY40" fmla="*/ 5818542 h 6222058"/>
              <a:gd name="connsiteX41" fmla="*/ 424492 w 1459908"/>
              <a:gd name="connsiteY41" fmla="*/ 5846793 h 6222058"/>
              <a:gd name="connsiteX42" fmla="*/ 397054 w 1459908"/>
              <a:gd name="connsiteY42" fmla="*/ 5875045 h 6222058"/>
              <a:gd name="connsiteX43" fmla="*/ 369615 w 1459908"/>
              <a:gd name="connsiteY43" fmla="*/ 5846793 h 6222058"/>
              <a:gd name="connsiteX44" fmla="*/ 397054 w 1459908"/>
              <a:gd name="connsiteY44" fmla="*/ 5818542 h 6222058"/>
              <a:gd name="connsiteX45" fmla="*/ 52260 w 1459908"/>
              <a:gd name="connsiteY45" fmla="*/ 5818542 h 6222058"/>
              <a:gd name="connsiteX46" fmla="*/ 79699 w 1459908"/>
              <a:gd name="connsiteY46" fmla="*/ 5846793 h 6222058"/>
              <a:gd name="connsiteX47" fmla="*/ 52260 w 1459908"/>
              <a:gd name="connsiteY47" fmla="*/ 5875045 h 6222058"/>
              <a:gd name="connsiteX48" fmla="*/ 24822 w 1459908"/>
              <a:gd name="connsiteY48" fmla="*/ 5846793 h 6222058"/>
              <a:gd name="connsiteX49" fmla="*/ 52260 w 1459908"/>
              <a:gd name="connsiteY49" fmla="*/ 5818542 h 6222058"/>
              <a:gd name="connsiteX50" fmla="*/ 1432470 w 1459908"/>
              <a:gd name="connsiteY50" fmla="*/ 5490718 h 6222058"/>
              <a:gd name="connsiteX51" fmla="*/ 1459908 w 1459908"/>
              <a:gd name="connsiteY51" fmla="*/ 5518970 h 6222058"/>
              <a:gd name="connsiteX52" fmla="*/ 1432470 w 1459908"/>
              <a:gd name="connsiteY52" fmla="*/ 5547221 h 6222058"/>
              <a:gd name="connsiteX53" fmla="*/ 1405031 w 1459908"/>
              <a:gd name="connsiteY53" fmla="*/ 5518970 h 6222058"/>
              <a:gd name="connsiteX54" fmla="*/ 1432470 w 1459908"/>
              <a:gd name="connsiteY54" fmla="*/ 5490718 h 6222058"/>
              <a:gd name="connsiteX55" fmla="*/ 1087159 w 1459908"/>
              <a:gd name="connsiteY55" fmla="*/ 5490718 h 6222058"/>
              <a:gd name="connsiteX56" fmla="*/ 1114597 w 1459908"/>
              <a:gd name="connsiteY56" fmla="*/ 5518970 h 6222058"/>
              <a:gd name="connsiteX57" fmla="*/ 1087159 w 1459908"/>
              <a:gd name="connsiteY57" fmla="*/ 5547221 h 6222058"/>
              <a:gd name="connsiteX58" fmla="*/ 1059720 w 1459908"/>
              <a:gd name="connsiteY58" fmla="*/ 5518970 h 6222058"/>
              <a:gd name="connsiteX59" fmla="*/ 1087159 w 1459908"/>
              <a:gd name="connsiteY59" fmla="*/ 5490718 h 6222058"/>
              <a:gd name="connsiteX60" fmla="*/ 742365 w 1459908"/>
              <a:gd name="connsiteY60" fmla="*/ 5490718 h 6222058"/>
              <a:gd name="connsiteX61" fmla="*/ 769804 w 1459908"/>
              <a:gd name="connsiteY61" fmla="*/ 5518970 h 6222058"/>
              <a:gd name="connsiteX62" fmla="*/ 742365 w 1459908"/>
              <a:gd name="connsiteY62" fmla="*/ 5547221 h 6222058"/>
              <a:gd name="connsiteX63" fmla="*/ 714926 w 1459908"/>
              <a:gd name="connsiteY63" fmla="*/ 5518970 h 6222058"/>
              <a:gd name="connsiteX64" fmla="*/ 742365 w 1459908"/>
              <a:gd name="connsiteY64" fmla="*/ 5490718 h 6222058"/>
              <a:gd name="connsiteX65" fmla="*/ 397054 w 1459908"/>
              <a:gd name="connsiteY65" fmla="*/ 5490718 h 6222058"/>
              <a:gd name="connsiteX66" fmla="*/ 424492 w 1459908"/>
              <a:gd name="connsiteY66" fmla="*/ 5518970 h 6222058"/>
              <a:gd name="connsiteX67" fmla="*/ 397054 w 1459908"/>
              <a:gd name="connsiteY67" fmla="*/ 5547221 h 6222058"/>
              <a:gd name="connsiteX68" fmla="*/ 369615 w 1459908"/>
              <a:gd name="connsiteY68" fmla="*/ 5518970 h 6222058"/>
              <a:gd name="connsiteX69" fmla="*/ 397054 w 1459908"/>
              <a:gd name="connsiteY69" fmla="*/ 5490718 h 6222058"/>
              <a:gd name="connsiteX70" fmla="*/ 51743 w 1459908"/>
              <a:gd name="connsiteY70" fmla="*/ 5490718 h 6222058"/>
              <a:gd name="connsiteX71" fmla="*/ 79181 w 1459908"/>
              <a:gd name="connsiteY71" fmla="*/ 5518970 h 6222058"/>
              <a:gd name="connsiteX72" fmla="*/ 51743 w 1459908"/>
              <a:gd name="connsiteY72" fmla="*/ 5547221 h 6222058"/>
              <a:gd name="connsiteX73" fmla="*/ 24304 w 1459908"/>
              <a:gd name="connsiteY73" fmla="*/ 5518970 h 6222058"/>
              <a:gd name="connsiteX74" fmla="*/ 51743 w 1459908"/>
              <a:gd name="connsiteY74" fmla="*/ 5490718 h 6222058"/>
              <a:gd name="connsiteX75" fmla="*/ 1432470 w 1459908"/>
              <a:gd name="connsiteY75" fmla="*/ 5153300 h 6222058"/>
              <a:gd name="connsiteX76" fmla="*/ 1459908 w 1459908"/>
              <a:gd name="connsiteY76" fmla="*/ 5181551 h 6222058"/>
              <a:gd name="connsiteX77" fmla="*/ 1432470 w 1459908"/>
              <a:gd name="connsiteY77" fmla="*/ 5209803 h 6222058"/>
              <a:gd name="connsiteX78" fmla="*/ 1405031 w 1459908"/>
              <a:gd name="connsiteY78" fmla="*/ 5181551 h 6222058"/>
              <a:gd name="connsiteX79" fmla="*/ 1432470 w 1459908"/>
              <a:gd name="connsiteY79" fmla="*/ 5153300 h 6222058"/>
              <a:gd name="connsiteX80" fmla="*/ 1087159 w 1459908"/>
              <a:gd name="connsiteY80" fmla="*/ 5153300 h 6222058"/>
              <a:gd name="connsiteX81" fmla="*/ 1114597 w 1459908"/>
              <a:gd name="connsiteY81" fmla="*/ 5181551 h 6222058"/>
              <a:gd name="connsiteX82" fmla="*/ 1087159 w 1459908"/>
              <a:gd name="connsiteY82" fmla="*/ 5209803 h 6222058"/>
              <a:gd name="connsiteX83" fmla="*/ 1059720 w 1459908"/>
              <a:gd name="connsiteY83" fmla="*/ 5181551 h 6222058"/>
              <a:gd name="connsiteX84" fmla="*/ 1087159 w 1459908"/>
              <a:gd name="connsiteY84" fmla="*/ 5153300 h 6222058"/>
              <a:gd name="connsiteX85" fmla="*/ 741847 w 1459908"/>
              <a:gd name="connsiteY85" fmla="*/ 5153300 h 6222058"/>
              <a:gd name="connsiteX86" fmla="*/ 769286 w 1459908"/>
              <a:gd name="connsiteY86" fmla="*/ 5181551 h 6222058"/>
              <a:gd name="connsiteX87" fmla="*/ 741847 w 1459908"/>
              <a:gd name="connsiteY87" fmla="*/ 5209803 h 6222058"/>
              <a:gd name="connsiteX88" fmla="*/ 714409 w 1459908"/>
              <a:gd name="connsiteY88" fmla="*/ 5181551 h 6222058"/>
              <a:gd name="connsiteX89" fmla="*/ 741847 w 1459908"/>
              <a:gd name="connsiteY89" fmla="*/ 5153300 h 6222058"/>
              <a:gd name="connsiteX90" fmla="*/ 397054 w 1459908"/>
              <a:gd name="connsiteY90" fmla="*/ 5153300 h 6222058"/>
              <a:gd name="connsiteX91" fmla="*/ 424492 w 1459908"/>
              <a:gd name="connsiteY91" fmla="*/ 5181551 h 6222058"/>
              <a:gd name="connsiteX92" fmla="*/ 397054 w 1459908"/>
              <a:gd name="connsiteY92" fmla="*/ 5209803 h 6222058"/>
              <a:gd name="connsiteX93" fmla="*/ 369615 w 1459908"/>
              <a:gd name="connsiteY93" fmla="*/ 5181551 h 6222058"/>
              <a:gd name="connsiteX94" fmla="*/ 397054 w 1459908"/>
              <a:gd name="connsiteY94" fmla="*/ 5153300 h 6222058"/>
              <a:gd name="connsiteX95" fmla="*/ 51743 w 1459908"/>
              <a:gd name="connsiteY95" fmla="*/ 5153300 h 6222058"/>
              <a:gd name="connsiteX96" fmla="*/ 79181 w 1459908"/>
              <a:gd name="connsiteY96" fmla="*/ 5181551 h 6222058"/>
              <a:gd name="connsiteX97" fmla="*/ 51743 w 1459908"/>
              <a:gd name="connsiteY97" fmla="*/ 5209803 h 6222058"/>
              <a:gd name="connsiteX98" fmla="*/ 24304 w 1459908"/>
              <a:gd name="connsiteY98" fmla="*/ 5181551 h 6222058"/>
              <a:gd name="connsiteX99" fmla="*/ 51743 w 1459908"/>
              <a:gd name="connsiteY99" fmla="*/ 5153300 h 6222058"/>
              <a:gd name="connsiteX100" fmla="*/ 1431952 w 1459908"/>
              <a:gd name="connsiteY100" fmla="*/ 4826009 h 6222058"/>
              <a:gd name="connsiteX101" fmla="*/ 1459391 w 1459908"/>
              <a:gd name="connsiteY101" fmla="*/ 4854261 h 6222058"/>
              <a:gd name="connsiteX102" fmla="*/ 1431952 w 1459908"/>
              <a:gd name="connsiteY102" fmla="*/ 4882512 h 6222058"/>
              <a:gd name="connsiteX103" fmla="*/ 1404513 w 1459908"/>
              <a:gd name="connsiteY103" fmla="*/ 4854261 h 6222058"/>
              <a:gd name="connsiteX104" fmla="*/ 1431952 w 1459908"/>
              <a:gd name="connsiteY104" fmla="*/ 4826009 h 6222058"/>
              <a:gd name="connsiteX105" fmla="*/ 51743 w 1459908"/>
              <a:gd name="connsiteY105" fmla="*/ 4826009 h 6222058"/>
              <a:gd name="connsiteX106" fmla="*/ 79181 w 1459908"/>
              <a:gd name="connsiteY106" fmla="*/ 4854261 h 6222058"/>
              <a:gd name="connsiteX107" fmla="*/ 51743 w 1459908"/>
              <a:gd name="connsiteY107" fmla="*/ 4882512 h 6222058"/>
              <a:gd name="connsiteX108" fmla="*/ 24304 w 1459908"/>
              <a:gd name="connsiteY108" fmla="*/ 4854261 h 6222058"/>
              <a:gd name="connsiteX109" fmla="*/ 51743 w 1459908"/>
              <a:gd name="connsiteY109" fmla="*/ 4826009 h 6222058"/>
              <a:gd name="connsiteX110" fmla="*/ 1087159 w 1459908"/>
              <a:gd name="connsiteY110" fmla="*/ 4825476 h 6222058"/>
              <a:gd name="connsiteX111" fmla="*/ 1114597 w 1459908"/>
              <a:gd name="connsiteY111" fmla="*/ 4853727 h 6222058"/>
              <a:gd name="connsiteX112" fmla="*/ 1087159 w 1459908"/>
              <a:gd name="connsiteY112" fmla="*/ 4881979 h 6222058"/>
              <a:gd name="connsiteX113" fmla="*/ 1059720 w 1459908"/>
              <a:gd name="connsiteY113" fmla="*/ 4853727 h 6222058"/>
              <a:gd name="connsiteX114" fmla="*/ 1087159 w 1459908"/>
              <a:gd name="connsiteY114" fmla="*/ 4825476 h 6222058"/>
              <a:gd name="connsiteX115" fmla="*/ 741847 w 1459908"/>
              <a:gd name="connsiteY115" fmla="*/ 4825476 h 6222058"/>
              <a:gd name="connsiteX116" fmla="*/ 769286 w 1459908"/>
              <a:gd name="connsiteY116" fmla="*/ 4853727 h 6222058"/>
              <a:gd name="connsiteX117" fmla="*/ 741847 w 1459908"/>
              <a:gd name="connsiteY117" fmla="*/ 4881979 h 6222058"/>
              <a:gd name="connsiteX118" fmla="*/ 714409 w 1459908"/>
              <a:gd name="connsiteY118" fmla="*/ 4853727 h 6222058"/>
              <a:gd name="connsiteX119" fmla="*/ 741847 w 1459908"/>
              <a:gd name="connsiteY119" fmla="*/ 4825476 h 6222058"/>
              <a:gd name="connsiteX120" fmla="*/ 397054 w 1459908"/>
              <a:gd name="connsiteY120" fmla="*/ 4825476 h 6222058"/>
              <a:gd name="connsiteX121" fmla="*/ 424492 w 1459908"/>
              <a:gd name="connsiteY121" fmla="*/ 4853727 h 6222058"/>
              <a:gd name="connsiteX122" fmla="*/ 397054 w 1459908"/>
              <a:gd name="connsiteY122" fmla="*/ 4881979 h 6222058"/>
              <a:gd name="connsiteX123" fmla="*/ 369615 w 1459908"/>
              <a:gd name="connsiteY123" fmla="*/ 4853727 h 6222058"/>
              <a:gd name="connsiteX124" fmla="*/ 397054 w 1459908"/>
              <a:gd name="connsiteY124" fmla="*/ 4825476 h 6222058"/>
              <a:gd name="connsiteX125" fmla="*/ 1408166 w 1459908"/>
              <a:gd name="connsiteY125" fmla="*/ 4559109 h 6222058"/>
              <a:gd name="connsiteX126" fmla="*/ 1435604 w 1459908"/>
              <a:gd name="connsiteY126" fmla="*/ 4587361 h 6222058"/>
              <a:gd name="connsiteX127" fmla="*/ 1408166 w 1459908"/>
              <a:gd name="connsiteY127" fmla="*/ 4615612 h 6222058"/>
              <a:gd name="connsiteX128" fmla="*/ 1380727 w 1459908"/>
              <a:gd name="connsiteY128" fmla="*/ 4587361 h 6222058"/>
              <a:gd name="connsiteX129" fmla="*/ 1408166 w 1459908"/>
              <a:gd name="connsiteY129" fmla="*/ 4559109 h 6222058"/>
              <a:gd name="connsiteX130" fmla="*/ 1062855 w 1459908"/>
              <a:gd name="connsiteY130" fmla="*/ 4559109 h 6222058"/>
              <a:gd name="connsiteX131" fmla="*/ 1090293 w 1459908"/>
              <a:gd name="connsiteY131" fmla="*/ 4587361 h 6222058"/>
              <a:gd name="connsiteX132" fmla="*/ 1062855 w 1459908"/>
              <a:gd name="connsiteY132" fmla="*/ 4615612 h 6222058"/>
              <a:gd name="connsiteX133" fmla="*/ 1035416 w 1459908"/>
              <a:gd name="connsiteY133" fmla="*/ 4587361 h 6222058"/>
              <a:gd name="connsiteX134" fmla="*/ 1062855 w 1459908"/>
              <a:gd name="connsiteY134" fmla="*/ 4559109 h 6222058"/>
              <a:gd name="connsiteX135" fmla="*/ 718061 w 1459908"/>
              <a:gd name="connsiteY135" fmla="*/ 4559109 h 6222058"/>
              <a:gd name="connsiteX136" fmla="*/ 745500 w 1459908"/>
              <a:gd name="connsiteY136" fmla="*/ 4587361 h 6222058"/>
              <a:gd name="connsiteX137" fmla="*/ 718061 w 1459908"/>
              <a:gd name="connsiteY137" fmla="*/ 4615612 h 6222058"/>
              <a:gd name="connsiteX138" fmla="*/ 690622 w 1459908"/>
              <a:gd name="connsiteY138" fmla="*/ 4587361 h 6222058"/>
              <a:gd name="connsiteX139" fmla="*/ 718061 w 1459908"/>
              <a:gd name="connsiteY139" fmla="*/ 4559109 h 6222058"/>
              <a:gd name="connsiteX140" fmla="*/ 372750 w 1459908"/>
              <a:gd name="connsiteY140" fmla="*/ 4559109 h 6222058"/>
              <a:gd name="connsiteX141" fmla="*/ 400188 w 1459908"/>
              <a:gd name="connsiteY141" fmla="*/ 4587361 h 6222058"/>
              <a:gd name="connsiteX142" fmla="*/ 372750 w 1459908"/>
              <a:gd name="connsiteY142" fmla="*/ 4615612 h 6222058"/>
              <a:gd name="connsiteX143" fmla="*/ 345311 w 1459908"/>
              <a:gd name="connsiteY143" fmla="*/ 4587361 h 6222058"/>
              <a:gd name="connsiteX144" fmla="*/ 372750 w 1459908"/>
              <a:gd name="connsiteY144" fmla="*/ 4559109 h 6222058"/>
              <a:gd name="connsiteX145" fmla="*/ 27956 w 1459908"/>
              <a:gd name="connsiteY145" fmla="*/ 4559109 h 6222058"/>
              <a:gd name="connsiteX146" fmla="*/ 55395 w 1459908"/>
              <a:gd name="connsiteY146" fmla="*/ 4587361 h 6222058"/>
              <a:gd name="connsiteX147" fmla="*/ 27956 w 1459908"/>
              <a:gd name="connsiteY147" fmla="*/ 4615612 h 6222058"/>
              <a:gd name="connsiteX148" fmla="*/ 518 w 1459908"/>
              <a:gd name="connsiteY148" fmla="*/ 4587361 h 6222058"/>
              <a:gd name="connsiteX149" fmla="*/ 27956 w 1459908"/>
              <a:gd name="connsiteY149" fmla="*/ 4559109 h 6222058"/>
              <a:gd name="connsiteX150" fmla="*/ 1408166 w 1459908"/>
              <a:gd name="connsiteY150" fmla="*/ 4212096 h 6222058"/>
              <a:gd name="connsiteX151" fmla="*/ 1435604 w 1459908"/>
              <a:gd name="connsiteY151" fmla="*/ 4240347 h 6222058"/>
              <a:gd name="connsiteX152" fmla="*/ 1408166 w 1459908"/>
              <a:gd name="connsiteY152" fmla="*/ 4268599 h 6222058"/>
              <a:gd name="connsiteX153" fmla="*/ 1380727 w 1459908"/>
              <a:gd name="connsiteY153" fmla="*/ 4240347 h 6222058"/>
              <a:gd name="connsiteX154" fmla="*/ 1408166 w 1459908"/>
              <a:gd name="connsiteY154" fmla="*/ 4212096 h 6222058"/>
              <a:gd name="connsiteX155" fmla="*/ 1062855 w 1459908"/>
              <a:gd name="connsiteY155" fmla="*/ 4212096 h 6222058"/>
              <a:gd name="connsiteX156" fmla="*/ 1090293 w 1459908"/>
              <a:gd name="connsiteY156" fmla="*/ 4240347 h 6222058"/>
              <a:gd name="connsiteX157" fmla="*/ 1062855 w 1459908"/>
              <a:gd name="connsiteY157" fmla="*/ 4268599 h 6222058"/>
              <a:gd name="connsiteX158" fmla="*/ 1035416 w 1459908"/>
              <a:gd name="connsiteY158" fmla="*/ 4240347 h 6222058"/>
              <a:gd name="connsiteX159" fmla="*/ 1062855 w 1459908"/>
              <a:gd name="connsiteY159" fmla="*/ 4212096 h 6222058"/>
              <a:gd name="connsiteX160" fmla="*/ 718061 w 1459908"/>
              <a:gd name="connsiteY160" fmla="*/ 4212096 h 6222058"/>
              <a:gd name="connsiteX161" fmla="*/ 745500 w 1459908"/>
              <a:gd name="connsiteY161" fmla="*/ 4240347 h 6222058"/>
              <a:gd name="connsiteX162" fmla="*/ 718061 w 1459908"/>
              <a:gd name="connsiteY162" fmla="*/ 4268599 h 6222058"/>
              <a:gd name="connsiteX163" fmla="*/ 690622 w 1459908"/>
              <a:gd name="connsiteY163" fmla="*/ 4240347 h 6222058"/>
              <a:gd name="connsiteX164" fmla="*/ 718061 w 1459908"/>
              <a:gd name="connsiteY164" fmla="*/ 4212096 h 6222058"/>
              <a:gd name="connsiteX165" fmla="*/ 372750 w 1459908"/>
              <a:gd name="connsiteY165" fmla="*/ 4212096 h 6222058"/>
              <a:gd name="connsiteX166" fmla="*/ 400188 w 1459908"/>
              <a:gd name="connsiteY166" fmla="*/ 4240347 h 6222058"/>
              <a:gd name="connsiteX167" fmla="*/ 372750 w 1459908"/>
              <a:gd name="connsiteY167" fmla="*/ 4268599 h 6222058"/>
              <a:gd name="connsiteX168" fmla="*/ 345311 w 1459908"/>
              <a:gd name="connsiteY168" fmla="*/ 4240347 h 6222058"/>
              <a:gd name="connsiteX169" fmla="*/ 372750 w 1459908"/>
              <a:gd name="connsiteY169" fmla="*/ 4212096 h 6222058"/>
              <a:gd name="connsiteX170" fmla="*/ 27956 w 1459908"/>
              <a:gd name="connsiteY170" fmla="*/ 4212096 h 6222058"/>
              <a:gd name="connsiteX171" fmla="*/ 55395 w 1459908"/>
              <a:gd name="connsiteY171" fmla="*/ 4240347 h 6222058"/>
              <a:gd name="connsiteX172" fmla="*/ 27956 w 1459908"/>
              <a:gd name="connsiteY172" fmla="*/ 4268599 h 6222058"/>
              <a:gd name="connsiteX173" fmla="*/ 518 w 1459908"/>
              <a:gd name="connsiteY173" fmla="*/ 4240347 h 6222058"/>
              <a:gd name="connsiteX174" fmla="*/ 27956 w 1459908"/>
              <a:gd name="connsiteY174" fmla="*/ 4212096 h 6222058"/>
              <a:gd name="connsiteX175" fmla="*/ 1408166 w 1459908"/>
              <a:gd name="connsiteY175" fmla="*/ 3884272 h 6222058"/>
              <a:gd name="connsiteX176" fmla="*/ 1435604 w 1459908"/>
              <a:gd name="connsiteY176" fmla="*/ 3912524 h 6222058"/>
              <a:gd name="connsiteX177" fmla="*/ 1408166 w 1459908"/>
              <a:gd name="connsiteY177" fmla="*/ 3940775 h 6222058"/>
              <a:gd name="connsiteX178" fmla="*/ 1380727 w 1459908"/>
              <a:gd name="connsiteY178" fmla="*/ 3912524 h 6222058"/>
              <a:gd name="connsiteX179" fmla="*/ 1408166 w 1459908"/>
              <a:gd name="connsiteY179" fmla="*/ 3884272 h 6222058"/>
              <a:gd name="connsiteX180" fmla="*/ 1062855 w 1459908"/>
              <a:gd name="connsiteY180" fmla="*/ 3884272 h 6222058"/>
              <a:gd name="connsiteX181" fmla="*/ 1090293 w 1459908"/>
              <a:gd name="connsiteY181" fmla="*/ 3912524 h 6222058"/>
              <a:gd name="connsiteX182" fmla="*/ 1062855 w 1459908"/>
              <a:gd name="connsiteY182" fmla="*/ 3940775 h 6222058"/>
              <a:gd name="connsiteX183" fmla="*/ 1035416 w 1459908"/>
              <a:gd name="connsiteY183" fmla="*/ 3912524 h 6222058"/>
              <a:gd name="connsiteX184" fmla="*/ 1062855 w 1459908"/>
              <a:gd name="connsiteY184" fmla="*/ 3884272 h 6222058"/>
              <a:gd name="connsiteX185" fmla="*/ 718061 w 1459908"/>
              <a:gd name="connsiteY185" fmla="*/ 3884272 h 6222058"/>
              <a:gd name="connsiteX186" fmla="*/ 745500 w 1459908"/>
              <a:gd name="connsiteY186" fmla="*/ 3912524 h 6222058"/>
              <a:gd name="connsiteX187" fmla="*/ 718061 w 1459908"/>
              <a:gd name="connsiteY187" fmla="*/ 3940775 h 6222058"/>
              <a:gd name="connsiteX188" fmla="*/ 690622 w 1459908"/>
              <a:gd name="connsiteY188" fmla="*/ 3912524 h 6222058"/>
              <a:gd name="connsiteX189" fmla="*/ 718061 w 1459908"/>
              <a:gd name="connsiteY189" fmla="*/ 3884272 h 6222058"/>
              <a:gd name="connsiteX190" fmla="*/ 372750 w 1459908"/>
              <a:gd name="connsiteY190" fmla="*/ 3884272 h 6222058"/>
              <a:gd name="connsiteX191" fmla="*/ 400188 w 1459908"/>
              <a:gd name="connsiteY191" fmla="*/ 3912524 h 6222058"/>
              <a:gd name="connsiteX192" fmla="*/ 372750 w 1459908"/>
              <a:gd name="connsiteY192" fmla="*/ 3940775 h 6222058"/>
              <a:gd name="connsiteX193" fmla="*/ 345311 w 1459908"/>
              <a:gd name="connsiteY193" fmla="*/ 3912524 h 6222058"/>
              <a:gd name="connsiteX194" fmla="*/ 372750 w 1459908"/>
              <a:gd name="connsiteY194" fmla="*/ 3884272 h 6222058"/>
              <a:gd name="connsiteX195" fmla="*/ 27439 w 1459908"/>
              <a:gd name="connsiteY195" fmla="*/ 3884272 h 6222058"/>
              <a:gd name="connsiteX196" fmla="*/ 54877 w 1459908"/>
              <a:gd name="connsiteY196" fmla="*/ 3912524 h 6222058"/>
              <a:gd name="connsiteX197" fmla="*/ 27439 w 1459908"/>
              <a:gd name="connsiteY197" fmla="*/ 3940775 h 6222058"/>
              <a:gd name="connsiteX198" fmla="*/ 0 w 1459908"/>
              <a:gd name="connsiteY198" fmla="*/ 3912524 h 6222058"/>
              <a:gd name="connsiteX199" fmla="*/ 27439 w 1459908"/>
              <a:gd name="connsiteY199" fmla="*/ 3884272 h 6222058"/>
              <a:gd name="connsiteX200" fmla="*/ 1408166 w 1459908"/>
              <a:gd name="connsiteY200" fmla="*/ 3546854 h 6222058"/>
              <a:gd name="connsiteX201" fmla="*/ 1435604 w 1459908"/>
              <a:gd name="connsiteY201" fmla="*/ 3575105 h 6222058"/>
              <a:gd name="connsiteX202" fmla="*/ 1408166 w 1459908"/>
              <a:gd name="connsiteY202" fmla="*/ 3603357 h 6222058"/>
              <a:gd name="connsiteX203" fmla="*/ 1380727 w 1459908"/>
              <a:gd name="connsiteY203" fmla="*/ 3575105 h 6222058"/>
              <a:gd name="connsiteX204" fmla="*/ 1408166 w 1459908"/>
              <a:gd name="connsiteY204" fmla="*/ 3546854 h 6222058"/>
              <a:gd name="connsiteX205" fmla="*/ 1062855 w 1459908"/>
              <a:gd name="connsiteY205" fmla="*/ 3546854 h 6222058"/>
              <a:gd name="connsiteX206" fmla="*/ 1090293 w 1459908"/>
              <a:gd name="connsiteY206" fmla="*/ 3575105 h 6222058"/>
              <a:gd name="connsiteX207" fmla="*/ 1062855 w 1459908"/>
              <a:gd name="connsiteY207" fmla="*/ 3603357 h 6222058"/>
              <a:gd name="connsiteX208" fmla="*/ 1035416 w 1459908"/>
              <a:gd name="connsiteY208" fmla="*/ 3575105 h 6222058"/>
              <a:gd name="connsiteX209" fmla="*/ 1062855 w 1459908"/>
              <a:gd name="connsiteY209" fmla="*/ 3546854 h 6222058"/>
              <a:gd name="connsiteX210" fmla="*/ 717543 w 1459908"/>
              <a:gd name="connsiteY210" fmla="*/ 3546854 h 6222058"/>
              <a:gd name="connsiteX211" fmla="*/ 744982 w 1459908"/>
              <a:gd name="connsiteY211" fmla="*/ 3575105 h 6222058"/>
              <a:gd name="connsiteX212" fmla="*/ 717543 w 1459908"/>
              <a:gd name="connsiteY212" fmla="*/ 3603357 h 6222058"/>
              <a:gd name="connsiteX213" fmla="*/ 690105 w 1459908"/>
              <a:gd name="connsiteY213" fmla="*/ 3575105 h 6222058"/>
              <a:gd name="connsiteX214" fmla="*/ 717543 w 1459908"/>
              <a:gd name="connsiteY214" fmla="*/ 3546854 h 6222058"/>
              <a:gd name="connsiteX215" fmla="*/ 372750 w 1459908"/>
              <a:gd name="connsiteY215" fmla="*/ 3546854 h 6222058"/>
              <a:gd name="connsiteX216" fmla="*/ 400188 w 1459908"/>
              <a:gd name="connsiteY216" fmla="*/ 3575105 h 6222058"/>
              <a:gd name="connsiteX217" fmla="*/ 372750 w 1459908"/>
              <a:gd name="connsiteY217" fmla="*/ 3603357 h 6222058"/>
              <a:gd name="connsiteX218" fmla="*/ 345311 w 1459908"/>
              <a:gd name="connsiteY218" fmla="*/ 3575105 h 6222058"/>
              <a:gd name="connsiteX219" fmla="*/ 372750 w 1459908"/>
              <a:gd name="connsiteY219" fmla="*/ 3546854 h 6222058"/>
              <a:gd name="connsiteX220" fmla="*/ 27439 w 1459908"/>
              <a:gd name="connsiteY220" fmla="*/ 3546854 h 6222058"/>
              <a:gd name="connsiteX221" fmla="*/ 54877 w 1459908"/>
              <a:gd name="connsiteY221" fmla="*/ 3575105 h 6222058"/>
              <a:gd name="connsiteX222" fmla="*/ 27439 w 1459908"/>
              <a:gd name="connsiteY222" fmla="*/ 3603357 h 6222058"/>
              <a:gd name="connsiteX223" fmla="*/ 0 w 1459908"/>
              <a:gd name="connsiteY223" fmla="*/ 3575105 h 6222058"/>
              <a:gd name="connsiteX224" fmla="*/ 27439 w 1459908"/>
              <a:gd name="connsiteY224" fmla="*/ 3546854 h 6222058"/>
              <a:gd name="connsiteX225" fmla="*/ 1407648 w 1459908"/>
              <a:gd name="connsiteY225" fmla="*/ 3219563 h 6222058"/>
              <a:gd name="connsiteX226" fmla="*/ 1435087 w 1459908"/>
              <a:gd name="connsiteY226" fmla="*/ 3247815 h 6222058"/>
              <a:gd name="connsiteX227" fmla="*/ 1407648 w 1459908"/>
              <a:gd name="connsiteY227" fmla="*/ 3276066 h 6222058"/>
              <a:gd name="connsiteX228" fmla="*/ 1380209 w 1459908"/>
              <a:gd name="connsiteY228" fmla="*/ 3247815 h 6222058"/>
              <a:gd name="connsiteX229" fmla="*/ 1407648 w 1459908"/>
              <a:gd name="connsiteY229" fmla="*/ 3219563 h 6222058"/>
              <a:gd name="connsiteX230" fmla="*/ 27439 w 1459908"/>
              <a:gd name="connsiteY230" fmla="*/ 3219563 h 6222058"/>
              <a:gd name="connsiteX231" fmla="*/ 54877 w 1459908"/>
              <a:gd name="connsiteY231" fmla="*/ 3247815 h 6222058"/>
              <a:gd name="connsiteX232" fmla="*/ 27439 w 1459908"/>
              <a:gd name="connsiteY232" fmla="*/ 3276066 h 6222058"/>
              <a:gd name="connsiteX233" fmla="*/ 0 w 1459908"/>
              <a:gd name="connsiteY233" fmla="*/ 3247815 h 6222058"/>
              <a:gd name="connsiteX234" fmla="*/ 27439 w 1459908"/>
              <a:gd name="connsiteY234" fmla="*/ 3219563 h 6222058"/>
              <a:gd name="connsiteX235" fmla="*/ 1062855 w 1459908"/>
              <a:gd name="connsiteY235" fmla="*/ 3219030 h 6222058"/>
              <a:gd name="connsiteX236" fmla="*/ 1090293 w 1459908"/>
              <a:gd name="connsiteY236" fmla="*/ 3247281 h 6222058"/>
              <a:gd name="connsiteX237" fmla="*/ 1062855 w 1459908"/>
              <a:gd name="connsiteY237" fmla="*/ 3275533 h 6222058"/>
              <a:gd name="connsiteX238" fmla="*/ 1035416 w 1459908"/>
              <a:gd name="connsiteY238" fmla="*/ 3247281 h 6222058"/>
              <a:gd name="connsiteX239" fmla="*/ 1062855 w 1459908"/>
              <a:gd name="connsiteY239" fmla="*/ 3219030 h 6222058"/>
              <a:gd name="connsiteX240" fmla="*/ 717543 w 1459908"/>
              <a:gd name="connsiteY240" fmla="*/ 3219030 h 6222058"/>
              <a:gd name="connsiteX241" fmla="*/ 744982 w 1459908"/>
              <a:gd name="connsiteY241" fmla="*/ 3247281 h 6222058"/>
              <a:gd name="connsiteX242" fmla="*/ 717543 w 1459908"/>
              <a:gd name="connsiteY242" fmla="*/ 3275533 h 6222058"/>
              <a:gd name="connsiteX243" fmla="*/ 690105 w 1459908"/>
              <a:gd name="connsiteY243" fmla="*/ 3247281 h 6222058"/>
              <a:gd name="connsiteX244" fmla="*/ 717543 w 1459908"/>
              <a:gd name="connsiteY244" fmla="*/ 3219030 h 6222058"/>
              <a:gd name="connsiteX245" fmla="*/ 372750 w 1459908"/>
              <a:gd name="connsiteY245" fmla="*/ 3219030 h 6222058"/>
              <a:gd name="connsiteX246" fmla="*/ 400188 w 1459908"/>
              <a:gd name="connsiteY246" fmla="*/ 3247281 h 6222058"/>
              <a:gd name="connsiteX247" fmla="*/ 372750 w 1459908"/>
              <a:gd name="connsiteY247" fmla="*/ 3275533 h 6222058"/>
              <a:gd name="connsiteX248" fmla="*/ 345311 w 1459908"/>
              <a:gd name="connsiteY248" fmla="*/ 3247281 h 6222058"/>
              <a:gd name="connsiteX249" fmla="*/ 372750 w 1459908"/>
              <a:gd name="connsiteY249" fmla="*/ 3219030 h 6222058"/>
              <a:gd name="connsiteX250" fmla="*/ 1411495 w 1459908"/>
              <a:gd name="connsiteY250" fmla="*/ 2946525 h 6222058"/>
              <a:gd name="connsiteX251" fmla="*/ 1438933 w 1459908"/>
              <a:gd name="connsiteY251" fmla="*/ 2974777 h 6222058"/>
              <a:gd name="connsiteX252" fmla="*/ 1411495 w 1459908"/>
              <a:gd name="connsiteY252" fmla="*/ 3003028 h 6222058"/>
              <a:gd name="connsiteX253" fmla="*/ 1384056 w 1459908"/>
              <a:gd name="connsiteY253" fmla="*/ 2974777 h 6222058"/>
              <a:gd name="connsiteX254" fmla="*/ 1411495 w 1459908"/>
              <a:gd name="connsiteY254" fmla="*/ 2946525 h 6222058"/>
              <a:gd name="connsiteX255" fmla="*/ 1066184 w 1459908"/>
              <a:gd name="connsiteY255" fmla="*/ 2946525 h 6222058"/>
              <a:gd name="connsiteX256" fmla="*/ 1093622 w 1459908"/>
              <a:gd name="connsiteY256" fmla="*/ 2974777 h 6222058"/>
              <a:gd name="connsiteX257" fmla="*/ 1066184 w 1459908"/>
              <a:gd name="connsiteY257" fmla="*/ 3003028 h 6222058"/>
              <a:gd name="connsiteX258" fmla="*/ 1038745 w 1459908"/>
              <a:gd name="connsiteY258" fmla="*/ 2974777 h 6222058"/>
              <a:gd name="connsiteX259" fmla="*/ 1066184 w 1459908"/>
              <a:gd name="connsiteY259" fmla="*/ 2946525 h 6222058"/>
              <a:gd name="connsiteX260" fmla="*/ 721390 w 1459908"/>
              <a:gd name="connsiteY260" fmla="*/ 2946525 h 6222058"/>
              <a:gd name="connsiteX261" fmla="*/ 748829 w 1459908"/>
              <a:gd name="connsiteY261" fmla="*/ 2974777 h 6222058"/>
              <a:gd name="connsiteX262" fmla="*/ 721390 w 1459908"/>
              <a:gd name="connsiteY262" fmla="*/ 3003028 h 6222058"/>
              <a:gd name="connsiteX263" fmla="*/ 693951 w 1459908"/>
              <a:gd name="connsiteY263" fmla="*/ 2974777 h 6222058"/>
              <a:gd name="connsiteX264" fmla="*/ 721390 w 1459908"/>
              <a:gd name="connsiteY264" fmla="*/ 2946525 h 6222058"/>
              <a:gd name="connsiteX265" fmla="*/ 376079 w 1459908"/>
              <a:gd name="connsiteY265" fmla="*/ 2946525 h 6222058"/>
              <a:gd name="connsiteX266" fmla="*/ 403517 w 1459908"/>
              <a:gd name="connsiteY266" fmla="*/ 2974777 h 6222058"/>
              <a:gd name="connsiteX267" fmla="*/ 376079 w 1459908"/>
              <a:gd name="connsiteY267" fmla="*/ 3003028 h 6222058"/>
              <a:gd name="connsiteX268" fmla="*/ 348640 w 1459908"/>
              <a:gd name="connsiteY268" fmla="*/ 2974777 h 6222058"/>
              <a:gd name="connsiteX269" fmla="*/ 376079 w 1459908"/>
              <a:gd name="connsiteY269" fmla="*/ 2946525 h 6222058"/>
              <a:gd name="connsiteX270" fmla="*/ 31285 w 1459908"/>
              <a:gd name="connsiteY270" fmla="*/ 2946525 h 6222058"/>
              <a:gd name="connsiteX271" fmla="*/ 58724 w 1459908"/>
              <a:gd name="connsiteY271" fmla="*/ 2974777 h 6222058"/>
              <a:gd name="connsiteX272" fmla="*/ 31285 w 1459908"/>
              <a:gd name="connsiteY272" fmla="*/ 3003028 h 6222058"/>
              <a:gd name="connsiteX273" fmla="*/ 3847 w 1459908"/>
              <a:gd name="connsiteY273" fmla="*/ 2974777 h 6222058"/>
              <a:gd name="connsiteX274" fmla="*/ 31285 w 1459908"/>
              <a:gd name="connsiteY274" fmla="*/ 2946525 h 6222058"/>
              <a:gd name="connsiteX275" fmla="*/ 1411495 w 1459908"/>
              <a:gd name="connsiteY275" fmla="*/ 2599512 h 6222058"/>
              <a:gd name="connsiteX276" fmla="*/ 1438933 w 1459908"/>
              <a:gd name="connsiteY276" fmla="*/ 2627763 h 6222058"/>
              <a:gd name="connsiteX277" fmla="*/ 1411495 w 1459908"/>
              <a:gd name="connsiteY277" fmla="*/ 2656015 h 6222058"/>
              <a:gd name="connsiteX278" fmla="*/ 1384056 w 1459908"/>
              <a:gd name="connsiteY278" fmla="*/ 2627763 h 6222058"/>
              <a:gd name="connsiteX279" fmla="*/ 1411495 w 1459908"/>
              <a:gd name="connsiteY279" fmla="*/ 2599512 h 6222058"/>
              <a:gd name="connsiteX280" fmla="*/ 1066184 w 1459908"/>
              <a:gd name="connsiteY280" fmla="*/ 2599512 h 6222058"/>
              <a:gd name="connsiteX281" fmla="*/ 1093622 w 1459908"/>
              <a:gd name="connsiteY281" fmla="*/ 2627763 h 6222058"/>
              <a:gd name="connsiteX282" fmla="*/ 1066184 w 1459908"/>
              <a:gd name="connsiteY282" fmla="*/ 2656015 h 6222058"/>
              <a:gd name="connsiteX283" fmla="*/ 1038745 w 1459908"/>
              <a:gd name="connsiteY283" fmla="*/ 2627763 h 6222058"/>
              <a:gd name="connsiteX284" fmla="*/ 1066184 w 1459908"/>
              <a:gd name="connsiteY284" fmla="*/ 2599512 h 6222058"/>
              <a:gd name="connsiteX285" fmla="*/ 721390 w 1459908"/>
              <a:gd name="connsiteY285" fmla="*/ 2599512 h 6222058"/>
              <a:gd name="connsiteX286" fmla="*/ 748829 w 1459908"/>
              <a:gd name="connsiteY286" fmla="*/ 2627763 h 6222058"/>
              <a:gd name="connsiteX287" fmla="*/ 721390 w 1459908"/>
              <a:gd name="connsiteY287" fmla="*/ 2656015 h 6222058"/>
              <a:gd name="connsiteX288" fmla="*/ 693951 w 1459908"/>
              <a:gd name="connsiteY288" fmla="*/ 2627763 h 6222058"/>
              <a:gd name="connsiteX289" fmla="*/ 721390 w 1459908"/>
              <a:gd name="connsiteY289" fmla="*/ 2599512 h 6222058"/>
              <a:gd name="connsiteX290" fmla="*/ 376079 w 1459908"/>
              <a:gd name="connsiteY290" fmla="*/ 2599512 h 6222058"/>
              <a:gd name="connsiteX291" fmla="*/ 403517 w 1459908"/>
              <a:gd name="connsiteY291" fmla="*/ 2627763 h 6222058"/>
              <a:gd name="connsiteX292" fmla="*/ 376079 w 1459908"/>
              <a:gd name="connsiteY292" fmla="*/ 2656015 h 6222058"/>
              <a:gd name="connsiteX293" fmla="*/ 348640 w 1459908"/>
              <a:gd name="connsiteY293" fmla="*/ 2627763 h 6222058"/>
              <a:gd name="connsiteX294" fmla="*/ 376079 w 1459908"/>
              <a:gd name="connsiteY294" fmla="*/ 2599512 h 6222058"/>
              <a:gd name="connsiteX295" fmla="*/ 31285 w 1459908"/>
              <a:gd name="connsiteY295" fmla="*/ 2599512 h 6222058"/>
              <a:gd name="connsiteX296" fmla="*/ 58724 w 1459908"/>
              <a:gd name="connsiteY296" fmla="*/ 2627763 h 6222058"/>
              <a:gd name="connsiteX297" fmla="*/ 31285 w 1459908"/>
              <a:gd name="connsiteY297" fmla="*/ 2656015 h 6222058"/>
              <a:gd name="connsiteX298" fmla="*/ 3847 w 1459908"/>
              <a:gd name="connsiteY298" fmla="*/ 2627763 h 6222058"/>
              <a:gd name="connsiteX299" fmla="*/ 31285 w 1459908"/>
              <a:gd name="connsiteY299" fmla="*/ 2599512 h 6222058"/>
              <a:gd name="connsiteX300" fmla="*/ 1411495 w 1459908"/>
              <a:gd name="connsiteY300" fmla="*/ 2271688 h 6222058"/>
              <a:gd name="connsiteX301" fmla="*/ 1438933 w 1459908"/>
              <a:gd name="connsiteY301" fmla="*/ 2299940 h 6222058"/>
              <a:gd name="connsiteX302" fmla="*/ 1411495 w 1459908"/>
              <a:gd name="connsiteY302" fmla="*/ 2328191 h 6222058"/>
              <a:gd name="connsiteX303" fmla="*/ 1384056 w 1459908"/>
              <a:gd name="connsiteY303" fmla="*/ 2299940 h 6222058"/>
              <a:gd name="connsiteX304" fmla="*/ 1411495 w 1459908"/>
              <a:gd name="connsiteY304" fmla="*/ 2271688 h 6222058"/>
              <a:gd name="connsiteX305" fmla="*/ 1066184 w 1459908"/>
              <a:gd name="connsiteY305" fmla="*/ 2271688 h 6222058"/>
              <a:gd name="connsiteX306" fmla="*/ 1093622 w 1459908"/>
              <a:gd name="connsiteY306" fmla="*/ 2299940 h 6222058"/>
              <a:gd name="connsiteX307" fmla="*/ 1066184 w 1459908"/>
              <a:gd name="connsiteY307" fmla="*/ 2328191 h 6222058"/>
              <a:gd name="connsiteX308" fmla="*/ 1038745 w 1459908"/>
              <a:gd name="connsiteY308" fmla="*/ 2299940 h 6222058"/>
              <a:gd name="connsiteX309" fmla="*/ 1066184 w 1459908"/>
              <a:gd name="connsiteY309" fmla="*/ 2271688 h 6222058"/>
              <a:gd name="connsiteX310" fmla="*/ 721390 w 1459908"/>
              <a:gd name="connsiteY310" fmla="*/ 2271688 h 6222058"/>
              <a:gd name="connsiteX311" fmla="*/ 748829 w 1459908"/>
              <a:gd name="connsiteY311" fmla="*/ 2299940 h 6222058"/>
              <a:gd name="connsiteX312" fmla="*/ 721390 w 1459908"/>
              <a:gd name="connsiteY312" fmla="*/ 2328191 h 6222058"/>
              <a:gd name="connsiteX313" fmla="*/ 693951 w 1459908"/>
              <a:gd name="connsiteY313" fmla="*/ 2299940 h 6222058"/>
              <a:gd name="connsiteX314" fmla="*/ 721390 w 1459908"/>
              <a:gd name="connsiteY314" fmla="*/ 2271688 h 6222058"/>
              <a:gd name="connsiteX315" fmla="*/ 376079 w 1459908"/>
              <a:gd name="connsiteY315" fmla="*/ 2271688 h 6222058"/>
              <a:gd name="connsiteX316" fmla="*/ 403517 w 1459908"/>
              <a:gd name="connsiteY316" fmla="*/ 2299940 h 6222058"/>
              <a:gd name="connsiteX317" fmla="*/ 376079 w 1459908"/>
              <a:gd name="connsiteY317" fmla="*/ 2328191 h 6222058"/>
              <a:gd name="connsiteX318" fmla="*/ 348640 w 1459908"/>
              <a:gd name="connsiteY318" fmla="*/ 2299940 h 6222058"/>
              <a:gd name="connsiteX319" fmla="*/ 376079 w 1459908"/>
              <a:gd name="connsiteY319" fmla="*/ 2271688 h 6222058"/>
              <a:gd name="connsiteX320" fmla="*/ 30768 w 1459908"/>
              <a:gd name="connsiteY320" fmla="*/ 2271688 h 6222058"/>
              <a:gd name="connsiteX321" fmla="*/ 58206 w 1459908"/>
              <a:gd name="connsiteY321" fmla="*/ 2299940 h 6222058"/>
              <a:gd name="connsiteX322" fmla="*/ 30768 w 1459908"/>
              <a:gd name="connsiteY322" fmla="*/ 2328191 h 6222058"/>
              <a:gd name="connsiteX323" fmla="*/ 3329 w 1459908"/>
              <a:gd name="connsiteY323" fmla="*/ 2299940 h 6222058"/>
              <a:gd name="connsiteX324" fmla="*/ 30768 w 1459908"/>
              <a:gd name="connsiteY324" fmla="*/ 2271688 h 6222058"/>
              <a:gd name="connsiteX325" fmla="*/ 1411495 w 1459908"/>
              <a:gd name="connsiteY325" fmla="*/ 1934270 h 6222058"/>
              <a:gd name="connsiteX326" fmla="*/ 1438933 w 1459908"/>
              <a:gd name="connsiteY326" fmla="*/ 1962521 h 6222058"/>
              <a:gd name="connsiteX327" fmla="*/ 1411495 w 1459908"/>
              <a:gd name="connsiteY327" fmla="*/ 1990773 h 6222058"/>
              <a:gd name="connsiteX328" fmla="*/ 1384056 w 1459908"/>
              <a:gd name="connsiteY328" fmla="*/ 1962521 h 6222058"/>
              <a:gd name="connsiteX329" fmla="*/ 1411495 w 1459908"/>
              <a:gd name="connsiteY329" fmla="*/ 1934270 h 6222058"/>
              <a:gd name="connsiteX330" fmla="*/ 1066184 w 1459908"/>
              <a:gd name="connsiteY330" fmla="*/ 1934270 h 6222058"/>
              <a:gd name="connsiteX331" fmla="*/ 1093622 w 1459908"/>
              <a:gd name="connsiteY331" fmla="*/ 1962521 h 6222058"/>
              <a:gd name="connsiteX332" fmla="*/ 1066184 w 1459908"/>
              <a:gd name="connsiteY332" fmla="*/ 1990773 h 6222058"/>
              <a:gd name="connsiteX333" fmla="*/ 1038745 w 1459908"/>
              <a:gd name="connsiteY333" fmla="*/ 1962521 h 6222058"/>
              <a:gd name="connsiteX334" fmla="*/ 1066184 w 1459908"/>
              <a:gd name="connsiteY334" fmla="*/ 1934270 h 6222058"/>
              <a:gd name="connsiteX335" fmla="*/ 720872 w 1459908"/>
              <a:gd name="connsiteY335" fmla="*/ 1934270 h 6222058"/>
              <a:gd name="connsiteX336" fmla="*/ 748311 w 1459908"/>
              <a:gd name="connsiteY336" fmla="*/ 1962521 h 6222058"/>
              <a:gd name="connsiteX337" fmla="*/ 720872 w 1459908"/>
              <a:gd name="connsiteY337" fmla="*/ 1990773 h 6222058"/>
              <a:gd name="connsiteX338" fmla="*/ 693434 w 1459908"/>
              <a:gd name="connsiteY338" fmla="*/ 1962521 h 6222058"/>
              <a:gd name="connsiteX339" fmla="*/ 720872 w 1459908"/>
              <a:gd name="connsiteY339" fmla="*/ 1934270 h 6222058"/>
              <a:gd name="connsiteX340" fmla="*/ 376079 w 1459908"/>
              <a:gd name="connsiteY340" fmla="*/ 1934270 h 6222058"/>
              <a:gd name="connsiteX341" fmla="*/ 403517 w 1459908"/>
              <a:gd name="connsiteY341" fmla="*/ 1962521 h 6222058"/>
              <a:gd name="connsiteX342" fmla="*/ 376079 w 1459908"/>
              <a:gd name="connsiteY342" fmla="*/ 1990773 h 6222058"/>
              <a:gd name="connsiteX343" fmla="*/ 348640 w 1459908"/>
              <a:gd name="connsiteY343" fmla="*/ 1962521 h 6222058"/>
              <a:gd name="connsiteX344" fmla="*/ 376079 w 1459908"/>
              <a:gd name="connsiteY344" fmla="*/ 1934270 h 6222058"/>
              <a:gd name="connsiteX345" fmla="*/ 30768 w 1459908"/>
              <a:gd name="connsiteY345" fmla="*/ 1934270 h 6222058"/>
              <a:gd name="connsiteX346" fmla="*/ 58206 w 1459908"/>
              <a:gd name="connsiteY346" fmla="*/ 1962521 h 6222058"/>
              <a:gd name="connsiteX347" fmla="*/ 30768 w 1459908"/>
              <a:gd name="connsiteY347" fmla="*/ 1990773 h 6222058"/>
              <a:gd name="connsiteX348" fmla="*/ 3329 w 1459908"/>
              <a:gd name="connsiteY348" fmla="*/ 1962521 h 6222058"/>
              <a:gd name="connsiteX349" fmla="*/ 30768 w 1459908"/>
              <a:gd name="connsiteY349" fmla="*/ 1934270 h 6222058"/>
              <a:gd name="connsiteX350" fmla="*/ 1410977 w 1459908"/>
              <a:gd name="connsiteY350" fmla="*/ 1606979 h 6222058"/>
              <a:gd name="connsiteX351" fmla="*/ 1438416 w 1459908"/>
              <a:gd name="connsiteY351" fmla="*/ 1635231 h 6222058"/>
              <a:gd name="connsiteX352" fmla="*/ 1410977 w 1459908"/>
              <a:gd name="connsiteY352" fmla="*/ 1663482 h 6222058"/>
              <a:gd name="connsiteX353" fmla="*/ 1383538 w 1459908"/>
              <a:gd name="connsiteY353" fmla="*/ 1635231 h 6222058"/>
              <a:gd name="connsiteX354" fmla="*/ 1410977 w 1459908"/>
              <a:gd name="connsiteY354" fmla="*/ 1606979 h 6222058"/>
              <a:gd name="connsiteX355" fmla="*/ 30768 w 1459908"/>
              <a:gd name="connsiteY355" fmla="*/ 1606979 h 6222058"/>
              <a:gd name="connsiteX356" fmla="*/ 58206 w 1459908"/>
              <a:gd name="connsiteY356" fmla="*/ 1635231 h 6222058"/>
              <a:gd name="connsiteX357" fmla="*/ 30768 w 1459908"/>
              <a:gd name="connsiteY357" fmla="*/ 1663482 h 6222058"/>
              <a:gd name="connsiteX358" fmla="*/ 3329 w 1459908"/>
              <a:gd name="connsiteY358" fmla="*/ 1635231 h 6222058"/>
              <a:gd name="connsiteX359" fmla="*/ 30768 w 1459908"/>
              <a:gd name="connsiteY359" fmla="*/ 1606979 h 6222058"/>
              <a:gd name="connsiteX360" fmla="*/ 1066184 w 1459908"/>
              <a:gd name="connsiteY360" fmla="*/ 1606446 h 6222058"/>
              <a:gd name="connsiteX361" fmla="*/ 1093622 w 1459908"/>
              <a:gd name="connsiteY361" fmla="*/ 1634697 h 6222058"/>
              <a:gd name="connsiteX362" fmla="*/ 1066184 w 1459908"/>
              <a:gd name="connsiteY362" fmla="*/ 1662949 h 6222058"/>
              <a:gd name="connsiteX363" fmla="*/ 1038745 w 1459908"/>
              <a:gd name="connsiteY363" fmla="*/ 1634697 h 6222058"/>
              <a:gd name="connsiteX364" fmla="*/ 1066184 w 1459908"/>
              <a:gd name="connsiteY364" fmla="*/ 1606446 h 6222058"/>
              <a:gd name="connsiteX365" fmla="*/ 720872 w 1459908"/>
              <a:gd name="connsiteY365" fmla="*/ 1606446 h 6222058"/>
              <a:gd name="connsiteX366" fmla="*/ 748311 w 1459908"/>
              <a:gd name="connsiteY366" fmla="*/ 1634697 h 6222058"/>
              <a:gd name="connsiteX367" fmla="*/ 720872 w 1459908"/>
              <a:gd name="connsiteY367" fmla="*/ 1662949 h 6222058"/>
              <a:gd name="connsiteX368" fmla="*/ 693434 w 1459908"/>
              <a:gd name="connsiteY368" fmla="*/ 1634697 h 6222058"/>
              <a:gd name="connsiteX369" fmla="*/ 720872 w 1459908"/>
              <a:gd name="connsiteY369" fmla="*/ 1606446 h 6222058"/>
              <a:gd name="connsiteX370" fmla="*/ 376079 w 1459908"/>
              <a:gd name="connsiteY370" fmla="*/ 1606446 h 6222058"/>
              <a:gd name="connsiteX371" fmla="*/ 403517 w 1459908"/>
              <a:gd name="connsiteY371" fmla="*/ 1634697 h 6222058"/>
              <a:gd name="connsiteX372" fmla="*/ 376079 w 1459908"/>
              <a:gd name="connsiteY372" fmla="*/ 1662949 h 6222058"/>
              <a:gd name="connsiteX373" fmla="*/ 348640 w 1459908"/>
              <a:gd name="connsiteY373" fmla="*/ 1634697 h 6222058"/>
              <a:gd name="connsiteX374" fmla="*/ 376079 w 1459908"/>
              <a:gd name="connsiteY374" fmla="*/ 1606446 h 6222058"/>
              <a:gd name="connsiteX375" fmla="*/ 1410479 w 1459908"/>
              <a:gd name="connsiteY375" fmla="*/ 1340079 h 6222058"/>
              <a:gd name="connsiteX376" fmla="*/ 1437917 w 1459908"/>
              <a:gd name="connsiteY376" fmla="*/ 1368331 h 6222058"/>
              <a:gd name="connsiteX377" fmla="*/ 1410479 w 1459908"/>
              <a:gd name="connsiteY377" fmla="*/ 1396582 h 6222058"/>
              <a:gd name="connsiteX378" fmla="*/ 1383040 w 1459908"/>
              <a:gd name="connsiteY378" fmla="*/ 1368331 h 6222058"/>
              <a:gd name="connsiteX379" fmla="*/ 1410479 w 1459908"/>
              <a:gd name="connsiteY379" fmla="*/ 1340079 h 6222058"/>
              <a:gd name="connsiteX380" fmla="*/ 1065168 w 1459908"/>
              <a:gd name="connsiteY380" fmla="*/ 1340079 h 6222058"/>
              <a:gd name="connsiteX381" fmla="*/ 1092606 w 1459908"/>
              <a:gd name="connsiteY381" fmla="*/ 1368331 h 6222058"/>
              <a:gd name="connsiteX382" fmla="*/ 1065168 w 1459908"/>
              <a:gd name="connsiteY382" fmla="*/ 1396582 h 6222058"/>
              <a:gd name="connsiteX383" fmla="*/ 1037729 w 1459908"/>
              <a:gd name="connsiteY383" fmla="*/ 1368331 h 6222058"/>
              <a:gd name="connsiteX384" fmla="*/ 1065168 w 1459908"/>
              <a:gd name="connsiteY384" fmla="*/ 1340079 h 6222058"/>
              <a:gd name="connsiteX385" fmla="*/ 720374 w 1459908"/>
              <a:gd name="connsiteY385" fmla="*/ 1340079 h 6222058"/>
              <a:gd name="connsiteX386" fmla="*/ 747813 w 1459908"/>
              <a:gd name="connsiteY386" fmla="*/ 1368331 h 6222058"/>
              <a:gd name="connsiteX387" fmla="*/ 720374 w 1459908"/>
              <a:gd name="connsiteY387" fmla="*/ 1396582 h 6222058"/>
              <a:gd name="connsiteX388" fmla="*/ 692935 w 1459908"/>
              <a:gd name="connsiteY388" fmla="*/ 1368331 h 6222058"/>
              <a:gd name="connsiteX389" fmla="*/ 720374 w 1459908"/>
              <a:gd name="connsiteY389" fmla="*/ 1340079 h 6222058"/>
              <a:gd name="connsiteX390" fmla="*/ 375063 w 1459908"/>
              <a:gd name="connsiteY390" fmla="*/ 1340079 h 6222058"/>
              <a:gd name="connsiteX391" fmla="*/ 402501 w 1459908"/>
              <a:gd name="connsiteY391" fmla="*/ 1368331 h 6222058"/>
              <a:gd name="connsiteX392" fmla="*/ 375063 w 1459908"/>
              <a:gd name="connsiteY392" fmla="*/ 1396582 h 6222058"/>
              <a:gd name="connsiteX393" fmla="*/ 347624 w 1459908"/>
              <a:gd name="connsiteY393" fmla="*/ 1368331 h 6222058"/>
              <a:gd name="connsiteX394" fmla="*/ 375063 w 1459908"/>
              <a:gd name="connsiteY394" fmla="*/ 1340079 h 6222058"/>
              <a:gd name="connsiteX395" fmla="*/ 30269 w 1459908"/>
              <a:gd name="connsiteY395" fmla="*/ 1340079 h 6222058"/>
              <a:gd name="connsiteX396" fmla="*/ 57708 w 1459908"/>
              <a:gd name="connsiteY396" fmla="*/ 1368331 h 6222058"/>
              <a:gd name="connsiteX397" fmla="*/ 30269 w 1459908"/>
              <a:gd name="connsiteY397" fmla="*/ 1396582 h 6222058"/>
              <a:gd name="connsiteX398" fmla="*/ 2831 w 1459908"/>
              <a:gd name="connsiteY398" fmla="*/ 1368331 h 6222058"/>
              <a:gd name="connsiteX399" fmla="*/ 30269 w 1459908"/>
              <a:gd name="connsiteY399" fmla="*/ 1340079 h 6222058"/>
              <a:gd name="connsiteX400" fmla="*/ 1410479 w 1459908"/>
              <a:gd name="connsiteY400" fmla="*/ 993066 h 6222058"/>
              <a:gd name="connsiteX401" fmla="*/ 1437917 w 1459908"/>
              <a:gd name="connsiteY401" fmla="*/ 1021317 h 6222058"/>
              <a:gd name="connsiteX402" fmla="*/ 1410479 w 1459908"/>
              <a:gd name="connsiteY402" fmla="*/ 1049569 h 6222058"/>
              <a:gd name="connsiteX403" fmla="*/ 1383040 w 1459908"/>
              <a:gd name="connsiteY403" fmla="*/ 1021317 h 6222058"/>
              <a:gd name="connsiteX404" fmla="*/ 1410479 w 1459908"/>
              <a:gd name="connsiteY404" fmla="*/ 993066 h 6222058"/>
              <a:gd name="connsiteX405" fmla="*/ 1065168 w 1459908"/>
              <a:gd name="connsiteY405" fmla="*/ 993066 h 6222058"/>
              <a:gd name="connsiteX406" fmla="*/ 1092606 w 1459908"/>
              <a:gd name="connsiteY406" fmla="*/ 1021317 h 6222058"/>
              <a:gd name="connsiteX407" fmla="*/ 1065168 w 1459908"/>
              <a:gd name="connsiteY407" fmla="*/ 1049569 h 6222058"/>
              <a:gd name="connsiteX408" fmla="*/ 1037729 w 1459908"/>
              <a:gd name="connsiteY408" fmla="*/ 1021317 h 6222058"/>
              <a:gd name="connsiteX409" fmla="*/ 1065168 w 1459908"/>
              <a:gd name="connsiteY409" fmla="*/ 993066 h 6222058"/>
              <a:gd name="connsiteX410" fmla="*/ 720374 w 1459908"/>
              <a:gd name="connsiteY410" fmla="*/ 993066 h 6222058"/>
              <a:gd name="connsiteX411" fmla="*/ 747813 w 1459908"/>
              <a:gd name="connsiteY411" fmla="*/ 1021317 h 6222058"/>
              <a:gd name="connsiteX412" fmla="*/ 720374 w 1459908"/>
              <a:gd name="connsiteY412" fmla="*/ 1049569 h 6222058"/>
              <a:gd name="connsiteX413" fmla="*/ 692935 w 1459908"/>
              <a:gd name="connsiteY413" fmla="*/ 1021317 h 6222058"/>
              <a:gd name="connsiteX414" fmla="*/ 720374 w 1459908"/>
              <a:gd name="connsiteY414" fmla="*/ 993066 h 6222058"/>
              <a:gd name="connsiteX415" fmla="*/ 375063 w 1459908"/>
              <a:gd name="connsiteY415" fmla="*/ 993066 h 6222058"/>
              <a:gd name="connsiteX416" fmla="*/ 402501 w 1459908"/>
              <a:gd name="connsiteY416" fmla="*/ 1021317 h 6222058"/>
              <a:gd name="connsiteX417" fmla="*/ 375063 w 1459908"/>
              <a:gd name="connsiteY417" fmla="*/ 1049569 h 6222058"/>
              <a:gd name="connsiteX418" fmla="*/ 347624 w 1459908"/>
              <a:gd name="connsiteY418" fmla="*/ 1021317 h 6222058"/>
              <a:gd name="connsiteX419" fmla="*/ 375063 w 1459908"/>
              <a:gd name="connsiteY419" fmla="*/ 993066 h 6222058"/>
              <a:gd name="connsiteX420" fmla="*/ 30269 w 1459908"/>
              <a:gd name="connsiteY420" fmla="*/ 993066 h 6222058"/>
              <a:gd name="connsiteX421" fmla="*/ 57708 w 1459908"/>
              <a:gd name="connsiteY421" fmla="*/ 1021317 h 6222058"/>
              <a:gd name="connsiteX422" fmla="*/ 30269 w 1459908"/>
              <a:gd name="connsiteY422" fmla="*/ 1049569 h 6222058"/>
              <a:gd name="connsiteX423" fmla="*/ 2831 w 1459908"/>
              <a:gd name="connsiteY423" fmla="*/ 1021317 h 6222058"/>
              <a:gd name="connsiteX424" fmla="*/ 30269 w 1459908"/>
              <a:gd name="connsiteY424" fmla="*/ 993066 h 6222058"/>
              <a:gd name="connsiteX425" fmla="*/ 1410479 w 1459908"/>
              <a:gd name="connsiteY425" fmla="*/ 665242 h 6222058"/>
              <a:gd name="connsiteX426" fmla="*/ 1437917 w 1459908"/>
              <a:gd name="connsiteY426" fmla="*/ 693494 h 6222058"/>
              <a:gd name="connsiteX427" fmla="*/ 1410479 w 1459908"/>
              <a:gd name="connsiteY427" fmla="*/ 721745 h 6222058"/>
              <a:gd name="connsiteX428" fmla="*/ 1383040 w 1459908"/>
              <a:gd name="connsiteY428" fmla="*/ 693494 h 6222058"/>
              <a:gd name="connsiteX429" fmla="*/ 1410479 w 1459908"/>
              <a:gd name="connsiteY429" fmla="*/ 665242 h 6222058"/>
              <a:gd name="connsiteX430" fmla="*/ 1065168 w 1459908"/>
              <a:gd name="connsiteY430" fmla="*/ 665242 h 6222058"/>
              <a:gd name="connsiteX431" fmla="*/ 1092606 w 1459908"/>
              <a:gd name="connsiteY431" fmla="*/ 693494 h 6222058"/>
              <a:gd name="connsiteX432" fmla="*/ 1065168 w 1459908"/>
              <a:gd name="connsiteY432" fmla="*/ 721745 h 6222058"/>
              <a:gd name="connsiteX433" fmla="*/ 1037729 w 1459908"/>
              <a:gd name="connsiteY433" fmla="*/ 693494 h 6222058"/>
              <a:gd name="connsiteX434" fmla="*/ 1065168 w 1459908"/>
              <a:gd name="connsiteY434" fmla="*/ 665242 h 6222058"/>
              <a:gd name="connsiteX435" fmla="*/ 720374 w 1459908"/>
              <a:gd name="connsiteY435" fmla="*/ 665242 h 6222058"/>
              <a:gd name="connsiteX436" fmla="*/ 747813 w 1459908"/>
              <a:gd name="connsiteY436" fmla="*/ 693494 h 6222058"/>
              <a:gd name="connsiteX437" fmla="*/ 720374 w 1459908"/>
              <a:gd name="connsiteY437" fmla="*/ 721745 h 6222058"/>
              <a:gd name="connsiteX438" fmla="*/ 692935 w 1459908"/>
              <a:gd name="connsiteY438" fmla="*/ 693494 h 6222058"/>
              <a:gd name="connsiteX439" fmla="*/ 720374 w 1459908"/>
              <a:gd name="connsiteY439" fmla="*/ 665242 h 6222058"/>
              <a:gd name="connsiteX440" fmla="*/ 375063 w 1459908"/>
              <a:gd name="connsiteY440" fmla="*/ 665242 h 6222058"/>
              <a:gd name="connsiteX441" fmla="*/ 402501 w 1459908"/>
              <a:gd name="connsiteY441" fmla="*/ 693494 h 6222058"/>
              <a:gd name="connsiteX442" fmla="*/ 375063 w 1459908"/>
              <a:gd name="connsiteY442" fmla="*/ 721745 h 6222058"/>
              <a:gd name="connsiteX443" fmla="*/ 347624 w 1459908"/>
              <a:gd name="connsiteY443" fmla="*/ 693494 h 6222058"/>
              <a:gd name="connsiteX444" fmla="*/ 375063 w 1459908"/>
              <a:gd name="connsiteY444" fmla="*/ 665242 h 6222058"/>
              <a:gd name="connsiteX445" fmla="*/ 29752 w 1459908"/>
              <a:gd name="connsiteY445" fmla="*/ 665242 h 6222058"/>
              <a:gd name="connsiteX446" fmla="*/ 57190 w 1459908"/>
              <a:gd name="connsiteY446" fmla="*/ 693494 h 6222058"/>
              <a:gd name="connsiteX447" fmla="*/ 29752 w 1459908"/>
              <a:gd name="connsiteY447" fmla="*/ 721745 h 6222058"/>
              <a:gd name="connsiteX448" fmla="*/ 2313 w 1459908"/>
              <a:gd name="connsiteY448" fmla="*/ 693494 h 6222058"/>
              <a:gd name="connsiteX449" fmla="*/ 29752 w 1459908"/>
              <a:gd name="connsiteY449" fmla="*/ 665242 h 6222058"/>
              <a:gd name="connsiteX450" fmla="*/ 1410479 w 1459908"/>
              <a:gd name="connsiteY450" fmla="*/ 327824 h 6222058"/>
              <a:gd name="connsiteX451" fmla="*/ 1437917 w 1459908"/>
              <a:gd name="connsiteY451" fmla="*/ 356075 h 6222058"/>
              <a:gd name="connsiteX452" fmla="*/ 1410479 w 1459908"/>
              <a:gd name="connsiteY452" fmla="*/ 384327 h 6222058"/>
              <a:gd name="connsiteX453" fmla="*/ 1383040 w 1459908"/>
              <a:gd name="connsiteY453" fmla="*/ 356075 h 6222058"/>
              <a:gd name="connsiteX454" fmla="*/ 1410479 w 1459908"/>
              <a:gd name="connsiteY454" fmla="*/ 327824 h 6222058"/>
              <a:gd name="connsiteX455" fmla="*/ 1065168 w 1459908"/>
              <a:gd name="connsiteY455" fmla="*/ 327824 h 6222058"/>
              <a:gd name="connsiteX456" fmla="*/ 1092606 w 1459908"/>
              <a:gd name="connsiteY456" fmla="*/ 356075 h 6222058"/>
              <a:gd name="connsiteX457" fmla="*/ 1065168 w 1459908"/>
              <a:gd name="connsiteY457" fmla="*/ 384327 h 6222058"/>
              <a:gd name="connsiteX458" fmla="*/ 1037729 w 1459908"/>
              <a:gd name="connsiteY458" fmla="*/ 356075 h 6222058"/>
              <a:gd name="connsiteX459" fmla="*/ 1065168 w 1459908"/>
              <a:gd name="connsiteY459" fmla="*/ 327824 h 6222058"/>
              <a:gd name="connsiteX460" fmla="*/ 719856 w 1459908"/>
              <a:gd name="connsiteY460" fmla="*/ 327824 h 6222058"/>
              <a:gd name="connsiteX461" fmla="*/ 747295 w 1459908"/>
              <a:gd name="connsiteY461" fmla="*/ 356075 h 6222058"/>
              <a:gd name="connsiteX462" fmla="*/ 719856 w 1459908"/>
              <a:gd name="connsiteY462" fmla="*/ 384327 h 6222058"/>
              <a:gd name="connsiteX463" fmla="*/ 692418 w 1459908"/>
              <a:gd name="connsiteY463" fmla="*/ 356075 h 6222058"/>
              <a:gd name="connsiteX464" fmla="*/ 719856 w 1459908"/>
              <a:gd name="connsiteY464" fmla="*/ 327824 h 6222058"/>
              <a:gd name="connsiteX465" fmla="*/ 375063 w 1459908"/>
              <a:gd name="connsiteY465" fmla="*/ 327824 h 6222058"/>
              <a:gd name="connsiteX466" fmla="*/ 402501 w 1459908"/>
              <a:gd name="connsiteY466" fmla="*/ 356075 h 6222058"/>
              <a:gd name="connsiteX467" fmla="*/ 375063 w 1459908"/>
              <a:gd name="connsiteY467" fmla="*/ 384327 h 6222058"/>
              <a:gd name="connsiteX468" fmla="*/ 347624 w 1459908"/>
              <a:gd name="connsiteY468" fmla="*/ 356075 h 6222058"/>
              <a:gd name="connsiteX469" fmla="*/ 375063 w 1459908"/>
              <a:gd name="connsiteY469" fmla="*/ 327824 h 6222058"/>
              <a:gd name="connsiteX470" fmla="*/ 29752 w 1459908"/>
              <a:gd name="connsiteY470" fmla="*/ 327824 h 6222058"/>
              <a:gd name="connsiteX471" fmla="*/ 57190 w 1459908"/>
              <a:gd name="connsiteY471" fmla="*/ 356075 h 6222058"/>
              <a:gd name="connsiteX472" fmla="*/ 29752 w 1459908"/>
              <a:gd name="connsiteY472" fmla="*/ 384327 h 6222058"/>
              <a:gd name="connsiteX473" fmla="*/ 2313 w 1459908"/>
              <a:gd name="connsiteY473" fmla="*/ 356075 h 6222058"/>
              <a:gd name="connsiteX474" fmla="*/ 29752 w 1459908"/>
              <a:gd name="connsiteY474" fmla="*/ 327824 h 6222058"/>
              <a:gd name="connsiteX475" fmla="*/ 1409961 w 1459908"/>
              <a:gd name="connsiteY475" fmla="*/ 533 h 6222058"/>
              <a:gd name="connsiteX476" fmla="*/ 1437400 w 1459908"/>
              <a:gd name="connsiteY476" fmla="*/ 28785 h 6222058"/>
              <a:gd name="connsiteX477" fmla="*/ 1409961 w 1459908"/>
              <a:gd name="connsiteY477" fmla="*/ 57036 h 6222058"/>
              <a:gd name="connsiteX478" fmla="*/ 1382522 w 1459908"/>
              <a:gd name="connsiteY478" fmla="*/ 28785 h 6222058"/>
              <a:gd name="connsiteX479" fmla="*/ 1409961 w 1459908"/>
              <a:gd name="connsiteY479" fmla="*/ 533 h 6222058"/>
              <a:gd name="connsiteX480" fmla="*/ 29752 w 1459908"/>
              <a:gd name="connsiteY480" fmla="*/ 533 h 6222058"/>
              <a:gd name="connsiteX481" fmla="*/ 57190 w 1459908"/>
              <a:gd name="connsiteY481" fmla="*/ 28785 h 6222058"/>
              <a:gd name="connsiteX482" fmla="*/ 29752 w 1459908"/>
              <a:gd name="connsiteY482" fmla="*/ 57036 h 6222058"/>
              <a:gd name="connsiteX483" fmla="*/ 2313 w 1459908"/>
              <a:gd name="connsiteY483" fmla="*/ 28785 h 6222058"/>
              <a:gd name="connsiteX484" fmla="*/ 29752 w 1459908"/>
              <a:gd name="connsiteY484" fmla="*/ 533 h 6222058"/>
              <a:gd name="connsiteX485" fmla="*/ 1065168 w 1459908"/>
              <a:gd name="connsiteY485" fmla="*/ 0 h 6222058"/>
              <a:gd name="connsiteX486" fmla="*/ 1092606 w 1459908"/>
              <a:gd name="connsiteY486" fmla="*/ 28251 h 6222058"/>
              <a:gd name="connsiteX487" fmla="*/ 1065168 w 1459908"/>
              <a:gd name="connsiteY487" fmla="*/ 56503 h 6222058"/>
              <a:gd name="connsiteX488" fmla="*/ 1037729 w 1459908"/>
              <a:gd name="connsiteY488" fmla="*/ 28251 h 6222058"/>
              <a:gd name="connsiteX489" fmla="*/ 1065168 w 1459908"/>
              <a:gd name="connsiteY489" fmla="*/ 0 h 6222058"/>
              <a:gd name="connsiteX490" fmla="*/ 719856 w 1459908"/>
              <a:gd name="connsiteY490" fmla="*/ 0 h 6222058"/>
              <a:gd name="connsiteX491" fmla="*/ 747295 w 1459908"/>
              <a:gd name="connsiteY491" fmla="*/ 28251 h 6222058"/>
              <a:gd name="connsiteX492" fmla="*/ 719856 w 1459908"/>
              <a:gd name="connsiteY492" fmla="*/ 56503 h 6222058"/>
              <a:gd name="connsiteX493" fmla="*/ 692418 w 1459908"/>
              <a:gd name="connsiteY493" fmla="*/ 28251 h 6222058"/>
              <a:gd name="connsiteX494" fmla="*/ 719856 w 1459908"/>
              <a:gd name="connsiteY494" fmla="*/ 0 h 6222058"/>
              <a:gd name="connsiteX495" fmla="*/ 375063 w 1459908"/>
              <a:gd name="connsiteY495" fmla="*/ 0 h 6222058"/>
              <a:gd name="connsiteX496" fmla="*/ 402501 w 1459908"/>
              <a:gd name="connsiteY496" fmla="*/ 28251 h 6222058"/>
              <a:gd name="connsiteX497" fmla="*/ 375063 w 1459908"/>
              <a:gd name="connsiteY497" fmla="*/ 56503 h 6222058"/>
              <a:gd name="connsiteX498" fmla="*/ 347624 w 1459908"/>
              <a:gd name="connsiteY498" fmla="*/ 28251 h 6222058"/>
              <a:gd name="connsiteX499" fmla="*/ 375063 w 1459908"/>
              <a:gd name="connsiteY499" fmla="*/ 0 h 622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Lst>
            <a:rect l="l" t="t" r="r" b="b"/>
            <a:pathLst>
              <a:path w="1459908" h="6222058">
                <a:moveTo>
                  <a:pt x="1432470" y="6165555"/>
                </a:moveTo>
                <a:cubicBezTo>
                  <a:pt x="1447483" y="6165555"/>
                  <a:pt x="1459908" y="6178349"/>
                  <a:pt x="1459908" y="6193807"/>
                </a:cubicBezTo>
                <a:cubicBezTo>
                  <a:pt x="1459908" y="6209265"/>
                  <a:pt x="1447483" y="6222058"/>
                  <a:pt x="1432470" y="6222058"/>
                </a:cubicBezTo>
                <a:cubicBezTo>
                  <a:pt x="1417456" y="6222058"/>
                  <a:pt x="1405031" y="6209265"/>
                  <a:pt x="1405031" y="6193807"/>
                </a:cubicBezTo>
                <a:cubicBezTo>
                  <a:pt x="1405031" y="6178349"/>
                  <a:pt x="1417456" y="6165555"/>
                  <a:pt x="1432470" y="6165555"/>
                </a:cubicBezTo>
                <a:close/>
                <a:moveTo>
                  <a:pt x="1087159" y="6165555"/>
                </a:moveTo>
                <a:cubicBezTo>
                  <a:pt x="1102690" y="6165555"/>
                  <a:pt x="1115115" y="6178349"/>
                  <a:pt x="1114597" y="6193807"/>
                </a:cubicBezTo>
                <a:cubicBezTo>
                  <a:pt x="1114597" y="6209265"/>
                  <a:pt x="1102172" y="6222058"/>
                  <a:pt x="1087159" y="6222058"/>
                </a:cubicBezTo>
                <a:cubicBezTo>
                  <a:pt x="1072145" y="6222058"/>
                  <a:pt x="1059720" y="6209265"/>
                  <a:pt x="1059720" y="6193807"/>
                </a:cubicBezTo>
                <a:cubicBezTo>
                  <a:pt x="1059720" y="6178349"/>
                  <a:pt x="1072145" y="6165555"/>
                  <a:pt x="1087159" y="6165555"/>
                </a:cubicBezTo>
                <a:close/>
                <a:moveTo>
                  <a:pt x="742365" y="6165555"/>
                </a:moveTo>
                <a:cubicBezTo>
                  <a:pt x="757378" y="6165555"/>
                  <a:pt x="769804" y="6178349"/>
                  <a:pt x="769804" y="6193807"/>
                </a:cubicBezTo>
                <a:cubicBezTo>
                  <a:pt x="769804" y="6209265"/>
                  <a:pt x="757378" y="6222058"/>
                  <a:pt x="742365" y="6222058"/>
                </a:cubicBezTo>
                <a:cubicBezTo>
                  <a:pt x="727351" y="6222058"/>
                  <a:pt x="714926" y="6209265"/>
                  <a:pt x="714926" y="6193807"/>
                </a:cubicBezTo>
                <a:cubicBezTo>
                  <a:pt x="714926" y="6178349"/>
                  <a:pt x="727351" y="6165555"/>
                  <a:pt x="742365" y="6165555"/>
                </a:cubicBezTo>
                <a:close/>
                <a:moveTo>
                  <a:pt x="397054" y="6165555"/>
                </a:moveTo>
                <a:cubicBezTo>
                  <a:pt x="412585" y="6165555"/>
                  <a:pt x="425010" y="6178349"/>
                  <a:pt x="424492" y="6193807"/>
                </a:cubicBezTo>
                <a:cubicBezTo>
                  <a:pt x="424492" y="6209265"/>
                  <a:pt x="412067" y="6222058"/>
                  <a:pt x="397054" y="6222058"/>
                </a:cubicBezTo>
                <a:cubicBezTo>
                  <a:pt x="382040" y="6222058"/>
                  <a:pt x="369615" y="6209265"/>
                  <a:pt x="369615" y="6193807"/>
                </a:cubicBezTo>
                <a:cubicBezTo>
                  <a:pt x="369615" y="6178349"/>
                  <a:pt x="382040" y="6165555"/>
                  <a:pt x="397054" y="6165555"/>
                </a:cubicBezTo>
                <a:close/>
                <a:moveTo>
                  <a:pt x="52260" y="6165555"/>
                </a:moveTo>
                <a:cubicBezTo>
                  <a:pt x="67274" y="6165555"/>
                  <a:pt x="79699" y="6178349"/>
                  <a:pt x="79699" y="6193807"/>
                </a:cubicBezTo>
                <a:cubicBezTo>
                  <a:pt x="79699" y="6209265"/>
                  <a:pt x="67274" y="6222058"/>
                  <a:pt x="52260" y="6222058"/>
                </a:cubicBezTo>
                <a:cubicBezTo>
                  <a:pt x="37247" y="6222058"/>
                  <a:pt x="24822" y="6209265"/>
                  <a:pt x="24822" y="6193807"/>
                </a:cubicBezTo>
                <a:cubicBezTo>
                  <a:pt x="24822" y="6178349"/>
                  <a:pt x="37247" y="6165555"/>
                  <a:pt x="52260" y="6165555"/>
                </a:cubicBezTo>
                <a:close/>
                <a:moveTo>
                  <a:pt x="1432470" y="5818542"/>
                </a:moveTo>
                <a:cubicBezTo>
                  <a:pt x="1447483" y="5818542"/>
                  <a:pt x="1459908" y="5831335"/>
                  <a:pt x="1459908" y="5846793"/>
                </a:cubicBezTo>
                <a:cubicBezTo>
                  <a:pt x="1459908" y="5862252"/>
                  <a:pt x="1447483" y="5875045"/>
                  <a:pt x="1432470" y="5875045"/>
                </a:cubicBezTo>
                <a:cubicBezTo>
                  <a:pt x="1417456" y="5875045"/>
                  <a:pt x="1405031" y="5862252"/>
                  <a:pt x="1405031" y="5846793"/>
                </a:cubicBezTo>
                <a:cubicBezTo>
                  <a:pt x="1405031" y="5831335"/>
                  <a:pt x="1417456" y="5818542"/>
                  <a:pt x="1432470" y="5818542"/>
                </a:cubicBezTo>
                <a:close/>
                <a:moveTo>
                  <a:pt x="1087159" y="5818542"/>
                </a:moveTo>
                <a:cubicBezTo>
                  <a:pt x="1102690" y="5818542"/>
                  <a:pt x="1115115" y="5831335"/>
                  <a:pt x="1114597" y="5846793"/>
                </a:cubicBezTo>
                <a:cubicBezTo>
                  <a:pt x="1114597" y="5862252"/>
                  <a:pt x="1102172" y="5875045"/>
                  <a:pt x="1087159" y="5875045"/>
                </a:cubicBezTo>
                <a:cubicBezTo>
                  <a:pt x="1072145" y="5875045"/>
                  <a:pt x="1059720" y="5862252"/>
                  <a:pt x="1059720" y="5846793"/>
                </a:cubicBezTo>
                <a:cubicBezTo>
                  <a:pt x="1059720" y="5831335"/>
                  <a:pt x="1072145" y="5818542"/>
                  <a:pt x="1087159" y="5818542"/>
                </a:cubicBezTo>
                <a:close/>
                <a:moveTo>
                  <a:pt x="742365" y="5818542"/>
                </a:moveTo>
                <a:cubicBezTo>
                  <a:pt x="757378" y="5818542"/>
                  <a:pt x="769804" y="5831335"/>
                  <a:pt x="769804" y="5846793"/>
                </a:cubicBezTo>
                <a:cubicBezTo>
                  <a:pt x="769804" y="5862252"/>
                  <a:pt x="757378" y="5875045"/>
                  <a:pt x="742365" y="5875045"/>
                </a:cubicBezTo>
                <a:cubicBezTo>
                  <a:pt x="727351" y="5875045"/>
                  <a:pt x="714926" y="5862252"/>
                  <a:pt x="714926" y="5846793"/>
                </a:cubicBezTo>
                <a:cubicBezTo>
                  <a:pt x="714926" y="5831335"/>
                  <a:pt x="727351" y="5818542"/>
                  <a:pt x="742365" y="5818542"/>
                </a:cubicBezTo>
                <a:close/>
                <a:moveTo>
                  <a:pt x="397054" y="5818542"/>
                </a:moveTo>
                <a:cubicBezTo>
                  <a:pt x="412585" y="5818542"/>
                  <a:pt x="424492" y="5831335"/>
                  <a:pt x="424492" y="5846793"/>
                </a:cubicBezTo>
                <a:cubicBezTo>
                  <a:pt x="424492" y="5862252"/>
                  <a:pt x="412067" y="5875045"/>
                  <a:pt x="397054" y="5875045"/>
                </a:cubicBezTo>
                <a:cubicBezTo>
                  <a:pt x="382040" y="5875045"/>
                  <a:pt x="369615" y="5862252"/>
                  <a:pt x="369615" y="5846793"/>
                </a:cubicBezTo>
                <a:cubicBezTo>
                  <a:pt x="369615" y="5831335"/>
                  <a:pt x="382040" y="5818542"/>
                  <a:pt x="397054" y="5818542"/>
                </a:cubicBezTo>
                <a:close/>
                <a:moveTo>
                  <a:pt x="52260" y="5818542"/>
                </a:moveTo>
                <a:cubicBezTo>
                  <a:pt x="67274" y="5818542"/>
                  <a:pt x="79699" y="5831335"/>
                  <a:pt x="79699" y="5846793"/>
                </a:cubicBezTo>
                <a:cubicBezTo>
                  <a:pt x="79699" y="5862252"/>
                  <a:pt x="67274" y="5875045"/>
                  <a:pt x="52260" y="5875045"/>
                </a:cubicBezTo>
                <a:cubicBezTo>
                  <a:pt x="37247" y="5875045"/>
                  <a:pt x="24822" y="5862252"/>
                  <a:pt x="24822" y="5846793"/>
                </a:cubicBezTo>
                <a:cubicBezTo>
                  <a:pt x="24822" y="5831335"/>
                  <a:pt x="37247" y="5818542"/>
                  <a:pt x="52260" y="5818542"/>
                </a:cubicBezTo>
                <a:close/>
                <a:moveTo>
                  <a:pt x="1432470" y="5490718"/>
                </a:moveTo>
                <a:cubicBezTo>
                  <a:pt x="1447483" y="5490718"/>
                  <a:pt x="1459908" y="5503511"/>
                  <a:pt x="1459908" y="5518970"/>
                </a:cubicBezTo>
                <a:cubicBezTo>
                  <a:pt x="1459908" y="5534428"/>
                  <a:pt x="1447483" y="5547221"/>
                  <a:pt x="1432470" y="5547221"/>
                </a:cubicBezTo>
                <a:cubicBezTo>
                  <a:pt x="1417456" y="5547221"/>
                  <a:pt x="1405031" y="5534428"/>
                  <a:pt x="1405031" y="5518970"/>
                </a:cubicBezTo>
                <a:cubicBezTo>
                  <a:pt x="1405031" y="5503511"/>
                  <a:pt x="1417456" y="5490718"/>
                  <a:pt x="1432470" y="5490718"/>
                </a:cubicBezTo>
                <a:close/>
                <a:moveTo>
                  <a:pt x="1087159" y="5490718"/>
                </a:moveTo>
                <a:cubicBezTo>
                  <a:pt x="1102690" y="5490718"/>
                  <a:pt x="1114597" y="5503511"/>
                  <a:pt x="1114597" y="5518970"/>
                </a:cubicBezTo>
                <a:cubicBezTo>
                  <a:pt x="1114597" y="5534428"/>
                  <a:pt x="1102172" y="5547221"/>
                  <a:pt x="1087159" y="5547221"/>
                </a:cubicBezTo>
                <a:cubicBezTo>
                  <a:pt x="1072145" y="5547221"/>
                  <a:pt x="1059720" y="5534428"/>
                  <a:pt x="1059720" y="5518970"/>
                </a:cubicBezTo>
                <a:cubicBezTo>
                  <a:pt x="1059720" y="5503511"/>
                  <a:pt x="1072145" y="5490718"/>
                  <a:pt x="1087159" y="5490718"/>
                </a:cubicBezTo>
                <a:close/>
                <a:moveTo>
                  <a:pt x="742365" y="5490718"/>
                </a:moveTo>
                <a:cubicBezTo>
                  <a:pt x="757378" y="5490718"/>
                  <a:pt x="769804" y="5503511"/>
                  <a:pt x="769804" y="5518970"/>
                </a:cubicBezTo>
                <a:cubicBezTo>
                  <a:pt x="769804" y="5534428"/>
                  <a:pt x="757378" y="5547221"/>
                  <a:pt x="742365" y="5547221"/>
                </a:cubicBezTo>
                <a:cubicBezTo>
                  <a:pt x="727351" y="5547221"/>
                  <a:pt x="714926" y="5534428"/>
                  <a:pt x="714926" y="5518970"/>
                </a:cubicBezTo>
                <a:cubicBezTo>
                  <a:pt x="714926" y="5503511"/>
                  <a:pt x="727351" y="5490718"/>
                  <a:pt x="742365" y="5490718"/>
                </a:cubicBezTo>
                <a:close/>
                <a:moveTo>
                  <a:pt x="397054" y="5490718"/>
                </a:moveTo>
                <a:cubicBezTo>
                  <a:pt x="412067" y="5490718"/>
                  <a:pt x="424492" y="5503511"/>
                  <a:pt x="424492" y="5518970"/>
                </a:cubicBezTo>
                <a:cubicBezTo>
                  <a:pt x="424492" y="5534428"/>
                  <a:pt x="412067" y="5547221"/>
                  <a:pt x="397054" y="5547221"/>
                </a:cubicBezTo>
                <a:cubicBezTo>
                  <a:pt x="382040" y="5547221"/>
                  <a:pt x="369615" y="5534428"/>
                  <a:pt x="369615" y="5518970"/>
                </a:cubicBezTo>
                <a:cubicBezTo>
                  <a:pt x="369615" y="5503511"/>
                  <a:pt x="382040" y="5490718"/>
                  <a:pt x="397054" y="5490718"/>
                </a:cubicBezTo>
                <a:close/>
                <a:moveTo>
                  <a:pt x="51743" y="5490718"/>
                </a:moveTo>
                <a:cubicBezTo>
                  <a:pt x="67274" y="5490718"/>
                  <a:pt x="79699" y="5503511"/>
                  <a:pt x="79181" y="5518970"/>
                </a:cubicBezTo>
                <a:cubicBezTo>
                  <a:pt x="79181" y="5534428"/>
                  <a:pt x="66756" y="5547221"/>
                  <a:pt x="51743" y="5547221"/>
                </a:cubicBezTo>
                <a:cubicBezTo>
                  <a:pt x="36729" y="5547221"/>
                  <a:pt x="24304" y="5534428"/>
                  <a:pt x="24304" y="5518970"/>
                </a:cubicBezTo>
                <a:cubicBezTo>
                  <a:pt x="24304" y="5503511"/>
                  <a:pt x="36729" y="5490718"/>
                  <a:pt x="51743" y="5490718"/>
                </a:cubicBezTo>
                <a:close/>
                <a:moveTo>
                  <a:pt x="1432470" y="5153300"/>
                </a:moveTo>
                <a:cubicBezTo>
                  <a:pt x="1447483" y="5153300"/>
                  <a:pt x="1459908" y="5166093"/>
                  <a:pt x="1459908" y="5181551"/>
                </a:cubicBezTo>
                <a:cubicBezTo>
                  <a:pt x="1459908" y="5197010"/>
                  <a:pt x="1447483" y="5209803"/>
                  <a:pt x="1432470" y="5209803"/>
                </a:cubicBezTo>
                <a:cubicBezTo>
                  <a:pt x="1417456" y="5209803"/>
                  <a:pt x="1405031" y="5197010"/>
                  <a:pt x="1405031" y="5181551"/>
                </a:cubicBezTo>
                <a:cubicBezTo>
                  <a:pt x="1405031" y="5166093"/>
                  <a:pt x="1417456" y="5153300"/>
                  <a:pt x="1432470" y="5153300"/>
                </a:cubicBezTo>
                <a:close/>
                <a:moveTo>
                  <a:pt x="1087159" y="5153300"/>
                </a:moveTo>
                <a:cubicBezTo>
                  <a:pt x="1102690" y="5153300"/>
                  <a:pt x="1114597" y="5166093"/>
                  <a:pt x="1114597" y="5181551"/>
                </a:cubicBezTo>
                <a:cubicBezTo>
                  <a:pt x="1114597" y="5197010"/>
                  <a:pt x="1102172" y="5209803"/>
                  <a:pt x="1087159" y="5209803"/>
                </a:cubicBezTo>
                <a:cubicBezTo>
                  <a:pt x="1072145" y="5209803"/>
                  <a:pt x="1059720" y="5197010"/>
                  <a:pt x="1059720" y="5181551"/>
                </a:cubicBezTo>
                <a:cubicBezTo>
                  <a:pt x="1059720" y="5166093"/>
                  <a:pt x="1072145" y="5153300"/>
                  <a:pt x="1087159" y="5153300"/>
                </a:cubicBezTo>
                <a:close/>
                <a:moveTo>
                  <a:pt x="741847" y="5153300"/>
                </a:moveTo>
                <a:cubicBezTo>
                  <a:pt x="757378" y="5153300"/>
                  <a:pt x="769804" y="5166093"/>
                  <a:pt x="769286" y="5181551"/>
                </a:cubicBezTo>
                <a:cubicBezTo>
                  <a:pt x="769286" y="5197010"/>
                  <a:pt x="756861" y="5209803"/>
                  <a:pt x="741847" y="5209803"/>
                </a:cubicBezTo>
                <a:cubicBezTo>
                  <a:pt x="726834" y="5209803"/>
                  <a:pt x="714409" y="5197010"/>
                  <a:pt x="714409" y="5181551"/>
                </a:cubicBezTo>
                <a:cubicBezTo>
                  <a:pt x="714409" y="5166093"/>
                  <a:pt x="726834" y="5153300"/>
                  <a:pt x="741847" y="5153300"/>
                </a:cubicBezTo>
                <a:close/>
                <a:moveTo>
                  <a:pt x="397054" y="5153300"/>
                </a:moveTo>
                <a:cubicBezTo>
                  <a:pt x="412067" y="5153300"/>
                  <a:pt x="424492" y="5166093"/>
                  <a:pt x="424492" y="5181551"/>
                </a:cubicBezTo>
                <a:cubicBezTo>
                  <a:pt x="424492" y="5197010"/>
                  <a:pt x="412067" y="5209803"/>
                  <a:pt x="397054" y="5209803"/>
                </a:cubicBezTo>
                <a:cubicBezTo>
                  <a:pt x="382040" y="5209803"/>
                  <a:pt x="369615" y="5197010"/>
                  <a:pt x="369615" y="5181551"/>
                </a:cubicBezTo>
                <a:cubicBezTo>
                  <a:pt x="369615" y="5166093"/>
                  <a:pt x="382040" y="5153300"/>
                  <a:pt x="397054" y="5153300"/>
                </a:cubicBezTo>
                <a:close/>
                <a:moveTo>
                  <a:pt x="51743" y="5153300"/>
                </a:moveTo>
                <a:cubicBezTo>
                  <a:pt x="67274" y="5153300"/>
                  <a:pt x="79699" y="5166093"/>
                  <a:pt x="79181" y="5181551"/>
                </a:cubicBezTo>
                <a:cubicBezTo>
                  <a:pt x="79181" y="5197010"/>
                  <a:pt x="66756" y="5209803"/>
                  <a:pt x="51743" y="5209803"/>
                </a:cubicBezTo>
                <a:cubicBezTo>
                  <a:pt x="36729" y="5209803"/>
                  <a:pt x="24304" y="5197010"/>
                  <a:pt x="24304" y="5181551"/>
                </a:cubicBezTo>
                <a:cubicBezTo>
                  <a:pt x="24304" y="5166093"/>
                  <a:pt x="36729" y="5153300"/>
                  <a:pt x="51743" y="5153300"/>
                </a:cubicBezTo>
                <a:close/>
                <a:moveTo>
                  <a:pt x="1431952" y="4826009"/>
                </a:moveTo>
                <a:cubicBezTo>
                  <a:pt x="1446966" y="4826009"/>
                  <a:pt x="1459391" y="4838802"/>
                  <a:pt x="1459391" y="4854261"/>
                </a:cubicBezTo>
                <a:cubicBezTo>
                  <a:pt x="1459391" y="4869719"/>
                  <a:pt x="1446966" y="4882512"/>
                  <a:pt x="1431952" y="4882512"/>
                </a:cubicBezTo>
                <a:cubicBezTo>
                  <a:pt x="1416938" y="4882512"/>
                  <a:pt x="1404513" y="4869719"/>
                  <a:pt x="1404513" y="4854261"/>
                </a:cubicBezTo>
                <a:cubicBezTo>
                  <a:pt x="1404513" y="4838802"/>
                  <a:pt x="1416938" y="4826009"/>
                  <a:pt x="1431952" y="4826009"/>
                </a:cubicBezTo>
                <a:close/>
                <a:moveTo>
                  <a:pt x="51743" y="4826009"/>
                </a:moveTo>
                <a:cubicBezTo>
                  <a:pt x="67274" y="4826009"/>
                  <a:pt x="79181" y="4838802"/>
                  <a:pt x="79181" y="4854261"/>
                </a:cubicBezTo>
                <a:cubicBezTo>
                  <a:pt x="79181" y="4869719"/>
                  <a:pt x="66756" y="4882512"/>
                  <a:pt x="51743" y="4882512"/>
                </a:cubicBezTo>
                <a:cubicBezTo>
                  <a:pt x="36729" y="4882512"/>
                  <a:pt x="24304" y="4869719"/>
                  <a:pt x="24304" y="4854261"/>
                </a:cubicBezTo>
                <a:cubicBezTo>
                  <a:pt x="24304" y="4838802"/>
                  <a:pt x="36729" y="4826009"/>
                  <a:pt x="51743" y="4826009"/>
                </a:cubicBezTo>
                <a:close/>
                <a:moveTo>
                  <a:pt x="1087159" y="4825476"/>
                </a:moveTo>
                <a:cubicBezTo>
                  <a:pt x="1102172" y="4825476"/>
                  <a:pt x="1114597" y="4838269"/>
                  <a:pt x="1114597" y="4853727"/>
                </a:cubicBezTo>
                <a:cubicBezTo>
                  <a:pt x="1114597" y="4869186"/>
                  <a:pt x="1102172" y="4881979"/>
                  <a:pt x="1087159" y="4881979"/>
                </a:cubicBezTo>
                <a:cubicBezTo>
                  <a:pt x="1072145" y="4881979"/>
                  <a:pt x="1059720" y="4869186"/>
                  <a:pt x="1059720" y="4853727"/>
                </a:cubicBezTo>
                <a:cubicBezTo>
                  <a:pt x="1059720" y="4838269"/>
                  <a:pt x="1072145" y="4825476"/>
                  <a:pt x="1087159" y="4825476"/>
                </a:cubicBezTo>
                <a:close/>
                <a:moveTo>
                  <a:pt x="741847" y="4825476"/>
                </a:moveTo>
                <a:cubicBezTo>
                  <a:pt x="757378" y="4825476"/>
                  <a:pt x="769286" y="4838269"/>
                  <a:pt x="769286" y="4853727"/>
                </a:cubicBezTo>
                <a:cubicBezTo>
                  <a:pt x="769286" y="4869186"/>
                  <a:pt x="756861" y="4881979"/>
                  <a:pt x="741847" y="4881979"/>
                </a:cubicBezTo>
                <a:cubicBezTo>
                  <a:pt x="726834" y="4881979"/>
                  <a:pt x="714409" y="4869186"/>
                  <a:pt x="714409" y="4853727"/>
                </a:cubicBezTo>
                <a:cubicBezTo>
                  <a:pt x="714409" y="4838269"/>
                  <a:pt x="726834" y="4825476"/>
                  <a:pt x="741847" y="4825476"/>
                </a:cubicBezTo>
                <a:close/>
                <a:moveTo>
                  <a:pt x="397054" y="4825476"/>
                </a:moveTo>
                <a:cubicBezTo>
                  <a:pt x="412067" y="4825476"/>
                  <a:pt x="424492" y="4838269"/>
                  <a:pt x="424492" y="4853727"/>
                </a:cubicBezTo>
                <a:cubicBezTo>
                  <a:pt x="424492" y="4869186"/>
                  <a:pt x="412067" y="4881979"/>
                  <a:pt x="397054" y="4881979"/>
                </a:cubicBezTo>
                <a:cubicBezTo>
                  <a:pt x="382040" y="4881979"/>
                  <a:pt x="369615" y="4869186"/>
                  <a:pt x="369615" y="4853727"/>
                </a:cubicBezTo>
                <a:cubicBezTo>
                  <a:pt x="369615" y="4838269"/>
                  <a:pt x="382040" y="4825476"/>
                  <a:pt x="397054" y="4825476"/>
                </a:cubicBezTo>
                <a:close/>
                <a:moveTo>
                  <a:pt x="1408166" y="4559109"/>
                </a:moveTo>
                <a:cubicBezTo>
                  <a:pt x="1423179" y="4559109"/>
                  <a:pt x="1435604" y="4571903"/>
                  <a:pt x="1435604" y="4587361"/>
                </a:cubicBezTo>
                <a:cubicBezTo>
                  <a:pt x="1435604" y="4602819"/>
                  <a:pt x="1423179" y="4615612"/>
                  <a:pt x="1408166" y="4615612"/>
                </a:cubicBezTo>
                <a:cubicBezTo>
                  <a:pt x="1393152" y="4615612"/>
                  <a:pt x="1380727" y="4602819"/>
                  <a:pt x="1380727" y="4587361"/>
                </a:cubicBezTo>
                <a:cubicBezTo>
                  <a:pt x="1380727" y="4571903"/>
                  <a:pt x="1393152" y="4559109"/>
                  <a:pt x="1408166" y="4559109"/>
                </a:cubicBezTo>
                <a:close/>
                <a:moveTo>
                  <a:pt x="1062855" y="4559109"/>
                </a:moveTo>
                <a:cubicBezTo>
                  <a:pt x="1078386" y="4559109"/>
                  <a:pt x="1090811" y="4571903"/>
                  <a:pt x="1090293" y="4587361"/>
                </a:cubicBezTo>
                <a:cubicBezTo>
                  <a:pt x="1090293" y="4602819"/>
                  <a:pt x="1077868" y="4615612"/>
                  <a:pt x="1062855" y="4615612"/>
                </a:cubicBezTo>
                <a:cubicBezTo>
                  <a:pt x="1047841" y="4615612"/>
                  <a:pt x="1035416" y="4602819"/>
                  <a:pt x="1035416" y="4587361"/>
                </a:cubicBezTo>
                <a:cubicBezTo>
                  <a:pt x="1035416" y="4571903"/>
                  <a:pt x="1047841" y="4559109"/>
                  <a:pt x="1062855" y="4559109"/>
                </a:cubicBezTo>
                <a:close/>
                <a:moveTo>
                  <a:pt x="718061" y="4559109"/>
                </a:moveTo>
                <a:cubicBezTo>
                  <a:pt x="733074" y="4559109"/>
                  <a:pt x="745500" y="4571903"/>
                  <a:pt x="745500" y="4587361"/>
                </a:cubicBezTo>
                <a:cubicBezTo>
                  <a:pt x="745500" y="4602819"/>
                  <a:pt x="733074" y="4615612"/>
                  <a:pt x="718061" y="4615612"/>
                </a:cubicBezTo>
                <a:cubicBezTo>
                  <a:pt x="703047" y="4615612"/>
                  <a:pt x="690622" y="4602819"/>
                  <a:pt x="690622" y="4587361"/>
                </a:cubicBezTo>
                <a:cubicBezTo>
                  <a:pt x="690622" y="4571903"/>
                  <a:pt x="703047" y="4559109"/>
                  <a:pt x="718061" y="4559109"/>
                </a:cubicBezTo>
                <a:close/>
                <a:moveTo>
                  <a:pt x="372750" y="4559109"/>
                </a:moveTo>
                <a:cubicBezTo>
                  <a:pt x="388281" y="4559109"/>
                  <a:pt x="400706" y="4571903"/>
                  <a:pt x="400188" y="4587361"/>
                </a:cubicBezTo>
                <a:cubicBezTo>
                  <a:pt x="400188" y="4602819"/>
                  <a:pt x="387763" y="4615612"/>
                  <a:pt x="372750" y="4615612"/>
                </a:cubicBezTo>
                <a:cubicBezTo>
                  <a:pt x="357736" y="4615612"/>
                  <a:pt x="345311" y="4602819"/>
                  <a:pt x="345311" y="4587361"/>
                </a:cubicBezTo>
                <a:cubicBezTo>
                  <a:pt x="345311" y="4571903"/>
                  <a:pt x="357736" y="4559109"/>
                  <a:pt x="372750" y="4559109"/>
                </a:cubicBezTo>
                <a:close/>
                <a:moveTo>
                  <a:pt x="27956" y="4559109"/>
                </a:moveTo>
                <a:cubicBezTo>
                  <a:pt x="42970" y="4559109"/>
                  <a:pt x="55395" y="4571903"/>
                  <a:pt x="55395" y="4587361"/>
                </a:cubicBezTo>
                <a:cubicBezTo>
                  <a:pt x="55395" y="4602819"/>
                  <a:pt x="42970" y="4615612"/>
                  <a:pt x="27956" y="4615612"/>
                </a:cubicBezTo>
                <a:cubicBezTo>
                  <a:pt x="12943" y="4615612"/>
                  <a:pt x="518" y="4602819"/>
                  <a:pt x="518" y="4587361"/>
                </a:cubicBezTo>
                <a:cubicBezTo>
                  <a:pt x="518" y="4571903"/>
                  <a:pt x="12943" y="4559109"/>
                  <a:pt x="27956" y="4559109"/>
                </a:cubicBezTo>
                <a:close/>
                <a:moveTo>
                  <a:pt x="1408166" y="4212096"/>
                </a:moveTo>
                <a:cubicBezTo>
                  <a:pt x="1423179" y="4212096"/>
                  <a:pt x="1435604" y="4224889"/>
                  <a:pt x="1435604" y="4240347"/>
                </a:cubicBezTo>
                <a:cubicBezTo>
                  <a:pt x="1435604" y="4255806"/>
                  <a:pt x="1423179" y="4268599"/>
                  <a:pt x="1408166" y="4268599"/>
                </a:cubicBezTo>
                <a:cubicBezTo>
                  <a:pt x="1393152" y="4268599"/>
                  <a:pt x="1380727" y="4255806"/>
                  <a:pt x="1380727" y="4240347"/>
                </a:cubicBezTo>
                <a:cubicBezTo>
                  <a:pt x="1380727" y="4224889"/>
                  <a:pt x="1393152" y="4212096"/>
                  <a:pt x="1408166" y="4212096"/>
                </a:cubicBezTo>
                <a:close/>
                <a:moveTo>
                  <a:pt x="1062855" y="4212096"/>
                </a:moveTo>
                <a:cubicBezTo>
                  <a:pt x="1078386" y="4212096"/>
                  <a:pt x="1090811" y="4224889"/>
                  <a:pt x="1090293" y="4240347"/>
                </a:cubicBezTo>
                <a:cubicBezTo>
                  <a:pt x="1090293" y="4255806"/>
                  <a:pt x="1077868" y="4268599"/>
                  <a:pt x="1062855" y="4268599"/>
                </a:cubicBezTo>
                <a:cubicBezTo>
                  <a:pt x="1047841" y="4268599"/>
                  <a:pt x="1035416" y="4255806"/>
                  <a:pt x="1035416" y="4240347"/>
                </a:cubicBezTo>
                <a:cubicBezTo>
                  <a:pt x="1035416" y="4224889"/>
                  <a:pt x="1047841" y="4212096"/>
                  <a:pt x="1062855" y="4212096"/>
                </a:cubicBezTo>
                <a:close/>
                <a:moveTo>
                  <a:pt x="718061" y="4212096"/>
                </a:moveTo>
                <a:cubicBezTo>
                  <a:pt x="733074" y="4212096"/>
                  <a:pt x="745500" y="4224889"/>
                  <a:pt x="745500" y="4240347"/>
                </a:cubicBezTo>
                <a:cubicBezTo>
                  <a:pt x="745500" y="4255806"/>
                  <a:pt x="733074" y="4268599"/>
                  <a:pt x="718061" y="4268599"/>
                </a:cubicBezTo>
                <a:cubicBezTo>
                  <a:pt x="703047" y="4268599"/>
                  <a:pt x="690622" y="4255806"/>
                  <a:pt x="690622" y="4240347"/>
                </a:cubicBezTo>
                <a:cubicBezTo>
                  <a:pt x="690622" y="4224889"/>
                  <a:pt x="703047" y="4212096"/>
                  <a:pt x="718061" y="4212096"/>
                </a:cubicBezTo>
                <a:close/>
                <a:moveTo>
                  <a:pt x="372750" y="4212096"/>
                </a:moveTo>
                <a:cubicBezTo>
                  <a:pt x="388281" y="4212096"/>
                  <a:pt x="400188" y="4224889"/>
                  <a:pt x="400188" y="4240347"/>
                </a:cubicBezTo>
                <a:cubicBezTo>
                  <a:pt x="400188" y="4255806"/>
                  <a:pt x="387763" y="4268599"/>
                  <a:pt x="372750" y="4268599"/>
                </a:cubicBezTo>
                <a:cubicBezTo>
                  <a:pt x="357736" y="4268599"/>
                  <a:pt x="345311" y="4255806"/>
                  <a:pt x="345311" y="4240347"/>
                </a:cubicBezTo>
                <a:cubicBezTo>
                  <a:pt x="345311" y="4224889"/>
                  <a:pt x="357736" y="4212096"/>
                  <a:pt x="372750" y="4212096"/>
                </a:cubicBezTo>
                <a:close/>
                <a:moveTo>
                  <a:pt x="27956" y="4212096"/>
                </a:moveTo>
                <a:cubicBezTo>
                  <a:pt x="42970" y="4212096"/>
                  <a:pt x="55395" y="4224889"/>
                  <a:pt x="55395" y="4240347"/>
                </a:cubicBezTo>
                <a:cubicBezTo>
                  <a:pt x="55395" y="4255806"/>
                  <a:pt x="42970" y="4268599"/>
                  <a:pt x="27956" y="4268599"/>
                </a:cubicBezTo>
                <a:cubicBezTo>
                  <a:pt x="12943" y="4268599"/>
                  <a:pt x="518" y="4255806"/>
                  <a:pt x="518" y="4240347"/>
                </a:cubicBezTo>
                <a:cubicBezTo>
                  <a:pt x="518" y="4224889"/>
                  <a:pt x="12943" y="4212096"/>
                  <a:pt x="27956" y="4212096"/>
                </a:cubicBezTo>
                <a:close/>
                <a:moveTo>
                  <a:pt x="1408166" y="3884272"/>
                </a:moveTo>
                <a:cubicBezTo>
                  <a:pt x="1423179" y="3884272"/>
                  <a:pt x="1435604" y="3897065"/>
                  <a:pt x="1435604" y="3912524"/>
                </a:cubicBezTo>
                <a:cubicBezTo>
                  <a:pt x="1435604" y="3927982"/>
                  <a:pt x="1423179" y="3940775"/>
                  <a:pt x="1408166" y="3940775"/>
                </a:cubicBezTo>
                <a:cubicBezTo>
                  <a:pt x="1393152" y="3940775"/>
                  <a:pt x="1380727" y="3927982"/>
                  <a:pt x="1380727" y="3912524"/>
                </a:cubicBezTo>
                <a:cubicBezTo>
                  <a:pt x="1380727" y="3897065"/>
                  <a:pt x="1393152" y="3884272"/>
                  <a:pt x="1408166" y="3884272"/>
                </a:cubicBezTo>
                <a:close/>
                <a:moveTo>
                  <a:pt x="1062855" y="3884272"/>
                </a:moveTo>
                <a:cubicBezTo>
                  <a:pt x="1078386" y="3884272"/>
                  <a:pt x="1090293" y="3897065"/>
                  <a:pt x="1090293" y="3912524"/>
                </a:cubicBezTo>
                <a:cubicBezTo>
                  <a:pt x="1090293" y="3927982"/>
                  <a:pt x="1077868" y="3940775"/>
                  <a:pt x="1062855" y="3940775"/>
                </a:cubicBezTo>
                <a:cubicBezTo>
                  <a:pt x="1047841" y="3940775"/>
                  <a:pt x="1035416" y="3927982"/>
                  <a:pt x="1035416" y="3912524"/>
                </a:cubicBezTo>
                <a:cubicBezTo>
                  <a:pt x="1035416" y="3897065"/>
                  <a:pt x="1047841" y="3884272"/>
                  <a:pt x="1062855" y="3884272"/>
                </a:cubicBezTo>
                <a:close/>
                <a:moveTo>
                  <a:pt x="718061" y="3884272"/>
                </a:moveTo>
                <a:cubicBezTo>
                  <a:pt x="733074" y="3884272"/>
                  <a:pt x="745500" y="3897065"/>
                  <a:pt x="745500" y="3912524"/>
                </a:cubicBezTo>
                <a:cubicBezTo>
                  <a:pt x="745500" y="3927982"/>
                  <a:pt x="733074" y="3940775"/>
                  <a:pt x="718061" y="3940775"/>
                </a:cubicBezTo>
                <a:cubicBezTo>
                  <a:pt x="703047" y="3940775"/>
                  <a:pt x="690622" y="3927982"/>
                  <a:pt x="690622" y="3912524"/>
                </a:cubicBezTo>
                <a:cubicBezTo>
                  <a:pt x="690622" y="3897065"/>
                  <a:pt x="703047" y="3884272"/>
                  <a:pt x="718061" y="3884272"/>
                </a:cubicBezTo>
                <a:close/>
                <a:moveTo>
                  <a:pt x="372750" y="3884272"/>
                </a:moveTo>
                <a:cubicBezTo>
                  <a:pt x="387763" y="3884272"/>
                  <a:pt x="400188" y="3897065"/>
                  <a:pt x="400188" y="3912524"/>
                </a:cubicBezTo>
                <a:cubicBezTo>
                  <a:pt x="400188" y="3927982"/>
                  <a:pt x="387763" y="3940775"/>
                  <a:pt x="372750" y="3940775"/>
                </a:cubicBezTo>
                <a:cubicBezTo>
                  <a:pt x="357736" y="3940775"/>
                  <a:pt x="345311" y="3927982"/>
                  <a:pt x="345311" y="3912524"/>
                </a:cubicBezTo>
                <a:cubicBezTo>
                  <a:pt x="345311" y="3897065"/>
                  <a:pt x="357736" y="3884272"/>
                  <a:pt x="372750" y="3884272"/>
                </a:cubicBezTo>
                <a:close/>
                <a:moveTo>
                  <a:pt x="27439" y="3884272"/>
                </a:moveTo>
                <a:cubicBezTo>
                  <a:pt x="42970" y="3884272"/>
                  <a:pt x="55395" y="3897065"/>
                  <a:pt x="54877" y="3912524"/>
                </a:cubicBezTo>
                <a:cubicBezTo>
                  <a:pt x="54877" y="3927982"/>
                  <a:pt x="42452" y="3940775"/>
                  <a:pt x="27439" y="3940775"/>
                </a:cubicBezTo>
                <a:cubicBezTo>
                  <a:pt x="12425" y="3940775"/>
                  <a:pt x="0" y="3927982"/>
                  <a:pt x="0" y="3912524"/>
                </a:cubicBezTo>
                <a:cubicBezTo>
                  <a:pt x="0" y="3897065"/>
                  <a:pt x="12425" y="3884272"/>
                  <a:pt x="27439" y="3884272"/>
                </a:cubicBezTo>
                <a:close/>
                <a:moveTo>
                  <a:pt x="1408166" y="3546854"/>
                </a:moveTo>
                <a:cubicBezTo>
                  <a:pt x="1423179" y="3546854"/>
                  <a:pt x="1435604" y="3559647"/>
                  <a:pt x="1435604" y="3575105"/>
                </a:cubicBezTo>
                <a:cubicBezTo>
                  <a:pt x="1435604" y="3590564"/>
                  <a:pt x="1423179" y="3603357"/>
                  <a:pt x="1408166" y="3603357"/>
                </a:cubicBezTo>
                <a:cubicBezTo>
                  <a:pt x="1393152" y="3603357"/>
                  <a:pt x="1380727" y="3590564"/>
                  <a:pt x="1380727" y="3575105"/>
                </a:cubicBezTo>
                <a:cubicBezTo>
                  <a:pt x="1380727" y="3559647"/>
                  <a:pt x="1393152" y="3546854"/>
                  <a:pt x="1408166" y="3546854"/>
                </a:cubicBezTo>
                <a:close/>
                <a:moveTo>
                  <a:pt x="1062855" y="3546854"/>
                </a:moveTo>
                <a:cubicBezTo>
                  <a:pt x="1078386" y="3546854"/>
                  <a:pt x="1090293" y="3559647"/>
                  <a:pt x="1090293" y="3575105"/>
                </a:cubicBezTo>
                <a:cubicBezTo>
                  <a:pt x="1090293" y="3590564"/>
                  <a:pt x="1077868" y="3603357"/>
                  <a:pt x="1062855" y="3603357"/>
                </a:cubicBezTo>
                <a:cubicBezTo>
                  <a:pt x="1047841" y="3603357"/>
                  <a:pt x="1035416" y="3590564"/>
                  <a:pt x="1035416" y="3575105"/>
                </a:cubicBezTo>
                <a:cubicBezTo>
                  <a:pt x="1035416" y="3559647"/>
                  <a:pt x="1047841" y="3546854"/>
                  <a:pt x="1062855" y="3546854"/>
                </a:cubicBezTo>
                <a:close/>
                <a:moveTo>
                  <a:pt x="717543" y="3546854"/>
                </a:moveTo>
                <a:cubicBezTo>
                  <a:pt x="733074" y="3546854"/>
                  <a:pt x="745500" y="3559647"/>
                  <a:pt x="744982" y="3575105"/>
                </a:cubicBezTo>
                <a:cubicBezTo>
                  <a:pt x="744982" y="3590564"/>
                  <a:pt x="732557" y="3603357"/>
                  <a:pt x="717543" y="3603357"/>
                </a:cubicBezTo>
                <a:cubicBezTo>
                  <a:pt x="702530" y="3603357"/>
                  <a:pt x="690105" y="3590564"/>
                  <a:pt x="690105" y="3575105"/>
                </a:cubicBezTo>
                <a:cubicBezTo>
                  <a:pt x="690105" y="3559647"/>
                  <a:pt x="702530" y="3546854"/>
                  <a:pt x="717543" y="3546854"/>
                </a:cubicBezTo>
                <a:close/>
                <a:moveTo>
                  <a:pt x="372750" y="3546854"/>
                </a:moveTo>
                <a:cubicBezTo>
                  <a:pt x="387763" y="3546854"/>
                  <a:pt x="400188" y="3559647"/>
                  <a:pt x="400188" y="3575105"/>
                </a:cubicBezTo>
                <a:cubicBezTo>
                  <a:pt x="400188" y="3590564"/>
                  <a:pt x="387763" y="3603357"/>
                  <a:pt x="372750" y="3603357"/>
                </a:cubicBezTo>
                <a:cubicBezTo>
                  <a:pt x="357736" y="3603357"/>
                  <a:pt x="345311" y="3590564"/>
                  <a:pt x="345311" y="3575105"/>
                </a:cubicBezTo>
                <a:cubicBezTo>
                  <a:pt x="345311" y="3559647"/>
                  <a:pt x="357736" y="3546854"/>
                  <a:pt x="372750" y="3546854"/>
                </a:cubicBezTo>
                <a:close/>
                <a:moveTo>
                  <a:pt x="27439" y="3546854"/>
                </a:moveTo>
                <a:cubicBezTo>
                  <a:pt x="42970" y="3546854"/>
                  <a:pt x="55395" y="3559647"/>
                  <a:pt x="54877" y="3575105"/>
                </a:cubicBezTo>
                <a:cubicBezTo>
                  <a:pt x="54877" y="3590564"/>
                  <a:pt x="42452" y="3603357"/>
                  <a:pt x="27439" y="3603357"/>
                </a:cubicBezTo>
                <a:cubicBezTo>
                  <a:pt x="12425" y="3603357"/>
                  <a:pt x="0" y="3590564"/>
                  <a:pt x="0" y="3575105"/>
                </a:cubicBezTo>
                <a:cubicBezTo>
                  <a:pt x="0" y="3559647"/>
                  <a:pt x="12425" y="3546854"/>
                  <a:pt x="27439" y="3546854"/>
                </a:cubicBezTo>
                <a:close/>
                <a:moveTo>
                  <a:pt x="1407648" y="3219563"/>
                </a:moveTo>
                <a:cubicBezTo>
                  <a:pt x="1422662" y="3219563"/>
                  <a:pt x="1435087" y="3232356"/>
                  <a:pt x="1435087" y="3247815"/>
                </a:cubicBezTo>
                <a:cubicBezTo>
                  <a:pt x="1435087" y="3263273"/>
                  <a:pt x="1422662" y="3276066"/>
                  <a:pt x="1407648" y="3276066"/>
                </a:cubicBezTo>
                <a:cubicBezTo>
                  <a:pt x="1392634" y="3276066"/>
                  <a:pt x="1380209" y="3263273"/>
                  <a:pt x="1380209" y="3247815"/>
                </a:cubicBezTo>
                <a:cubicBezTo>
                  <a:pt x="1380209" y="3232356"/>
                  <a:pt x="1392634" y="3219563"/>
                  <a:pt x="1407648" y="3219563"/>
                </a:cubicBezTo>
                <a:close/>
                <a:moveTo>
                  <a:pt x="27439" y="3219563"/>
                </a:moveTo>
                <a:cubicBezTo>
                  <a:pt x="42970" y="3219563"/>
                  <a:pt x="54877" y="3232356"/>
                  <a:pt x="54877" y="3247815"/>
                </a:cubicBezTo>
                <a:cubicBezTo>
                  <a:pt x="54877" y="3263273"/>
                  <a:pt x="42452" y="3276066"/>
                  <a:pt x="27439" y="3276066"/>
                </a:cubicBezTo>
                <a:cubicBezTo>
                  <a:pt x="12425" y="3276066"/>
                  <a:pt x="0" y="3263273"/>
                  <a:pt x="0" y="3247815"/>
                </a:cubicBezTo>
                <a:cubicBezTo>
                  <a:pt x="0" y="3232356"/>
                  <a:pt x="12425" y="3219563"/>
                  <a:pt x="27439" y="3219563"/>
                </a:cubicBezTo>
                <a:close/>
                <a:moveTo>
                  <a:pt x="1062855" y="3219030"/>
                </a:moveTo>
                <a:cubicBezTo>
                  <a:pt x="1077868" y="3219030"/>
                  <a:pt x="1090293" y="3231823"/>
                  <a:pt x="1090293" y="3247281"/>
                </a:cubicBezTo>
                <a:cubicBezTo>
                  <a:pt x="1090293" y="3262740"/>
                  <a:pt x="1077868" y="3275533"/>
                  <a:pt x="1062855" y="3275533"/>
                </a:cubicBezTo>
                <a:cubicBezTo>
                  <a:pt x="1047841" y="3275533"/>
                  <a:pt x="1035416" y="3262740"/>
                  <a:pt x="1035416" y="3247281"/>
                </a:cubicBezTo>
                <a:cubicBezTo>
                  <a:pt x="1035416" y="3231823"/>
                  <a:pt x="1047841" y="3219030"/>
                  <a:pt x="1062855" y="3219030"/>
                </a:cubicBezTo>
                <a:close/>
                <a:moveTo>
                  <a:pt x="717543" y="3219030"/>
                </a:moveTo>
                <a:cubicBezTo>
                  <a:pt x="733074" y="3219030"/>
                  <a:pt x="744982" y="3231823"/>
                  <a:pt x="744982" y="3247281"/>
                </a:cubicBezTo>
                <a:cubicBezTo>
                  <a:pt x="744982" y="3262740"/>
                  <a:pt x="732557" y="3275533"/>
                  <a:pt x="717543" y="3275533"/>
                </a:cubicBezTo>
                <a:cubicBezTo>
                  <a:pt x="702530" y="3275533"/>
                  <a:pt x="690105" y="3262740"/>
                  <a:pt x="690105" y="3247281"/>
                </a:cubicBezTo>
                <a:cubicBezTo>
                  <a:pt x="690105" y="3231823"/>
                  <a:pt x="702530" y="3219030"/>
                  <a:pt x="717543" y="3219030"/>
                </a:cubicBezTo>
                <a:close/>
                <a:moveTo>
                  <a:pt x="372750" y="3219030"/>
                </a:moveTo>
                <a:cubicBezTo>
                  <a:pt x="387763" y="3219030"/>
                  <a:pt x="400188" y="3231823"/>
                  <a:pt x="400188" y="3247281"/>
                </a:cubicBezTo>
                <a:cubicBezTo>
                  <a:pt x="400188" y="3262740"/>
                  <a:pt x="387763" y="3275533"/>
                  <a:pt x="372750" y="3275533"/>
                </a:cubicBezTo>
                <a:cubicBezTo>
                  <a:pt x="357736" y="3275533"/>
                  <a:pt x="345311" y="3262740"/>
                  <a:pt x="345311" y="3247281"/>
                </a:cubicBezTo>
                <a:cubicBezTo>
                  <a:pt x="345311" y="3231823"/>
                  <a:pt x="357736" y="3219030"/>
                  <a:pt x="372750" y="3219030"/>
                </a:cubicBezTo>
                <a:close/>
                <a:moveTo>
                  <a:pt x="1411495" y="2946525"/>
                </a:moveTo>
                <a:cubicBezTo>
                  <a:pt x="1426508" y="2946525"/>
                  <a:pt x="1438933" y="2959319"/>
                  <a:pt x="1438933" y="2974777"/>
                </a:cubicBezTo>
                <a:cubicBezTo>
                  <a:pt x="1438933" y="2990235"/>
                  <a:pt x="1426508" y="3003028"/>
                  <a:pt x="1411495" y="3003028"/>
                </a:cubicBezTo>
                <a:cubicBezTo>
                  <a:pt x="1396481" y="3003028"/>
                  <a:pt x="1384056" y="2990235"/>
                  <a:pt x="1384056" y="2974777"/>
                </a:cubicBezTo>
                <a:cubicBezTo>
                  <a:pt x="1384056" y="2959319"/>
                  <a:pt x="1396481" y="2946525"/>
                  <a:pt x="1411495" y="2946525"/>
                </a:cubicBezTo>
                <a:close/>
                <a:moveTo>
                  <a:pt x="1066184" y="2946525"/>
                </a:moveTo>
                <a:cubicBezTo>
                  <a:pt x="1081715" y="2946525"/>
                  <a:pt x="1094140" y="2959319"/>
                  <a:pt x="1093622" y="2974777"/>
                </a:cubicBezTo>
                <a:cubicBezTo>
                  <a:pt x="1093622" y="2990235"/>
                  <a:pt x="1081197" y="3003028"/>
                  <a:pt x="1066184" y="3003028"/>
                </a:cubicBezTo>
                <a:cubicBezTo>
                  <a:pt x="1051170" y="3003028"/>
                  <a:pt x="1038745" y="2990235"/>
                  <a:pt x="1038745" y="2974777"/>
                </a:cubicBezTo>
                <a:cubicBezTo>
                  <a:pt x="1038745" y="2959319"/>
                  <a:pt x="1051170" y="2946525"/>
                  <a:pt x="1066184" y="2946525"/>
                </a:cubicBezTo>
                <a:close/>
                <a:moveTo>
                  <a:pt x="721390" y="2946525"/>
                </a:moveTo>
                <a:cubicBezTo>
                  <a:pt x="736403" y="2946525"/>
                  <a:pt x="748829" y="2959319"/>
                  <a:pt x="748829" y="2974777"/>
                </a:cubicBezTo>
                <a:cubicBezTo>
                  <a:pt x="748829" y="2990235"/>
                  <a:pt x="736403" y="3003028"/>
                  <a:pt x="721390" y="3003028"/>
                </a:cubicBezTo>
                <a:cubicBezTo>
                  <a:pt x="706376" y="3003028"/>
                  <a:pt x="693951" y="2990235"/>
                  <a:pt x="693951" y="2974777"/>
                </a:cubicBezTo>
                <a:cubicBezTo>
                  <a:pt x="693951" y="2959319"/>
                  <a:pt x="706376" y="2946525"/>
                  <a:pt x="721390" y="2946525"/>
                </a:cubicBezTo>
                <a:close/>
                <a:moveTo>
                  <a:pt x="376079" y="2946525"/>
                </a:moveTo>
                <a:cubicBezTo>
                  <a:pt x="391610" y="2946525"/>
                  <a:pt x="404035" y="2959319"/>
                  <a:pt x="403517" y="2974777"/>
                </a:cubicBezTo>
                <a:cubicBezTo>
                  <a:pt x="403517" y="2990235"/>
                  <a:pt x="391092" y="3003028"/>
                  <a:pt x="376079" y="3003028"/>
                </a:cubicBezTo>
                <a:cubicBezTo>
                  <a:pt x="361065" y="3003028"/>
                  <a:pt x="348640" y="2990235"/>
                  <a:pt x="348640" y="2974777"/>
                </a:cubicBezTo>
                <a:cubicBezTo>
                  <a:pt x="348640" y="2959319"/>
                  <a:pt x="361065" y="2946525"/>
                  <a:pt x="376079" y="2946525"/>
                </a:cubicBezTo>
                <a:close/>
                <a:moveTo>
                  <a:pt x="31285" y="2946525"/>
                </a:moveTo>
                <a:cubicBezTo>
                  <a:pt x="46299" y="2946525"/>
                  <a:pt x="58724" y="2959319"/>
                  <a:pt x="58724" y="2974777"/>
                </a:cubicBezTo>
                <a:cubicBezTo>
                  <a:pt x="58724" y="2990235"/>
                  <a:pt x="46299" y="3003028"/>
                  <a:pt x="31285" y="3003028"/>
                </a:cubicBezTo>
                <a:cubicBezTo>
                  <a:pt x="16272" y="3003028"/>
                  <a:pt x="3847" y="2990235"/>
                  <a:pt x="3847" y="2974777"/>
                </a:cubicBezTo>
                <a:cubicBezTo>
                  <a:pt x="3847" y="2959319"/>
                  <a:pt x="16272" y="2946525"/>
                  <a:pt x="31285" y="2946525"/>
                </a:cubicBezTo>
                <a:close/>
                <a:moveTo>
                  <a:pt x="1411495" y="2599512"/>
                </a:moveTo>
                <a:cubicBezTo>
                  <a:pt x="1426508" y="2599512"/>
                  <a:pt x="1438933" y="2612305"/>
                  <a:pt x="1438933" y="2627763"/>
                </a:cubicBezTo>
                <a:cubicBezTo>
                  <a:pt x="1438933" y="2643222"/>
                  <a:pt x="1426508" y="2656015"/>
                  <a:pt x="1411495" y="2656015"/>
                </a:cubicBezTo>
                <a:cubicBezTo>
                  <a:pt x="1396481" y="2656015"/>
                  <a:pt x="1384056" y="2643222"/>
                  <a:pt x="1384056" y="2627763"/>
                </a:cubicBezTo>
                <a:cubicBezTo>
                  <a:pt x="1384056" y="2612305"/>
                  <a:pt x="1396481" y="2599512"/>
                  <a:pt x="1411495" y="2599512"/>
                </a:cubicBezTo>
                <a:close/>
                <a:moveTo>
                  <a:pt x="1066184" y="2599512"/>
                </a:moveTo>
                <a:cubicBezTo>
                  <a:pt x="1081715" y="2599512"/>
                  <a:pt x="1094140" y="2612305"/>
                  <a:pt x="1093622" y="2627763"/>
                </a:cubicBezTo>
                <a:cubicBezTo>
                  <a:pt x="1093622" y="2643222"/>
                  <a:pt x="1081197" y="2656015"/>
                  <a:pt x="1066184" y="2656015"/>
                </a:cubicBezTo>
                <a:cubicBezTo>
                  <a:pt x="1051170" y="2656015"/>
                  <a:pt x="1038745" y="2643222"/>
                  <a:pt x="1038745" y="2627763"/>
                </a:cubicBezTo>
                <a:cubicBezTo>
                  <a:pt x="1038745" y="2612305"/>
                  <a:pt x="1051170" y="2599512"/>
                  <a:pt x="1066184" y="2599512"/>
                </a:cubicBezTo>
                <a:close/>
                <a:moveTo>
                  <a:pt x="721390" y="2599512"/>
                </a:moveTo>
                <a:cubicBezTo>
                  <a:pt x="736403" y="2599512"/>
                  <a:pt x="748829" y="2612305"/>
                  <a:pt x="748829" y="2627763"/>
                </a:cubicBezTo>
                <a:cubicBezTo>
                  <a:pt x="748829" y="2643222"/>
                  <a:pt x="736403" y="2656015"/>
                  <a:pt x="721390" y="2656015"/>
                </a:cubicBezTo>
                <a:cubicBezTo>
                  <a:pt x="706376" y="2656015"/>
                  <a:pt x="693951" y="2643222"/>
                  <a:pt x="693951" y="2627763"/>
                </a:cubicBezTo>
                <a:cubicBezTo>
                  <a:pt x="693951" y="2612305"/>
                  <a:pt x="706376" y="2599512"/>
                  <a:pt x="721390" y="2599512"/>
                </a:cubicBezTo>
                <a:close/>
                <a:moveTo>
                  <a:pt x="376079" y="2599512"/>
                </a:moveTo>
                <a:cubicBezTo>
                  <a:pt x="391610" y="2599512"/>
                  <a:pt x="403517" y="2612305"/>
                  <a:pt x="403517" y="2627763"/>
                </a:cubicBezTo>
                <a:cubicBezTo>
                  <a:pt x="403517" y="2643222"/>
                  <a:pt x="391092" y="2656015"/>
                  <a:pt x="376079" y="2656015"/>
                </a:cubicBezTo>
                <a:cubicBezTo>
                  <a:pt x="361065" y="2656015"/>
                  <a:pt x="348640" y="2643222"/>
                  <a:pt x="348640" y="2627763"/>
                </a:cubicBezTo>
                <a:cubicBezTo>
                  <a:pt x="348640" y="2612305"/>
                  <a:pt x="361065" y="2599512"/>
                  <a:pt x="376079" y="2599512"/>
                </a:cubicBezTo>
                <a:close/>
                <a:moveTo>
                  <a:pt x="31285" y="2599512"/>
                </a:moveTo>
                <a:cubicBezTo>
                  <a:pt x="46299" y="2599512"/>
                  <a:pt x="58724" y="2612305"/>
                  <a:pt x="58724" y="2627763"/>
                </a:cubicBezTo>
                <a:cubicBezTo>
                  <a:pt x="58724" y="2643222"/>
                  <a:pt x="46299" y="2656015"/>
                  <a:pt x="31285" y="2656015"/>
                </a:cubicBezTo>
                <a:cubicBezTo>
                  <a:pt x="16272" y="2656015"/>
                  <a:pt x="3847" y="2643222"/>
                  <a:pt x="3847" y="2627763"/>
                </a:cubicBezTo>
                <a:cubicBezTo>
                  <a:pt x="3847" y="2612305"/>
                  <a:pt x="16272" y="2599512"/>
                  <a:pt x="31285" y="2599512"/>
                </a:cubicBezTo>
                <a:close/>
                <a:moveTo>
                  <a:pt x="1411495" y="2271688"/>
                </a:moveTo>
                <a:cubicBezTo>
                  <a:pt x="1426508" y="2271688"/>
                  <a:pt x="1438933" y="2284481"/>
                  <a:pt x="1438933" y="2299940"/>
                </a:cubicBezTo>
                <a:cubicBezTo>
                  <a:pt x="1438933" y="2315398"/>
                  <a:pt x="1426508" y="2328191"/>
                  <a:pt x="1411495" y="2328191"/>
                </a:cubicBezTo>
                <a:cubicBezTo>
                  <a:pt x="1396481" y="2328191"/>
                  <a:pt x="1384056" y="2315398"/>
                  <a:pt x="1384056" y="2299940"/>
                </a:cubicBezTo>
                <a:cubicBezTo>
                  <a:pt x="1384056" y="2284481"/>
                  <a:pt x="1396481" y="2271688"/>
                  <a:pt x="1411495" y="2271688"/>
                </a:cubicBezTo>
                <a:close/>
                <a:moveTo>
                  <a:pt x="1066184" y="2271688"/>
                </a:moveTo>
                <a:cubicBezTo>
                  <a:pt x="1081715" y="2271688"/>
                  <a:pt x="1093622" y="2284481"/>
                  <a:pt x="1093622" y="2299940"/>
                </a:cubicBezTo>
                <a:cubicBezTo>
                  <a:pt x="1093622" y="2315398"/>
                  <a:pt x="1081197" y="2328191"/>
                  <a:pt x="1066184" y="2328191"/>
                </a:cubicBezTo>
                <a:cubicBezTo>
                  <a:pt x="1051170" y="2328191"/>
                  <a:pt x="1038745" y="2315398"/>
                  <a:pt x="1038745" y="2299940"/>
                </a:cubicBezTo>
                <a:cubicBezTo>
                  <a:pt x="1038745" y="2284481"/>
                  <a:pt x="1051170" y="2271688"/>
                  <a:pt x="1066184" y="2271688"/>
                </a:cubicBezTo>
                <a:close/>
                <a:moveTo>
                  <a:pt x="721390" y="2271688"/>
                </a:moveTo>
                <a:cubicBezTo>
                  <a:pt x="736403" y="2271688"/>
                  <a:pt x="748829" y="2284481"/>
                  <a:pt x="748829" y="2299940"/>
                </a:cubicBezTo>
                <a:cubicBezTo>
                  <a:pt x="748829" y="2315398"/>
                  <a:pt x="736403" y="2328191"/>
                  <a:pt x="721390" y="2328191"/>
                </a:cubicBezTo>
                <a:cubicBezTo>
                  <a:pt x="706376" y="2328191"/>
                  <a:pt x="693951" y="2315398"/>
                  <a:pt x="693951" y="2299940"/>
                </a:cubicBezTo>
                <a:cubicBezTo>
                  <a:pt x="693951" y="2284481"/>
                  <a:pt x="706376" y="2271688"/>
                  <a:pt x="721390" y="2271688"/>
                </a:cubicBezTo>
                <a:close/>
                <a:moveTo>
                  <a:pt x="376079" y="2271688"/>
                </a:moveTo>
                <a:cubicBezTo>
                  <a:pt x="391092" y="2271688"/>
                  <a:pt x="403517" y="2284481"/>
                  <a:pt x="403517" y="2299940"/>
                </a:cubicBezTo>
                <a:cubicBezTo>
                  <a:pt x="403517" y="2315398"/>
                  <a:pt x="391092" y="2328191"/>
                  <a:pt x="376079" y="2328191"/>
                </a:cubicBezTo>
                <a:cubicBezTo>
                  <a:pt x="361065" y="2328191"/>
                  <a:pt x="348640" y="2315398"/>
                  <a:pt x="348640" y="2299940"/>
                </a:cubicBezTo>
                <a:cubicBezTo>
                  <a:pt x="348640" y="2284481"/>
                  <a:pt x="361065" y="2271688"/>
                  <a:pt x="376079" y="2271688"/>
                </a:cubicBezTo>
                <a:close/>
                <a:moveTo>
                  <a:pt x="30768" y="2271688"/>
                </a:moveTo>
                <a:cubicBezTo>
                  <a:pt x="46299" y="2271688"/>
                  <a:pt x="58724" y="2284481"/>
                  <a:pt x="58206" y="2299940"/>
                </a:cubicBezTo>
                <a:cubicBezTo>
                  <a:pt x="58206" y="2315398"/>
                  <a:pt x="45781" y="2328191"/>
                  <a:pt x="30768" y="2328191"/>
                </a:cubicBezTo>
                <a:cubicBezTo>
                  <a:pt x="15754" y="2328191"/>
                  <a:pt x="3329" y="2315398"/>
                  <a:pt x="3329" y="2299940"/>
                </a:cubicBezTo>
                <a:cubicBezTo>
                  <a:pt x="3329" y="2284481"/>
                  <a:pt x="15754" y="2271688"/>
                  <a:pt x="30768" y="2271688"/>
                </a:cubicBezTo>
                <a:close/>
                <a:moveTo>
                  <a:pt x="1411495" y="1934270"/>
                </a:moveTo>
                <a:cubicBezTo>
                  <a:pt x="1426508" y="1934270"/>
                  <a:pt x="1438933" y="1947063"/>
                  <a:pt x="1438933" y="1962521"/>
                </a:cubicBezTo>
                <a:cubicBezTo>
                  <a:pt x="1438933" y="1977980"/>
                  <a:pt x="1426508" y="1990773"/>
                  <a:pt x="1411495" y="1990773"/>
                </a:cubicBezTo>
                <a:cubicBezTo>
                  <a:pt x="1396481" y="1990773"/>
                  <a:pt x="1384056" y="1977980"/>
                  <a:pt x="1384056" y="1962521"/>
                </a:cubicBezTo>
                <a:cubicBezTo>
                  <a:pt x="1384056" y="1947063"/>
                  <a:pt x="1396481" y="1934270"/>
                  <a:pt x="1411495" y="1934270"/>
                </a:cubicBezTo>
                <a:close/>
                <a:moveTo>
                  <a:pt x="1066184" y="1934270"/>
                </a:moveTo>
                <a:cubicBezTo>
                  <a:pt x="1081715" y="1934270"/>
                  <a:pt x="1093622" y="1947063"/>
                  <a:pt x="1093622" y="1962521"/>
                </a:cubicBezTo>
                <a:cubicBezTo>
                  <a:pt x="1093622" y="1977980"/>
                  <a:pt x="1081197" y="1990773"/>
                  <a:pt x="1066184" y="1990773"/>
                </a:cubicBezTo>
                <a:cubicBezTo>
                  <a:pt x="1051170" y="1990773"/>
                  <a:pt x="1038745" y="1977980"/>
                  <a:pt x="1038745" y="1962521"/>
                </a:cubicBezTo>
                <a:cubicBezTo>
                  <a:pt x="1038745" y="1947063"/>
                  <a:pt x="1051170" y="1934270"/>
                  <a:pt x="1066184" y="1934270"/>
                </a:cubicBezTo>
                <a:close/>
                <a:moveTo>
                  <a:pt x="720872" y="1934270"/>
                </a:moveTo>
                <a:cubicBezTo>
                  <a:pt x="736403" y="1934270"/>
                  <a:pt x="748829" y="1947063"/>
                  <a:pt x="748311" y="1962521"/>
                </a:cubicBezTo>
                <a:cubicBezTo>
                  <a:pt x="748311" y="1977980"/>
                  <a:pt x="735886" y="1990773"/>
                  <a:pt x="720872" y="1990773"/>
                </a:cubicBezTo>
                <a:cubicBezTo>
                  <a:pt x="705859" y="1990773"/>
                  <a:pt x="693434" y="1977980"/>
                  <a:pt x="693434" y="1962521"/>
                </a:cubicBezTo>
                <a:cubicBezTo>
                  <a:pt x="693434" y="1947063"/>
                  <a:pt x="705859" y="1934270"/>
                  <a:pt x="720872" y="1934270"/>
                </a:cubicBezTo>
                <a:close/>
                <a:moveTo>
                  <a:pt x="376079" y="1934270"/>
                </a:moveTo>
                <a:cubicBezTo>
                  <a:pt x="391092" y="1934270"/>
                  <a:pt x="403517" y="1947063"/>
                  <a:pt x="403517" y="1962521"/>
                </a:cubicBezTo>
                <a:cubicBezTo>
                  <a:pt x="403517" y="1977980"/>
                  <a:pt x="391092" y="1990773"/>
                  <a:pt x="376079" y="1990773"/>
                </a:cubicBezTo>
                <a:cubicBezTo>
                  <a:pt x="361065" y="1990773"/>
                  <a:pt x="348640" y="1977980"/>
                  <a:pt x="348640" y="1962521"/>
                </a:cubicBezTo>
                <a:cubicBezTo>
                  <a:pt x="348640" y="1947063"/>
                  <a:pt x="361065" y="1934270"/>
                  <a:pt x="376079" y="1934270"/>
                </a:cubicBezTo>
                <a:close/>
                <a:moveTo>
                  <a:pt x="30768" y="1934270"/>
                </a:moveTo>
                <a:cubicBezTo>
                  <a:pt x="46299" y="1934270"/>
                  <a:pt x="58724" y="1947063"/>
                  <a:pt x="58206" y="1962521"/>
                </a:cubicBezTo>
                <a:cubicBezTo>
                  <a:pt x="58206" y="1977980"/>
                  <a:pt x="45781" y="1990773"/>
                  <a:pt x="30768" y="1990773"/>
                </a:cubicBezTo>
                <a:cubicBezTo>
                  <a:pt x="15754" y="1990773"/>
                  <a:pt x="3329" y="1977980"/>
                  <a:pt x="3329" y="1962521"/>
                </a:cubicBezTo>
                <a:cubicBezTo>
                  <a:pt x="3329" y="1947063"/>
                  <a:pt x="15754" y="1934270"/>
                  <a:pt x="30768" y="1934270"/>
                </a:cubicBezTo>
                <a:close/>
                <a:moveTo>
                  <a:pt x="1410977" y="1606979"/>
                </a:moveTo>
                <a:cubicBezTo>
                  <a:pt x="1425991" y="1606979"/>
                  <a:pt x="1438416" y="1619772"/>
                  <a:pt x="1438416" y="1635231"/>
                </a:cubicBezTo>
                <a:cubicBezTo>
                  <a:pt x="1438416" y="1650689"/>
                  <a:pt x="1425991" y="1663482"/>
                  <a:pt x="1410977" y="1663482"/>
                </a:cubicBezTo>
                <a:cubicBezTo>
                  <a:pt x="1395963" y="1663482"/>
                  <a:pt x="1383538" y="1650689"/>
                  <a:pt x="1383538" y="1635231"/>
                </a:cubicBezTo>
                <a:cubicBezTo>
                  <a:pt x="1383538" y="1619772"/>
                  <a:pt x="1395963" y="1606979"/>
                  <a:pt x="1410977" y="1606979"/>
                </a:cubicBezTo>
                <a:close/>
                <a:moveTo>
                  <a:pt x="30768" y="1606979"/>
                </a:moveTo>
                <a:cubicBezTo>
                  <a:pt x="46299" y="1606979"/>
                  <a:pt x="58206" y="1619772"/>
                  <a:pt x="58206" y="1635231"/>
                </a:cubicBezTo>
                <a:cubicBezTo>
                  <a:pt x="58206" y="1650689"/>
                  <a:pt x="45781" y="1663482"/>
                  <a:pt x="30768" y="1663482"/>
                </a:cubicBezTo>
                <a:cubicBezTo>
                  <a:pt x="15754" y="1663482"/>
                  <a:pt x="3329" y="1650689"/>
                  <a:pt x="3329" y="1635231"/>
                </a:cubicBezTo>
                <a:cubicBezTo>
                  <a:pt x="3329" y="1619772"/>
                  <a:pt x="15754" y="1606979"/>
                  <a:pt x="30768" y="1606979"/>
                </a:cubicBezTo>
                <a:close/>
                <a:moveTo>
                  <a:pt x="1066184" y="1606446"/>
                </a:moveTo>
                <a:cubicBezTo>
                  <a:pt x="1081197" y="1606446"/>
                  <a:pt x="1093622" y="1619239"/>
                  <a:pt x="1093622" y="1634697"/>
                </a:cubicBezTo>
                <a:cubicBezTo>
                  <a:pt x="1093622" y="1650156"/>
                  <a:pt x="1081197" y="1662949"/>
                  <a:pt x="1066184" y="1662949"/>
                </a:cubicBezTo>
                <a:cubicBezTo>
                  <a:pt x="1051170" y="1662949"/>
                  <a:pt x="1038745" y="1650156"/>
                  <a:pt x="1038745" y="1634697"/>
                </a:cubicBezTo>
                <a:cubicBezTo>
                  <a:pt x="1038745" y="1619239"/>
                  <a:pt x="1051170" y="1606446"/>
                  <a:pt x="1066184" y="1606446"/>
                </a:cubicBezTo>
                <a:close/>
                <a:moveTo>
                  <a:pt x="720872" y="1606446"/>
                </a:moveTo>
                <a:cubicBezTo>
                  <a:pt x="736403" y="1606446"/>
                  <a:pt x="748311" y="1619239"/>
                  <a:pt x="748311" y="1634697"/>
                </a:cubicBezTo>
                <a:cubicBezTo>
                  <a:pt x="748311" y="1650156"/>
                  <a:pt x="735886" y="1662949"/>
                  <a:pt x="720872" y="1662949"/>
                </a:cubicBezTo>
                <a:cubicBezTo>
                  <a:pt x="705859" y="1662949"/>
                  <a:pt x="693434" y="1650156"/>
                  <a:pt x="693434" y="1634697"/>
                </a:cubicBezTo>
                <a:cubicBezTo>
                  <a:pt x="693434" y="1619239"/>
                  <a:pt x="705859" y="1606446"/>
                  <a:pt x="720872" y="1606446"/>
                </a:cubicBezTo>
                <a:close/>
                <a:moveTo>
                  <a:pt x="376079" y="1606446"/>
                </a:moveTo>
                <a:cubicBezTo>
                  <a:pt x="391092" y="1606446"/>
                  <a:pt x="403517" y="1619239"/>
                  <a:pt x="403517" y="1634697"/>
                </a:cubicBezTo>
                <a:cubicBezTo>
                  <a:pt x="403517" y="1650156"/>
                  <a:pt x="391092" y="1662949"/>
                  <a:pt x="376079" y="1662949"/>
                </a:cubicBezTo>
                <a:cubicBezTo>
                  <a:pt x="361065" y="1662949"/>
                  <a:pt x="348640" y="1650156"/>
                  <a:pt x="348640" y="1634697"/>
                </a:cubicBezTo>
                <a:cubicBezTo>
                  <a:pt x="348640" y="1619239"/>
                  <a:pt x="361065" y="1606446"/>
                  <a:pt x="376079" y="1606446"/>
                </a:cubicBezTo>
                <a:close/>
                <a:moveTo>
                  <a:pt x="1410479" y="1340079"/>
                </a:moveTo>
                <a:cubicBezTo>
                  <a:pt x="1425492" y="1340079"/>
                  <a:pt x="1437917" y="1352873"/>
                  <a:pt x="1437917" y="1368331"/>
                </a:cubicBezTo>
                <a:cubicBezTo>
                  <a:pt x="1437917" y="1383789"/>
                  <a:pt x="1425492" y="1396582"/>
                  <a:pt x="1410479" y="1396582"/>
                </a:cubicBezTo>
                <a:cubicBezTo>
                  <a:pt x="1395465" y="1396582"/>
                  <a:pt x="1383040" y="1383789"/>
                  <a:pt x="1383040" y="1368331"/>
                </a:cubicBezTo>
                <a:cubicBezTo>
                  <a:pt x="1383040" y="1352873"/>
                  <a:pt x="1395465" y="1340079"/>
                  <a:pt x="1410479" y="1340079"/>
                </a:cubicBezTo>
                <a:close/>
                <a:moveTo>
                  <a:pt x="1065168" y="1340079"/>
                </a:moveTo>
                <a:cubicBezTo>
                  <a:pt x="1080699" y="1340079"/>
                  <a:pt x="1093124" y="1352873"/>
                  <a:pt x="1092606" y="1368331"/>
                </a:cubicBezTo>
                <a:cubicBezTo>
                  <a:pt x="1092606" y="1383789"/>
                  <a:pt x="1080181" y="1396582"/>
                  <a:pt x="1065168" y="1396582"/>
                </a:cubicBezTo>
                <a:cubicBezTo>
                  <a:pt x="1050154" y="1396582"/>
                  <a:pt x="1037729" y="1383789"/>
                  <a:pt x="1037729" y="1368331"/>
                </a:cubicBezTo>
                <a:cubicBezTo>
                  <a:pt x="1037729" y="1352873"/>
                  <a:pt x="1050154" y="1340079"/>
                  <a:pt x="1065168" y="1340079"/>
                </a:cubicBezTo>
                <a:close/>
                <a:moveTo>
                  <a:pt x="720374" y="1340079"/>
                </a:moveTo>
                <a:cubicBezTo>
                  <a:pt x="735387" y="1340079"/>
                  <a:pt x="747813" y="1352873"/>
                  <a:pt x="747813" y="1368331"/>
                </a:cubicBezTo>
                <a:cubicBezTo>
                  <a:pt x="747813" y="1383789"/>
                  <a:pt x="735387" y="1396582"/>
                  <a:pt x="720374" y="1396582"/>
                </a:cubicBezTo>
                <a:cubicBezTo>
                  <a:pt x="705360" y="1396582"/>
                  <a:pt x="692935" y="1383789"/>
                  <a:pt x="692935" y="1368331"/>
                </a:cubicBezTo>
                <a:cubicBezTo>
                  <a:pt x="692935" y="1352873"/>
                  <a:pt x="705360" y="1340079"/>
                  <a:pt x="720374" y="1340079"/>
                </a:cubicBezTo>
                <a:close/>
                <a:moveTo>
                  <a:pt x="375063" y="1340079"/>
                </a:moveTo>
                <a:cubicBezTo>
                  <a:pt x="390594" y="1340079"/>
                  <a:pt x="403019" y="1352873"/>
                  <a:pt x="402501" y="1368331"/>
                </a:cubicBezTo>
                <a:cubicBezTo>
                  <a:pt x="402501" y="1383789"/>
                  <a:pt x="390076" y="1396582"/>
                  <a:pt x="375063" y="1396582"/>
                </a:cubicBezTo>
                <a:cubicBezTo>
                  <a:pt x="360049" y="1396582"/>
                  <a:pt x="347624" y="1383789"/>
                  <a:pt x="347624" y="1368331"/>
                </a:cubicBezTo>
                <a:cubicBezTo>
                  <a:pt x="347624" y="1352873"/>
                  <a:pt x="360049" y="1340079"/>
                  <a:pt x="375063" y="1340079"/>
                </a:cubicBezTo>
                <a:close/>
                <a:moveTo>
                  <a:pt x="30269" y="1340079"/>
                </a:moveTo>
                <a:cubicBezTo>
                  <a:pt x="45283" y="1340079"/>
                  <a:pt x="57708" y="1352873"/>
                  <a:pt x="57708" y="1368331"/>
                </a:cubicBezTo>
                <a:cubicBezTo>
                  <a:pt x="57708" y="1383789"/>
                  <a:pt x="45283" y="1396582"/>
                  <a:pt x="30269" y="1396582"/>
                </a:cubicBezTo>
                <a:cubicBezTo>
                  <a:pt x="15256" y="1396582"/>
                  <a:pt x="2831" y="1383789"/>
                  <a:pt x="2831" y="1368331"/>
                </a:cubicBezTo>
                <a:cubicBezTo>
                  <a:pt x="2831" y="1352873"/>
                  <a:pt x="15256" y="1340079"/>
                  <a:pt x="30269" y="1340079"/>
                </a:cubicBezTo>
                <a:close/>
                <a:moveTo>
                  <a:pt x="1410479" y="993066"/>
                </a:moveTo>
                <a:cubicBezTo>
                  <a:pt x="1425492" y="993066"/>
                  <a:pt x="1437917" y="1005859"/>
                  <a:pt x="1437917" y="1021317"/>
                </a:cubicBezTo>
                <a:cubicBezTo>
                  <a:pt x="1437917" y="1036776"/>
                  <a:pt x="1425492" y="1049569"/>
                  <a:pt x="1410479" y="1049569"/>
                </a:cubicBezTo>
                <a:cubicBezTo>
                  <a:pt x="1395465" y="1049569"/>
                  <a:pt x="1383040" y="1036776"/>
                  <a:pt x="1383040" y="1021317"/>
                </a:cubicBezTo>
                <a:cubicBezTo>
                  <a:pt x="1383040" y="1005859"/>
                  <a:pt x="1395465" y="993066"/>
                  <a:pt x="1410479" y="993066"/>
                </a:cubicBezTo>
                <a:close/>
                <a:moveTo>
                  <a:pt x="1065168" y="993066"/>
                </a:moveTo>
                <a:cubicBezTo>
                  <a:pt x="1080699" y="993066"/>
                  <a:pt x="1093124" y="1005859"/>
                  <a:pt x="1092606" y="1021317"/>
                </a:cubicBezTo>
                <a:cubicBezTo>
                  <a:pt x="1092606" y="1036776"/>
                  <a:pt x="1080181" y="1049569"/>
                  <a:pt x="1065168" y="1049569"/>
                </a:cubicBezTo>
                <a:cubicBezTo>
                  <a:pt x="1050154" y="1049569"/>
                  <a:pt x="1037729" y="1036776"/>
                  <a:pt x="1037729" y="1021317"/>
                </a:cubicBezTo>
                <a:cubicBezTo>
                  <a:pt x="1037729" y="1005859"/>
                  <a:pt x="1050154" y="993066"/>
                  <a:pt x="1065168" y="993066"/>
                </a:cubicBezTo>
                <a:close/>
                <a:moveTo>
                  <a:pt x="720374" y="993066"/>
                </a:moveTo>
                <a:cubicBezTo>
                  <a:pt x="735387" y="993066"/>
                  <a:pt x="747813" y="1005859"/>
                  <a:pt x="747813" y="1021317"/>
                </a:cubicBezTo>
                <a:cubicBezTo>
                  <a:pt x="747813" y="1036776"/>
                  <a:pt x="735387" y="1049569"/>
                  <a:pt x="720374" y="1049569"/>
                </a:cubicBezTo>
                <a:cubicBezTo>
                  <a:pt x="705360" y="1049569"/>
                  <a:pt x="692935" y="1036776"/>
                  <a:pt x="692935" y="1021317"/>
                </a:cubicBezTo>
                <a:cubicBezTo>
                  <a:pt x="692935" y="1005859"/>
                  <a:pt x="705360" y="993066"/>
                  <a:pt x="720374" y="993066"/>
                </a:cubicBezTo>
                <a:close/>
                <a:moveTo>
                  <a:pt x="375063" y="993066"/>
                </a:moveTo>
                <a:cubicBezTo>
                  <a:pt x="390594" y="993066"/>
                  <a:pt x="402501" y="1005859"/>
                  <a:pt x="402501" y="1021317"/>
                </a:cubicBezTo>
                <a:cubicBezTo>
                  <a:pt x="402501" y="1036776"/>
                  <a:pt x="390076" y="1049569"/>
                  <a:pt x="375063" y="1049569"/>
                </a:cubicBezTo>
                <a:cubicBezTo>
                  <a:pt x="360049" y="1049569"/>
                  <a:pt x="347624" y="1036776"/>
                  <a:pt x="347624" y="1021317"/>
                </a:cubicBezTo>
                <a:cubicBezTo>
                  <a:pt x="347624" y="1005859"/>
                  <a:pt x="360049" y="993066"/>
                  <a:pt x="375063" y="993066"/>
                </a:cubicBezTo>
                <a:close/>
                <a:moveTo>
                  <a:pt x="30269" y="993066"/>
                </a:moveTo>
                <a:cubicBezTo>
                  <a:pt x="45283" y="993066"/>
                  <a:pt x="57708" y="1005859"/>
                  <a:pt x="57708" y="1021317"/>
                </a:cubicBezTo>
                <a:cubicBezTo>
                  <a:pt x="57708" y="1036776"/>
                  <a:pt x="45283" y="1049569"/>
                  <a:pt x="30269" y="1049569"/>
                </a:cubicBezTo>
                <a:cubicBezTo>
                  <a:pt x="15256" y="1049569"/>
                  <a:pt x="2831" y="1036776"/>
                  <a:pt x="2831" y="1021317"/>
                </a:cubicBezTo>
                <a:cubicBezTo>
                  <a:pt x="2831" y="1005859"/>
                  <a:pt x="15256" y="993066"/>
                  <a:pt x="30269" y="993066"/>
                </a:cubicBezTo>
                <a:close/>
                <a:moveTo>
                  <a:pt x="1410479" y="665242"/>
                </a:moveTo>
                <a:cubicBezTo>
                  <a:pt x="1425492" y="665242"/>
                  <a:pt x="1437917" y="678035"/>
                  <a:pt x="1437917" y="693494"/>
                </a:cubicBezTo>
                <a:cubicBezTo>
                  <a:pt x="1437917" y="708952"/>
                  <a:pt x="1425492" y="721745"/>
                  <a:pt x="1410479" y="721745"/>
                </a:cubicBezTo>
                <a:cubicBezTo>
                  <a:pt x="1395465" y="721745"/>
                  <a:pt x="1383040" y="708952"/>
                  <a:pt x="1383040" y="693494"/>
                </a:cubicBezTo>
                <a:cubicBezTo>
                  <a:pt x="1383040" y="678035"/>
                  <a:pt x="1395465" y="665242"/>
                  <a:pt x="1410479" y="665242"/>
                </a:cubicBezTo>
                <a:close/>
                <a:moveTo>
                  <a:pt x="1065168" y="665242"/>
                </a:moveTo>
                <a:cubicBezTo>
                  <a:pt x="1080699" y="665242"/>
                  <a:pt x="1092606" y="678035"/>
                  <a:pt x="1092606" y="693494"/>
                </a:cubicBezTo>
                <a:cubicBezTo>
                  <a:pt x="1092606" y="708952"/>
                  <a:pt x="1080181" y="721745"/>
                  <a:pt x="1065168" y="721745"/>
                </a:cubicBezTo>
                <a:cubicBezTo>
                  <a:pt x="1050154" y="721745"/>
                  <a:pt x="1037729" y="708952"/>
                  <a:pt x="1037729" y="693494"/>
                </a:cubicBezTo>
                <a:cubicBezTo>
                  <a:pt x="1037729" y="678035"/>
                  <a:pt x="1050154" y="665242"/>
                  <a:pt x="1065168" y="665242"/>
                </a:cubicBezTo>
                <a:close/>
                <a:moveTo>
                  <a:pt x="720374" y="665242"/>
                </a:moveTo>
                <a:cubicBezTo>
                  <a:pt x="735387" y="665242"/>
                  <a:pt x="747813" y="678035"/>
                  <a:pt x="747813" y="693494"/>
                </a:cubicBezTo>
                <a:cubicBezTo>
                  <a:pt x="747813" y="708952"/>
                  <a:pt x="735387" y="721745"/>
                  <a:pt x="720374" y="721745"/>
                </a:cubicBezTo>
                <a:cubicBezTo>
                  <a:pt x="705360" y="721745"/>
                  <a:pt x="692935" y="708952"/>
                  <a:pt x="692935" y="693494"/>
                </a:cubicBezTo>
                <a:cubicBezTo>
                  <a:pt x="692935" y="678035"/>
                  <a:pt x="705360" y="665242"/>
                  <a:pt x="720374" y="665242"/>
                </a:cubicBezTo>
                <a:close/>
                <a:moveTo>
                  <a:pt x="375063" y="665242"/>
                </a:moveTo>
                <a:cubicBezTo>
                  <a:pt x="390076" y="665242"/>
                  <a:pt x="402501" y="678035"/>
                  <a:pt x="402501" y="693494"/>
                </a:cubicBezTo>
                <a:cubicBezTo>
                  <a:pt x="402501" y="708952"/>
                  <a:pt x="390076" y="721745"/>
                  <a:pt x="375063" y="721745"/>
                </a:cubicBezTo>
                <a:cubicBezTo>
                  <a:pt x="360049" y="721745"/>
                  <a:pt x="347624" y="708952"/>
                  <a:pt x="347624" y="693494"/>
                </a:cubicBezTo>
                <a:cubicBezTo>
                  <a:pt x="347624" y="678035"/>
                  <a:pt x="360049" y="665242"/>
                  <a:pt x="375063" y="665242"/>
                </a:cubicBezTo>
                <a:close/>
                <a:moveTo>
                  <a:pt x="29752" y="665242"/>
                </a:moveTo>
                <a:cubicBezTo>
                  <a:pt x="45283" y="665242"/>
                  <a:pt x="57708" y="678035"/>
                  <a:pt x="57190" y="693494"/>
                </a:cubicBezTo>
                <a:cubicBezTo>
                  <a:pt x="57190" y="708952"/>
                  <a:pt x="44765" y="721745"/>
                  <a:pt x="29752" y="721745"/>
                </a:cubicBezTo>
                <a:cubicBezTo>
                  <a:pt x="14738" y="721745"/>
                  <a:pt x="2313" y="708952"/>
                  <a:pt x="2313" y="693494"/>
                </a:cubicBezTo>
                <a:cubicBezTo>
                  <a:pt x="2313" y="678035"/>
                  <a:pt x="14738" y="665242"/>
                  <a:pt x="29752" y="665242"/>
                </a:cubicBezTo>
                <a:close/>
                <a:moveTo>
                  <a:pt x="1410479" y="327824"/>
                </a:moveTo>
                <a:cubicBezTo>
                  <a:pt x="1425492" y="327824"/>
                  <a:pt x="1437917" y="340617"/>
                  <a:pt x="1437917" y="356075"/>
                </a:cubicBezTo>
                <a:cubicBezTo>
                  <a:pt x="1437917" y="371534"/>
                  <a:pt x="1425492" y="384327"/>
                  <a:pt x="1410479" y="384327"/>
                </a:cubicBezTo>
                <a:cubicBezTo>
                  <a:pt x="1395465" y="384327"/>
                  <a:pt x="1383040" y="371534"/>
                  <a:pt x="1383040" y="356075"/>
                </a:cubicBezTo>
                <a:cubicBezTo>
                  <a:pt x="1383040" y="340617"/>
                  <a:pt x="1395465" y="327824"/>
                  <a:pt x="1410479" y="327824"/>
                </a:cubicBezTo>
                <a:close/>
                <a:moveTo>
                  <a:pt x="1065168" y="327824"/>
                </a:moveTo>
                <a:cubicBezTo>
                  <a:pt x="1080699" y="327824"/>
                  <a:pt x="1092606" y="340617"/>
                  <a:pt x="1092606" y="356075"/>
                </a:cubicBezTo>
                <a:cubicBezTo>
                  <a:pt x="1092606" y="371534"/>
                  <a:pt x="1080181" y="384327"/>
                  <a:pt x="1065168" y="384327"/>
                </a:cubicBezTo>
                <a:cubicBezTo>
                  <a:pt x="1050154" y="384327"/>
                  <a:pt x="1037729" y="371534"/>
                  <a:pt x="1037729" y="356075"/>
                </a:cubicBezTo>
                <a:cubicBezTo>
                  <a:pt x="1037729" y="340617"/>
                  <a:pt x="1050154" y="327824"/>
                  <a:pt x="1065168" y="327824"/>
                </a:cubicBezTo>
                <a:close/>
                <a:moveTo>
                  <a:pt x="719856" y="327824"/>
                </a:moveTo>
                <a:cubicBezTo>
                  <a:pt x="735387" y="327824"/>
                  <a:pt x="747813" y="340617"/>
                  <a:pt x="747295" y="356075"/>
                </a:cubicBezTo>
                <a:cubicBezTo>
                  <a:pt x="747295" y="371534"/>
                  <a:pt x="734870" y="384327"/>
                  <a:pt x="719856" y="384327"/>
                </a:cubicBezTo>
                <a:cubicBezTo>
                  <a:pt x="704843" y="384327"/>
                  <a:pt x="692418" y="371534"/>
                  <a:pt x="692418" y="356075"/>
                </a:cubicBezTo>
                <a:cubicBezTo>
                  <a:pt x="692418" y="340617"/>
                  <a:pt x="704843" y="327824"/>
                  <a:pt x="719856" y="327824"/>
                </a:cubicBezTo>
                <a:close/>
                <a:moveTo>
                  <a:pt x="375063" y="327824"/>
                </a:moveTo>
                <a:cubicBezTo>
                  <a:pt x="390076" y="327824"/>
                  <a:pt x="402501" y="340617"/>
                  <a:pt x="402501" y="356075"/>
                </a:cubicBezTo>
                <a:cubicBezTo>
                  <a:pt x="402501" y="371534"/>
                  <a:pt x="390076" y="384327"/>
                  <a:pt x="375063" y="384327"/>
                </a:cubicBezTo>
                <a:cubicBezTo>
                  <a:pt x="360049" y="384327"/>
                  <a:pt x="347624" y="371534"/>
                  <a:pt x="347624" y="356075"/>
                </a:cubicBezTo>
                <a:cubicBezTo>
                  <a:pt x="347624" y="340617"/>
                  <a:pt x="360049" y="327824"/>
                  <a:pt x="375063" y="327824"/>
                </a:cubicBezTo>
                <a:close/>
                <a:moveTo>
                  <a:pt x="29752" y="327824"/>
                </a:moveTo>
                <a:cubicBezTo>
                  <a:pt x="45283" y="327824"/>
                  <a:pt x="57708" y="340617"/>
                  <a:pt x="57190" y="356075"/>
                </a:cubicBezTo>
                <a:cubicBezTo>
                  <a:pt x="57190" y="371534"/>
                  <a:pt x="44765" y="384327"/>
                  <a:pt x="29752" y="384327"/>
                </a:cubicBezTo>
                <a:cubicBezTo>
                  <a:pt x="14738" y="384327"/>
                  <a:pt x="2313" y="371534"/>
                  <a:pt x="2313" y="356075"/>
                </a:cubicBezTo>
                <a:cubicBezTo>
                  <a:pt x="2313" y="340617"/>
                  <a:pt x="14738" y="327824"/>
                  <a:pt x="29752" y="327824"/>
                </a:cubicBezTo>
                <a:close/>
                <a:moveTo>
                  <a:pt x="1409961" y="533"/>
                </a:moveTo>
                <a:cubicBezTo>
                  <a:pt x="1424975" y="533"/>
                  <a:pt x="1437400" y="13326"/>
                  <a:pt x="1437400" y="28785"/>
                </a:cubicBezTo>
                <a:cubicBezTo>
                  <a:pt x="1437400" y="44243"/>
                  <a:pt x="1424975" y="57036"/>
                  <a:pt x="1409961" y="57036"/>
                </a:cubicBezTo>
                <a:cubicBezTo>
                  <a:pt x="1394947" y="57036"/>
                  <a:pt x="1382522" y="44243"/>
                  <a:pt x="1382522" y="28785"/>
                </a:cubicBezTo>
                <a:cubicBezTo>
                  <a:pt x="1382522" y="13326"/>
                  <a:pt x="1394947" y="533"/>
                  <a:pt x="1409961" y="533"/>
                </a:cubicBezTo>
                <a:close/>
                <a:moveTo>
                  <a:pt x="29752" y="533"/>
                </a:moveTo>
                <a:cubicBezTo>
                  <a:pt x="45283" y="533"/>
                  <a:pt x="57190" y="13326"/>
                  <a:pt x="57190" y="28785"/>
                </a:cubicBezTo>
                <a:cubicBezTo>
                  <a:pt x="57190" y="44243"/>
                  <a:pt x="44765" y="57036"/>
                  <a:pt x="29752" y="57036"/>
                </a:cubicBezTo>
                <a:cubicBezTo>
                  <a:pt x="14738" y="57036"/>
                  <a:pt x="2313" y="44243"/>
                  <a:pt x="2313" y="28785"/>
                </a:cubicBezTo>
                <a:cubicBezTo>
                  <a:pt x="2313" y="13326"/>
                  <a:pt x="14738" y="533"/>
                  <a:pt x="29752" y="533"/>
                </a:cubicBezTo>
                <a:close/>
                <a:moveTo>
                  <a:pt x="1065168" y="0"/>
                </a:moveTo>
                <a:cubicBezTo>
                  <a:pt x="1080181" y="0"/>
                  <a:pt x="1092606" y="12793"/>
                  <a:pt x="1092606" y="28251"/>
                </a:cubicBezTo>
                <a:cubicBezTo>
                  <a:pt x="1092606" y="43710"/>
                  <a:pt x="1080181" y="56503"/>
                  <a:pt x="1065168" y="56503"/>
                </a:cubicBezTo>
                <a:cubicBezTo>
                  <a:pt x="1050154" y="56503"/>
                  <a:pt x="1037729" y="43710"/>
                  <a:pt x="1037729" y="28251"/>
                </a:cubicBezTo>
                <a:cubicBezTo>
                  <a:pt x="1037729" y="12793"/>
                  <a:pt x="1050154" y="0"/>
                  <a:pt x="1065168" y="0"/>
                </a:cubicBezTo>
                <a:close/>
                <a:moveTo>
                  <a:pt x="719856" y="0"/>
                </a:moveTo>
                <a:cubicBezTo>
                  <a:pt x="735387" y="0"/>
                  <a:pt x="747295" y="12793"/>
                  <a:pt x="747295" y="28251"/>
                </a:cubicBezTo>
                <a:cubicBezTo>
                  <a:pt x="747295" y="43710"/>
                  <a:pt x="734870" y="56503"/>
                  <a:pt x="719856" y="56503"/>
                </a:cubicBezTo>
                <a:cubicBezTo>
                  <a:pt x="704843" y="56503"/>
                  <a:pt x="692418" y="43710"/>
                  <a:pt x="692418" y="28251"/>
                </a:cubicBezTo>
                <a:cubicBezTo>
                  <a:pt x="692418" y="12793"/>
                  <a:pt x="704843" y="0"/>
                  <a:pt x="719856" y="0"/>
                </a:cubicBezTo>
                <a:close/>
                <a:moveTo>
                  <a:pt x="375063" y="0"/>
                </a:moveTo>
                <a:cubicBezTo>
                  <a:pt x="390076" y="0"/>
                  <a:pt x="402501" y="12793"/>
                  <a:pt x="402501" y="28251"/>
                </a:cubicBezTo>
                <a:cubicBezTo>
                  <a:pt x="402501" y="43710"/>
                  <a:pt x="390076" y="56503"/>
                  <a:pt x="375063" y="56503"/>
                </a:cubicBezTo>
                <a:cubicBezTo>
                  <a:pt x="360049" y="56503"/>
                  <a:pt x="347624" y="43710"/>
                  <a:pt x="347624" y="28251"/>
                </a:cubicBezTo>
                <a:cubicBezTo>
                  <a:pt x="347624" y="12793"/>
                  <a:pt x="360049" y="0"/>
                  <a:pt x="375063" y="0"/>
                </a:cubicBezTo>
                <a:close/>
              </a:path>
            </a:pathLst>
          </a:custGeom>
          <a:solidFill>
            <a:schemeClr val="bg1"/>
          </a:solidFill>
          <a:ln w="5174"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3D730B1A-6E81-31B0-ADEA-71736612BC09}"/>
              </a:ext>
            </a:extLst>
          </p:cNvPr>
          <p:cNvSpPr/>
          <p:nvPr/>
        </p:nvSpPr>
        <p:spPr>
          <a:xfrm>
            <a:off x="10732092" y="599848"/>
            <a:ext cx="1459908" cy="6222058"/>
          </a:xfrm>
          <a:custGeom>
            <a:avLst/>
            <a:gdLst>
              <a:gd name="connsiteX0" fmla="*/ 1432470 w 1459908"/>
              <a:gd name="connsiteY0" fmla="*/ 6165555 h 6222058"/>
              <a:gd name="connsiteX1" fmla="*/ 1459908 w 1459908"/>
              <a:gd name="connsiteY1" fmla="*/ 6193807 h 6222058"/>
              <a:gd name="connsiteX2" fmla="*/ 1432470 w 1459908"/>
              <a:gd name="connsiteY2" fmla="*/ 6222058 h 6222058"/>
              <a:gd name="connsiteX3" fmla="*/ 1405031 w 1459908"/>
              <a:gd name="connsiteY3" fmla="*/ 6193807 h 6222058"/>
              <a:gd name="connsiteX4" fmla="*/ 1432470 w 1459908"/>
              <a:gd name="connsiteY4" fmla="*/ 6165555 h 6222058"/>
              <a:gd name="connsiteX5" fmla="*/ 1087159 w 1459908"/>
              <a:gd name="connsiteY5" fmla="*/ 6165555 h 6222058"/>
              <a:gd name="connsiteX6" fmla="*/ 1114597 w 1459908"/>
              <a:gd name="connsiteY6" fmla="*/ 6193807 h 6222058"/>
              <a:gd name="connsiteX7" fmla="*/ 1087159 w 1459908"/>
              <a:gd name="connsiteY7" fmla="*/ 6222058 h 6222058"/>
              <a:gd name="connsiteX8" fmla="*/ 1059720 w 1459908"/>
              <a:gd name="connsiteY8" fmla="*/ 6193807 h 6222058"/>
              <a:gd name="connsiteX9" fmla="*/ 1087159 w 1459908"/>
              <a:gd name="connsiteY9" fmla="*/ 6165555 h 6222058"/>
              <a:gd name="connsiteX10" fmla="*/ 742365 w 1459908"/>
              <a:gd name="connsiteY10" fmla="*/ 6165555 h 6222058"/>
              <a:gd name="connsiteX11" fmla="*/ 769804 w 1459908"/>
              <a:gd name="connsiteY11" fmla="*/ 6193807 h 6222058"/>
              <a:gd name="connsiteX12" fmla="*/ 742365 w 1459908"/>
              <a:gd name="connsiteY12" fmla="*/ 6222058 h 6222058"/>
              <a:gd name="connsiteX13" fmla="*/ 714926 w 1459908"/>
              <a:gd name="connsiteY13" fmla="*/ 6193807 h 6222058"/>
              <a:gd name="connsiteX14" fmla="*/ 742365 w 1459908"/>
              <a:gd name="connsiteY14" fmla="*/ 6165555 h 6222058"/>
              <a:gd name="connsiteX15" fmla="*/ 397054 w 1459908"/>
              <a:gd name="connsiteY15" fmla="*/ 6165555 h 6222058"/>
              <a:gd name="connsiteX16" fmla="*/ 424492 w 1459908"/>
              <a:gd name="connsiteY16" fmla="*/ 6193807 h 6222058"/>
              <a:gd name="connsiteX17" fmla="*/ 397054 w 1459908"/>
              <a:gd name="connsiteY17" fmla="*/ 6222058 h 6222058"/>
              <a:gd name="connsiteX18" fmla="*/ 369615 w 1459908"/>
              <a:gd name="connsiteY18" fmla="*/ 6193807 h 6222058"/>
              <a:gd name="connsiteX19" fmla="*/ 397054 w 1459908"/>
              <a:gd name="connsiteY19" fmla="*/ 6165555 h 6222058"/>
              <a:gd name="connsiteX20" fmla="*/ 52260 w 1459908"/>
              <a:gd name="connsiteY20" fmla="*/ 6165555 h 6222058"/>
              <a:gd name="connsiteX21" fmla="*/ 79699 w 1459908"/>
              <a:gd name="connsiteY21" fmla="*/ 6193807 h 6222058"/>
              <a:gd name="connsiteX22" fmla="*/ 52260 w 1459908"/>
              <a:gd name="connsiteY22" fmla="*/ 6222058 h 6222058"/>
              <a:gd name="connsiteX23" fmla="*/ 24822 w 1459908"/>
              <a:gd name="connsiteY23" fmla="*/ 6193807 h 6222058"/>
              <a:gd name="connsiteX24" fmla="*/ 52260 w 1459908"/>
              <a:gd name="connsiteY24" fmla="*/ 6165555 h 6222058"/>
              <a:gd name="connsiteX25" fmla="*/ 1432470 w 1459908"/>
              <a:gd name="connsiteY25" fmla="*/ 5818542 h 6222058"/>
              <a:gd name="connsiteX26" fmla="*/ 1459908 w 1459908"/>
              <a:gd name="connsiteY26" fmla="*/ 5846793 h 6222058"/>
              <a:gd name="connsiteX27" fmla="*/ 1432470 w 1459908"/>
              <a:gd name="connsiteY27" fmla="*/ 5875045 h 6222058"/>
              <a:gd name="connsiteX28" fmla="*/ 1405031 w 1459908"/>
              <a:gd name="connsiteY28" fmla="*/ 5846793 h 6222058"/>
              <a:gd name="connsiteX29" fmla="*/ 1432470 w 1459908"/>
              <a:gd name="connsiteY29" fmla="*/ 5818542 h 6222058"/>
              <a:gd name="connsiteX30" fmla="*/ 1087159 w 1459908"/>
              <a:gd name="connsiteY30" fmla="*/ 5818542 h 6222058"/>
              <a:gd name="connsiteX31" fmla="*/ 1114597 w 1459908"/>
              <a:gd name="connsiteY31" fmla="*/ 5846793 h 6222058"/>
              <a:gd name="connsiteX32" fmla="*/ 1087159 w 1459908"/>
              <a:gd name="connsiteY32" fmla="*/ 5875045 h 6222058"/>
              <a:gd name="connsiteX33" fmla="*/ 1059720 w 1459908"/>
              <a:gd name="connsiteY33" fmla="*/ 5846793 h 6222058"/>
              <a:gd name="connsiteX34" fmla="*/ 1087159 w 1459908"/>
              <a:gd name="connsiteY34" fmla="*/ 5818542 h 6222058"/>
              <a:gd name="connsiteX35" fmla="*/ 742365 w 1459908"/>
              <a:gd name="connsiteY35" fmla="*/ 5818542 h 6222058"/>
              <a:gd name="connsiteX36" fmla="*/ 769804 w 1459908"/>
              <a:gd name="connsiteY36" fmla="*/ 5846793 h 6222058"/>
              <a:gd name="connsiteX37" fmla="*/ 742365 w 1459908"/>
              <a:gd name="connsiteY37" fmla="*/ 5875045 h 6222058"/>
              <a:gd name="connsiteX38" fmla="*/ 714926 w 1459908"/>
              <a:gd name="connsiteY38" fmla="*/ 5846793 h 6222058"/>
              <a:gd name="connsiteX39" fmla="*/ 742365 w 1459908"/>
              <a:gd name="connsiteY39" fmla="*/ 5818542 h 6222058"/>
              <a:gd name="connsiteX40" fmla="*/ 397054 w 1459908"/>
              <a:gd name="connsiteY40" fmla="*/ 5818542 h 6222058"/>
              <a:gd name="connsiteX41" fmla="*/ 424492 w 1459908"/>
              <a:gd name="connsiteY41" fmla="*/ 5846793 h 6222058"/>
              <a:gd name="connsiteX42" fmla="*/ 397054 w 1459908"/>
              <a:gd name="connsiteY42" fmla="*/ 5875045 h 6222058"/>
              <a:gd name="connsiteX43" fmla="*/ 369615 w 1459908"/>
              <a:gd name="connsiteY43" fmla="*/ 5846793 h 6222058"/>
              <a:gd name="connsiteX44" fmla="*/ 397054 w 1459908"/>
              <a:gd name="connsiteY44" fmla="*/ 5818542 h 6222058"/>
              <a:gd name="connsiteX45" fmla="*/ 52260 w 1459908"/>
              <a:gd name="connsiteY45" fmla="*/ 5818542 h 6222058"/>
              <a:gd name="connsiteX46" fmla="*/ 79699 w 1459908"/>
              <a:gd name="connsiteY46" fmla="*/ 5846793 h 6222058"/>
              <a:gd name="connsiteX47" fmla="*/ 52260 w 1459908"/>
              <a:gd name="connsiteY47" fmla="*/ 5875045 h 6222058"/>
              <a:gd name="connsiteX48" fmla="*/ 24822 w 1459908"/>
              <a:gd name="connsiteY48" fmla="*/ 5846793 h 6222058"/>
              <a:gd name="connsiteX49" fmla="*/ 52260 w 1459908"/>
              <a:gd name="connsiteY49" fmla="*/ 5818542 h 6222058"/>
              <a:gd name="connsiteX50" fmla="*/ 1432470 w 1459908"/>
              <a:gd name="connsiteY50" fmla="*/ 5490718 h 6222058"/>
              <a:gd name="connsiteX51" fmla="*/ 1459908 w 1459908"/>
              <a:gd name="connsiteY51" fmla="*/ 5518970 h 6222058"/>
              <a:gd name="connsiteX52" fmla="*/ 1432470 w 1459908"/>
              <a:gd name="connsiteY52" fmla="*/ 5547221 h 6222058"/>
              <a:gd name="connsiteX53" fmla="*/ 1405031 w 1459908"/>
              <a:gd name="connsiteY53" fmla="*/ 5518970 h 6222058"/>
              <a:gd name="connsiteX54" fmla="*/ 1432470 w 1459908"/>
              <a:gd name="connsiteY54" fmla="*/ 5490718 h 6222058"/>
              <a:gd name="connsiteX55" fmla="*/ 1087159 w 1459908"/>
              <a:gd name="connsiteY55" fmla="*/ 5490718 h 6222058"/>
              <a:gd name="connsiteX56" fmla="*/ 1114597 w 1459908"/>
              <a:gd name="connsiteY56" fmla="*/ 5518970 h 6222058"/>
              <a:gd name="connsiteX57" fmla="*/ 1087159 w 1459908"/>
              <a:gd name="connsiteY57" fmla="*/ 5547221 h 6222058"/>
              <a:gd name="connsiteX58" fmla="*/ 1059720 w 1459908"/>
              <a:gd name="connsiteY58" fmla="*/ 5518970 h 6222058"/>
              <a:gd name="connsiteX59" fmla="*/ 1087159 w 1459908"/>
              <a:gd name="connsiteY59" fmla="*/ 5490718 h 6222058"/>
              <a:gd name="connsiteX60" fmla="*/ 742365 w 1459908"/>
              <a:gd name="connsiteY60" fmla="*/ 5490718 h 6222058"/>
              <a:gd name="connsiteX61" fmla="*/ 769804 w 1459908"/>
              <a:gd name="connsiteY61" fmla="*/ 5518970 h 6222058"/>
              <a:gd name="connsiteX62" fmla="*/ 742365 w 1459908"/>
              <a:gd name="connsiteY62" fmla="*/ 5547221 h 6222058"/>
              <a:gd name="connsiteX63" fmla="*/ 714926 w 1459908"/>
              <a:gd name="connsiteY63" fmla="*/ 5518970 h 6222058"/>
              <a:gd name="connsiteX64" fmla="*/ 742365 w 1459908"/>
              <a:gd name="connsiteY64" fmla="*/ 5490718 h 6222058"/>
              <a:gd name="connsiteX65" fmla="*/ 397054 w 1459908"/>
              <a:gd name="connsiteY65" fmla="*/ 5490718 h 6222058"/>
              <a:gd name="connsiteX66" fmla="*/ 424492 w 1459908"/>
              <a:gd name="connsiteY66" fmla="*/ 5518970 h 6222058"/>
              <a:gd name="connsiteX67" fmla="*/ 397054 w 1459908"/>
              <a:gd name="connsiteY67" fmla="*/ 5547221 h 6222058"/>
              <a:gd name="connsiteX68" fmla="*/ 369615 w 1459908"/>
              <a:gd name="connsiteY68" fmla="*/ 5518970 h 6222058"/>
              <a:gd name="connsiteX69" fmla="*/ 397054 w 1459908"/>
              <a:gd name="connsiteY69" fmla="*/ 5490718 h 6222058"/>
              <a:gd name="connsiteX70" fmla="*/ 51743 w 1459908"/>
              <a:gd name="connsiteY70" fmla="*/ 5490718 h 6222058"/>
              <a:gd name="connsiteX71" fmla="*/ 79181 w 1459908"/>
              <a:gd name="connsiteY71" fmla="*/ 5518970 h 6222058"/>
              <a:gd name="connsiteX72" fmla="*/ 51743 w 1459908"/>
              <a:gd name="connsiteY72" fmla="*/ 5547221 h 6222058"/>
              <a:gd name="connsiteX73" fmla="*/ 24304 w 1459908"/>
              <a:gd name="connsiteY73" fmla="*/ 5518970 h 6222058"/>
              <a:gd name="connsiteX74" fmla="*/ 51743 w 1459908"/>
              <a:gd name="connsiteY74" fmla="*/ 5490718 h 6222058"/>
              <a:gd name="connsiteX75" fmla="*/ 1432470 w 1459908"/>
              <a:gd name="connsiteY75" fmla="*/ 5153300 h 6222058"/>
              <a:gd name="connsiteX76" fmla="*/ 1459908 w 1459908"/>
              <a:gd name="connsiteY76" fmla="*/ 5181551 h 6222058"/>
              <a:gd name="connsiteX77" fmla="*/ 1432470 w 1459908"/>
              <a:gd name="connsiteY77" fmla="*/ 5209803 h 6222058"/>
              <a:gd name="connsiteX78" fmla="*/ 1405031 w 1459908"/>
              <a:gd name="connsiteY78" fmla="*/ 5181551 h 6222058"/>
              <a:gd name="connsiteX79" fmla="*/ 1432470 w 1459908"/>
              <a:gd name="connsiteY79" fmla="*/ 5153300 h 6222058"/>
              <a:gd name="connsiteX80" fmla="*/ 1087159 w 1459908"/>
              <a:gd name="connsiteY80" fmla="*/ 5153300 h 6222058"/>
              <a:gd name="connsiteX81" fmla="*/ 1114597 w 1459908"/>
              <a:gd name="connsiteY81" fmla="*/ 5181551 h 6222058"/>
              <a:gd name="connsiteX82" fmla="*/ 1087159 w 1459908"/>
              <a:gd name="connsiteY82" fmla="*/ 5209803 h 6222058"/>
              <a:gd name="connsiteX83" fmla="*/ 1059720 w 1459908"/>
              <a:gd name="connsiteY83" fmla="*/ 5181551 h 6222058"/>
              <a:gd name="connsiteX84" fmla="*/ 1087159 w 1459908"/>
              <a:gd name="connsiteY84" fmla="*/ 5153300 h 6222058"/>
              <a:gd name="connsiteX85" fmla="*/ 741847 w 1459908"/>
              <a:gd name="connsiteY85" fmla="*/ 5153300 h 6222058"/>
              <a:gd name="connsiteX86" fmla="*/ 769286 w 1459908"/>
              <a:gd name="connsiteY86" fmla="*/ 5181551 h 6222058"/>
              <a:gd name="connsiteX87" fmla="*/ 741847 w 1459908"/>
              <a:gd name="connsiteY87" fmla="*/ 5209803 h 6222058"/>
              <a:gd name="connsiteX88" fmla="*/ 714409 w 1459908"/>
              <a:gd name="connsiteY88" fmla="*/ 5181551 h 6222058"/>
              <a:gd name="connsiteX89" fmla="*/ 741847 w 1459908"/>
              <a:gd name="connsiteY89" fmla="*/ 5153300 h 6222058"/>
              <a:gd name="connsiteX90" fmla="*/ 397054 w 1459908"/>
              <a:gd name="connsiteY90" fmla="*/ 5153300 h 6222058"/>
              <a:gd name="connsiteX91" fmla="*/ 424492 w 1459908"/>
              <a:gd name="connsiteY91" fmla="*/ 5181551 h 6222058"/>
              <a:gd name="connsiteX92" fmla="*/ 397054 w 1459908"/>
              <a:gd name="connsiteY92" fmla="*/ 5209803 h 6222058"/>
              <a:gd name="connsiteX93" fmla="*/ 369615 w 1459908"/>
              <a:gd name="connsiteY93" fmla="*/ 5181551 h 6222058"/>
              <a:gd name="connsiteX94" fmla="*/ 397054 w 1459908"/>
              <a:gd name="connsiteY94" fmla="*/ 5153300 h 6222058"/>
              <a:gd name="connsiteX95" fmla="*/ 51743 w 1459908"/>
              <a:gd name="connsiteY95" fmla="*/ 5153300 h 6222058"/>
              <a:gd name="connsiteX96" fmla="*/ 79181 w 1459908"/>
              <a:gd name="connsiteY96" fmla="*/ 5181551 h 6222058"/>
              <a:gd name="connsiteX97" fmla="*/ 51743 w 1459908"/>
              <a:gd name="connsiteY97" fmla="*/ 5209803 h 6222058"/>
              <a:gd name="connsiteX98" fmla="*/ 24304 w 1459908"/>
              <a:gd name="connsiteY98" fmla="*/ 5181551 h 6222058"/>
              <a:gd name="connsiteX99" fmla="*/ 51743 w 1459908"/>
              <a:gd name="connsiteY99" fmla="*/ 5153300 h 6222058"/>
              <a:gd name="connsiteX100" fmla="*/ 1431952 w 1459908"/>
              <a:gd name="connsiteY100" fmla="*/ 4826009 h 6222058"/>
              <a:gd name="connsiteX101" fmla="*/ 1459391 w 1459908"/>
              <a:gd name="connsiteY101" fmla="*/ 4854261 h 6222058"/>
              <a:gd name="connsiteX102" fmla="*/ 1431952 w 1459908"/>
              <a:gd name="connsiteY102" fmla="*/ 4882512 h 6222058"/>
              <a:gd name="connsiteX103" fmla="*/ 1404513 w 1459908"/>
              <a:gd name="connsiteY103" fmla="*/ 4854261 h 6222058"/>
              <a:gd name="connsiteX104" fmla="*/ 1431952 w 1459908"/>
              <a:gd name="connsiteY104" fmla="*/ 4826009 h 6222058"/>
              <a:gd name="connsiteX105" fmla="*/ 51743 w 1459908"/>
              <a:gd name="connsiteY105" fmla="*/ 4826009 h 6222058"/>
              <a:gd name="connsiteX106" fmla="*/ 79181 w 1459908"/>
              <a:gd name="connsiteY106" fmla="*/ 4854261 h 6222058"/>
              <a:gd name="connsiteX107" fmla="*/ 51743 w 1459908"/>
              <a:gd name="connsiteY107" fmla="*/ 4882512 h 6222058"/>
              <a:gd name="connsiteX108" fmla="*/ 24304 w 1459908"/>
              <a:gd name="connsiteY108" fmla="*/ 4854261 h 6222058"/>
              <a:gd name="connsiteX109" fmla="*/ 51743 w 1459908"/>
              <a:gd name="connsiteY109" fmla="*/ 4826009 h 6222058"/>
              <a:gd name="connsiteX110" fmla="*/ 1087159 w 1459908"/>
              <a:gd name="connsiteY110" fmla="*/ 4825476 h 6222058"/>
              <a:gd name="connsiteX111" fmla="*/ 1114597 w 1459908"/>
              <a:gd name="connsiteY111" fmla="*/ 4853727 h 6222058"/>
              <a:gd name="connsiteX112" fmla="*/ 1087159 w 1459908"/>
              <a:gd name="connsiteY112" fmla="*/ 4881979 h 6222058"/>
              <a:gd name="connsiteX113" fmla="*/ 1059720 w 1459908"/>
              <a:gd name="connsiteY113" fmla="*/ 4853727 h 6222058"/>
              <a:gd name="connsiteX114" fmla="*/ 1087159 w 1459908"/>
              <a:gd name="connsiteY114" fmla="*/ 4825476 h 6222058"/>
              <a:gd name="connsiteX115" fmla="*/ 741847 w 1459908"/>
              <a:gd name="connsiteY115" fmla="*/ 4825476 h 6222058"/>
              <a:gd name="connsiteX116" fmla="*/ 769286 w 1459908"/>
              <a:gd name="connsiteY116" fmla="*/ 4853727 h 6222058"/>
              <a:gd name="connsiteX117" fmla="*/ 741847 w 1459908"/>
              <a:gd name="connsiteY117" fmla="*/ 4881979 h 6222058"/>
              <a:gd name="connsiteX118" fmla="*/ 714409 w 1459908"/>
              <a:gd name="connsiteY118" fmla="*/ 4853727 h 6222058"/>
              <a:gd name="connsiteX119" fmla="*/ 741847 w 1459908"/>
              <a:gd name="connsiteY119" fmla="*/ 4825476 h 6222058"/>
              <a:gd name="connsiteX120" fmla="*/ 397054 w 1459908"/>
              <a:gd name="connsiteY120" fmla="*/ 4825476 h 6222058"/>
              <a:gd name="connsiteX121" fmla="*/ 424492 w 1459908"/>
              <a:gd name="connsiteY121" fmla="*/ 4853727 h 6222058"/>
              <a:gd name="connsiteX122" fmla="*/ 397054 w 1459908"/>
              <a:gd name="connsiteY122" fmla="*/ 4881979 h 6222058"/>
              <a:gd name="connsiteX123" fmla="*/ 369615 w 1459908"/>
              <a:gd name="connsiteY123" fmla="*/ 4853727 h 6222058"/>
              <a:gd name="connsiteX124" fmla="*/ 397054 w 1459908"/>
              <a:gd name="connsiteY124" fmla="*/ 4825476 h 6222058"/>
              <a:gd name="connsiteX125" fmla="*/ 1408166 w 1459908"/>
              <a:gd name="connsiteY125" fmla="*/ 4559109 h 6222058"/>
              <a:gd name="connsiteX126" fmla="*/ 1435604 w 1459908"/>
              <a:gd name="connsiteY126" fmla="*/ 4587361 h 6222058"/>
              <a:gd name="connsiteX127" fmla="*/ 1408166 w 1459908"/>
              <a:gd name="connsiteY127" fmla="*/ 4615612 h 6222058"/>
              <a:gd name="connsiteX128" fmla="*/ 1380727 w 1459908"/>
              <a:gd name="connsiteY128" fmla="*/ 4587361 h 6222058"/>
              <a:gd name="connsiteX129" fmla="*/ 1408166 w 1459908"/>
              <a:gd name="connsiteY129" fmla="*/ 4559109 h 6222058"/>
              <a:gd name="connsiteX130" fmla="*/ 1062855 w 1459908"/>
              <a:gd name="connsiteY130" fmla="*/ 4559109 h 6222058"/>
              <a:gd name="connsiteX131" fmla="*/ 1090293 w 1459908"/>
              <a:gd name="connsiteY131" fmla="*/ 4587361 h 6222058"/>
              <a:gd name="connsiteX132" fmla="*/ 1062855 w 1459908"/>
              <a:gd name="connsiteY132" fmla="*/ 4615612 h 6222058"/>
              <a:gd name="connsiteX133" fmla="*/ 1035416 w 1459908"/>
              <a:gd name="connsiteY133" fmla="*/ 4587361 h 6222058"/>
              <a:gd name="connsiteX134" fmla="*/ 1062855 w 1459908"/>
              <a:gd name="connsiteY134" fmla="*/ 4559109 h 6222058"/>
              <a:gd name="connsiteX135" fmla="*/ 718061 w 1459908"/>
              <a:gd name="connsiteY135" fmla="*/ 4559109 h 6222058"/>
              <a:gd name="connsiteX136" fmla="*/ 745500 w 1459908"/>
              <a:gd name="connsiteY136" fmla="*/ 4587361 h 6222058"/>
              <a:gd name="connsiteX137" fmla="*/ 718061 w 1459908"/>
              <a:gd name="connsiteY137" fmla="*/ 4615612 h 6222058"/>
              <a:gd name="connsiteX138" fmla="*/ 690622 w 1459908"/>
              <a:gd name="connsiteY138" fmla="*/ 4587361 h 6222058"/>
              <a:gd name="connsiteX139" fmla="*/ 718061 w 1459908"/>
              <a:gd name="connsiteY139" fmla="*/ 4559109 h 6222058"/>
              <a:gd name="connsiteX140" fmla="*/ 372750 w 1459908"/>
              <a:gd name="connsiteY140" fmla="*/ 4559109 h 6222058"/>
              <a:gd name="connsiteX141" fmla="*/ 400188 w 1459908"/>
              <a:gd name="connsiteY141" fmla="*/ 4587361 h 6222058"/>
              <a:gd name="connsiteX142" fmla="*/ 372750 w 1459908"/>
              <a:gd name="connsiteY142" fmla="*/ 4615612 h 6222058"/>
              <a:gd name="connsiteX143" fmla="*/ 345311 w 1459908"/>
              <a:gd name="connsiteY143" fmla="*/ 4587361 h 6222058"/>
              <a:gd name="connsiteX144" fmla="*/ 372750 w 1459908"/>
              <a:gd name="connsiteY144" fmla="*/ 4559109 h 6222058"/>
              <a:gd name="connsiteX145" fmla="*/ 27956 w 1459908"/>
              <a:gd name="connsiteY145" fmla="*/ 4559109 h 6222058"/>
              <a:gd name="connsiteX146" fmla="*/ 55395 w 1459908"/>
              <a:gd name="connsiteY146" fmla="*/ 4587361 h 6222058"/>
              <a:gd name="connsiteX147" fmla="*/ 27956 w 1459908"/>
              <a:gd name="connsiteY147" fmla="*/ 4615612 h 6222058"/>
              <a:gd name="connsiteX148" fmla="*/ 518 w 1459908"/>
              <a:gd name="connsiteY148" fmla="*/ 4587361 h 6222058"/>
              <a:gd name="connsiteX149" fmla="*/ 27956 w 1459908"/>
              <a:gd name="connsiteY149" fmla="*/ 4559109 h 6222058"/>
              <a:gd name="connsiteX150" fmla="*/ 1408166 w 1459908"/>
              <a:gd name="connsiteY150" fmla="*/ 4212096 h 6222058"/>
              <a:gd name="connsiteX151" fmla="*/ 1435604 w 1459908"/>
              <a:gd name="connsiteY151" fmla="*/ 4240347 h 6222058"/>
              <a:gd name="connsiteX152" fmla="*/ 1408166 w 1459908"/>
              <a:gd name="connsiteY152" fmla="*/ 4268599 h 6222058"/>
              <a:gd name="connsiteX153" fmla="*/ 1380727 w 1459908"/>
              <a:gd name="connsiteY153" fmla="*/ 4240347 h 6222058"/>
              <a:gd name="connsiteX154" fmla="*/ 1408166 w 1459908"/>
              <a:gd name="connsiteY154" fmla="*/ 4212096 h 6222058"/>
              <a:gd name="connsiteX155" fmla="*/ 1062855 w 1459908"/>
              <a:gd name="connsiteY155" fmla="*/ 4212096 h 6222058"/>
              <a:gd name="connsiteX156" fmla="*/ 1090293 w 1459908"/>
              <a:gd name="connsiteY156" fmla="*/ 4240347 h 6222058"/>
              <a:gd name="connsiteX157" fmla="*/ 1062855 w 1459908"/>
              <a:gd name="connsiteY157" fmla="*/ 4268599 h 6222058"/>
              <a:gd name="connsiteX158" fmla="*/ 1035416 w 1459908"/>
              <a:gd name="connsiteY158" fmla="*/ 4240347 h 6222058"/>
              <a:gd name="connsiteX159" fmla="*/ 1062855 w 1459908"/>
              <a:gd name="connsiteY159" fmla="*/ 4212096 h 6222058"/>
              <a:gd name="connsiteX160" fmla="*/ 718061 w 1459908"/>
              <a:gd name="connsiteY160" fmla="*/ 4212096 h 6222058"/>
              <a:gd name="connsiteX161" fmla="*/ 745500 w 1459908"/>
              <a:gd name="connsiteY161" fmla="*/ 4240347 h 6222058"/>
              <a:gd name="connsiteX162" fmla="*/ 718061 w 1459908"/>
              <a:gd name="connsiteY162" fmla="*/ 4268599 h 6222058"/>
              <a:gd name="connsiteX163" fmla="*/ 690622 w 1459908"/>
              <a:gd name="connsiteY163" fmla="*/ 4240347 h 6222058"/>
              <a:gd name="connsiteX164" fmla="*/ 718061 w 1459908"/>
              <a:gd name="connsiteY164" fmla="*/ 4212096 h 6222058"/>
              <a:gd name="connsiteX165" fmla="*/ 372750 w 1459908"/>
              <a:gd name="connsiteY165" fmla="*/ 4212096 h 6222058"/>
              <a:gd name="connsiteX166" fmla="*/ 400188 w 1459908"/>
              <a:gd name="connsiteY166" fmla="*/ 4240347 h 6222058"/>
              <a:gd name="connsiteX167" fmla="*/ 372750 w 1459908"/>
              <a:gd name="connsiteY167" fmla="*/ 4268599 h 6222058"/>
              <a:gd name="connsiteX168" fmla="*/ 345311 w 1459908"/>
              <a:gd name="connsiteY168" fmla="*/ 4240347 h 6222058"/>
              <a:gd name="connsiteX169" fmla="*/ 372750 w 1459908"/>
              <a:gd name="connsiteY169" fmla="*/ 4212096 h 6222058"/>
              <a:gd name="connsiteX170" fmla="*/ 27956 w 1459908"/>
              <a:gd name="connsiteY170" fmla="*/ 4212096 h 6222058"/>
              <a:gd name="connsiteX171" fmla="*/ 55395 w 1459908"/>
              <a:gd name="connsiteY171" fmla="*/ 4240347 h 6222058"/>
              <a:gd name="connsiteX172" fmla="*/ 27956 w 1459908"/>
              <a:gd name="connsiteY172" fmla="*/ 4268599 h 6222058"/>
              <a:gd name="connsiteX173" fmla="*/ 518 w 1459908"/>
              <a:gd name="connsiteY173" fmla="*/ 4240347 h 6222058"/>
              <a:gd name="connsiteX174" fmla="*/ 27956 w 1459908"/>
              <a:gd name="connsiteY174" fmla="*/ 4212096 h 6222058"/>
              <a:gd name="connsiteX175" fmla="*/ 1408166 w 1459908"/>
              <a:gd name="connsiteY175" fmla="*/ 3884272 h 6222058"/>
              <a:gd name="connsiteX176" fmla="*/ 1435604 w 1459908"/>
              <a:gd name="connsiteY176" fmla="*/ 3912524 h 6222058"/>
              <a:gd name="connsiteX177" fmla="*/ 1408166 w 1459908"/>
              <a:gd name="connsiteY177" fmla="*/ 3940775 h 6222058"/>
              <a:gd name="connsiteX178" fmla="*/ 1380727 w 1459908"/>
              <a:gd name="connsiteY178" fmla="*/ 3912524 h 6222058"/>
              <a:gd name="connsiteX179" fmla="*/ 1408166 w 1459908"/>
              <a:gd name="connsiteY179" fmla="*/ 3884272 h 6222058"/>
              <a:gd name="connsiteX180" fmla="*/ 1062855 w 1459908"/>
              <a:gd name="connsiteY180" fmla="*/ 3884272 h 6222058"/>
              <a:gd name="connsiteX181" fmla="*/ 1090293 w 1459908"/>
              <a:gd name="connsiteY181" fmla="*/ 3912524 h 6222058"/>
              <a:gd name="connsiteX182" fmla="*/ 1062855 w 1459908"/>
              <a:gd name="connsiteY182" fmla="*/ 3940775 h 6222058"/>
              <a:gd name="connsiteX183" fmla="*/ 1035416 w 1459908"/>
              <a:gd name="connsiteY183" fmla="*/ 3912524 h 6222058"/>
              <a:gd name="connsiteX184" fmla="*/ 1062855 w 1459908"/>
              <a:gd name="connsiteY184" fmla="*/ 3884272 h 6222058"/>
              <a:gd name="connsiteX185" fmla="*/ 718061 w 1459908"/>
              <a:gd name="connsiteY185" fmla="*/ 3884272 h 6222058"/>
              <a:gd name="connsiteX186" fmla="*/ 745500 w 1459908"/>
              <a:gd name="connsiteY186" fmla="*/ 3912524 h 6222058"/>
              <a:gd name="connsiteX187" fmla="*/ 718061 w 1459908"/>
              <a:gd name="connsiteY187" fmla="*/ 3940775 h 6222058"/>
              <a:gd name="connsiteX188" fmla="*/ 690622 w 1459908"/>
              <a:gd name="connsiteY188" fmla="*/ 3912524 h 6222058"/>
              <a:gd name="connsiteX189" fmla="*/ 718061 w 1459908"/>
              <a:gd name="connsiteY189" fmla="*/ 3884272 h 6222058"/>
              <a:gd name="connsiteX190" fmla="*/ 372750 w 1459908"/>
              <a:gd name="connsiteY190" fmla="*/ 3884272 h 6222058"/>
              <a:gd name="connsiteX191" fmla="*/ 400188 w 1459908"/>
              <a:gd name="connsiteY191" fmla="*/ 3912524 h 6222058"/>
              <a:gd name="connsiteX192" fmla="*/ 372750 w 1459908"/>
              <a:gd name="connsiteY192" fmla="*/ 3940775 h 6222058"/>
              <a:gd name="connsiteX193" fmla="*/ 345311 w 1459908"/>
              <a:gd name="connsiteY193" fmla="*/ 3912524 h 6222058"/>
              <a:gd name="connsiteX194" fmla="*/ 372750 w 1459908"/>
              <a:gd name="connsiteY194" fmla="*/ 3884272 h 6222058"/>
              <a:gd name="connsiteX195" fmla="*/ 27439 w 1459908"/>
              <a:gd name="connsiteY195" fmla="*/ 3884272 h 6222058"/>
              <a:gd name="connsiteX196" fmla="*/ 54877 w 1459908"/>
              <a:gd name="connsiteY196" fmla="*/ 3912524 h 6222058"/>
              <a:gd name="connsiteX197" fmla="*/ 27439 w 1459908"/>
              <a:gd name="connsiteY197" fmla="*/ 3940775 h 6222058"/>
              <a:gd name="connsiteX198" fmla="*/ 0 w 1459908"/>
              <a:gd name="connsiteY198" fmla="*/ 3912524 h 6222058"/>
              <a:gd name="connsiteX199" fmla="*/ 27439 w 1459908"/>
              <a:gd name="connsiteY199" fmla="*/ 3884272 h 6222058"/>
              <a:gd name="connsiteX200" fmla="*/ 1408166 w 1459908"/>
              <a:gd name="connsiteY200" fmla="*/ 3546854 h 6222058"/>
              <a:gd name="connsiteX201" fmla="*/ 1435604 w 1459908"/>
              <a:gd name="connsiteY201" fmla="*/ 3575105 h 6222058"/>
              <a:gd name="connsiteX202" fmla="*/ 1408166 w 1459908"/>
              <a:gd name="connsiteY202" fmla="*/ 3603357 h 6222058"/>
              <a:gd name="connsiteX203" fmla="*/ 1380727 w 1459908"/>
              <a:gd name="connsiteY203" fmla="*/ 3575105 h 6222058"/>
              <a:gd name="connsiteX204" fmla="*/ 1408166 w 1459908"/>
              <a:gd name="connsiteY204" fmla="*/ 3546854 h 6222058"/>
              <a:gd name="connsiteX205" fmla="*/ 1062855 w 1459908"/>
              <a:gd name="connsiteY205" fmla="*/ 3546854 h 6222058"/>
              <a:gd name="connsiteX206" fmla="*/ 1090293 w 1459908"/>
              <a:gd name="connsiteY206" fmla="*/ 3575105 h 6222058"/>
              <a:gd name="connsiteX207" fmla="*/ 1062855 w 1459908"/>
              <a:gd name="connsiteY207" fmla="*/ 3603357 h 6222058"/>
              <a:gd name="connsiteX208" fmla="*/ 1035416 w 1459908"/>
              <a:gd name="connsiteY208" fmla="*/ 3575105 h 6222058"/>
              <a:gd name="connsiteX209" fmla="*/ 1062855 w 1459908"/>
              <a:gd name="connsiteY209" fmla="*/ 3546854 h 6222058"/>
              <a:gd name="connsiteX210" fmla="*/ 717543 w 1459908"/>
              <a:gd name="connsiteY210" fmla="*/ 3546854 h 6222058"/>
              <a:gd name="connsiteX211" fmla="*/ 744982 w 1459908"/>
              <a:gd name="connsiteY211" fmla="*/ 3575105 h 6222058"/>
              <a:gd name="connsiteX212" fmla="*/ 717543 w 1459908"/>
              <a:gd name="connsiteY212" fmla="*/ 3603357 h 6222058"/>
              <a:gd name="connsiteX213" fmla="*/ 690105 w 1459908"/>
              <a:gd name="connsiteY213" fmla="*/ 3575105 h 6222058"/>
              <a:gd name="connsiteX214" fmla="*/ 717543 w 1459908"/>
              <a:gd name="connsiteY214" fmla="*/ 3546854 h 6222058"/>
              <a:gd name="connsiteX215" fmla="*/ 372750 w 1459908"/>
              <a:gd name="connsiteY215" fmla="*/ 3546854 h 6222058"/>
              <a:gd name="connsiteX216" fmla="*/ 400188 w 1459908"/>
              <a:gd name="connsiteY216" fmla="*/ 3575105 h 6222058"/>
              <a:gd name="connsiteX217" fmla="*/ 372750 w 1459908"/>
              <a:gd name="connsiteY217" fmla="*/ 3603357 h 6222058"/>
              <a:gd name="connsiteX218" fmla="*/ 345311 w 1459908"/>
              <a:gd name="connsiteY218" fmla="*/ 3575105 h 6222058"/>
              <a:gd name="connsiteX219" fmla="*/ 372750 w 1459908"/>
              <a:gd name="connsiteY219" fmla="*/ 3546854 h 6222058"/>
              <a:gd name="connsiteX220" fmla="*/ 27439 w 1459908"/>
              <a:gd name="connsiteY220" fmla="*/ 3546854 h 6222058"/>
              <a:gd name="connsiteX221" fmla="*/ 54877 w 1459908"/>
              <a:gd name="connsiteY221" fmla="*/ 3575105 h 6222058"/>
              <a:gd name="connsiteX222" fmla="*/ 27439 w 1459908"/>
              <a:gd name="connsiteY222" fmla="*/ 3603357 h 6222058"/>
              <a:gd name="connsiteX223" fmla="*/ 0 w 1459908"/>
              <a:gd name="connsiteY223" fmla="*/ 3575105 h 6222058"/>
              <a:gd name="connsiteX224" fmla="*/ 27439 w 1459908"/>
              <a:gd name="connsiteY224" fmla="*/ 3546854 h 6222058"/>
              <a:gd name="connsiteX225" fmla="*/ 1407648 w 1459908"/>
              <a:gd name="connsiteY225" fmla="*/ 3219563 h 6222058"/>
              <a:gd name="connsiteX226" fmla="*/ 1435087 w 1459908"/>
              <a:gd name="connsiteY226" fmla="*/ 3247815 h 6222058"/>
              <a:gd name="connsiteX227" fmla="*/ 1407648 w 1459908"/>
              <a:gd name="connsiteY227" fmla="*/ 3276066 h 6222058"/>
              <a:gd name="connsiteX228" fmla="*/ 1380209 w 1459908"/>
              <a:gd name="connsiteY228" fmla="*/ 3247815 h 6222058"/>
              <a:gd name="connsiteX229" fmla="*/ 1407648 w 1459908"/>
              <a:gd name="connsiteY229" fmla="*/ 3219563 h 6222058"/>
              <a:gd name="connsiteX230" fmla="*/ 27439 w 1459908"/>
              <a:gd name="connsiteY230" fmla="*/ 3219563 h 6222058"/>
              <a:gd name="connsiteX231" fmla="*/ 54877 w 1459908"/>
              <a:gd name="connsiteY231" fmla="*/ 3247815 h 6222058"/>
              <a:gd name="connsiteX232" fmla="*/ 27439 w 1459908"/>
              <a:gd name="connsiteY232" fmla="*/ 3276066 h 6222058"/>
              <a:gd name="connsiteX233" fmla="*/ 0 w 1459908"/>
              <a:gd name="connsiteY233" fmla="*/ 3247815 h 6222058"/>
              <a:gd name="connsiteX234" fmla="*/ 27439 w 1459908"/>
              <a:gd name="connsiteY234" fmla="*/ 3219563 h 6222058"/>
              <a:gd name="connsiteX235" fmla="*/ 1062855 w 1459908"/>
              <a:gd name="connsiteY235" fmla="*/ 3219030 h 6222058"/>
              <a:gd name="connsiteX236" fmla="*/ 1090293 w 1459908"/>
              <a:gd name="connsiteY236" fmla="*/ 3247281 h 6222058"/>
              <a:gd name="connsiteX237" fmla="*/ 1062855 w 1459908"/>
              <a:gd name="connsiteY237" fmla="*/ 3275533 h 6222058"/>
              <a:gd name="connsiteX238" fmla="*/ 1035416 w 1459908"/>
              <a:gd name="connsiteY238" fmla="*/ 3247281 h 6222058"/>
              <a:gd name="connsiteX239" fmla="*/ 1062855 w 1459908"/>
              <a:gd name="connsiteY239" fmla="*/ 3219030 h 6222058"/>
              <a:gd name="connsiteX240" fmla="*/ 717543 w 1459908"/>
              <a:gd name="connsiteY240" fmla="*/ 3219030 h 6222058"/>
              <a:gd name="connsiteX241" fmla="*/ 744982 w 1459908"/>
              <a:gd name="connsiteY241" fmla="*/ 3247281 h 6222058"/>
              <a:gd name="connsiteX242" fmla="*/ 717543 w 1459908"/>
              <a:gd name="connsiteY242" fmla="*/ 3275533 h 6222058"/>
              <a:gd name="connsiteX243" fmla="*/ 690105 w 1459908"/>
              <a:gd name="connsiteY243" fmla="*/ 3247281 h 6222058"/>
              <a:gd name="connsiteX244" fmla="*/ 717543 w 1459908"/>
              <a:gd name="connsiteY244" fmla="*/ 3219030 h 6222058"/>
              <a:gd name="connsiteX245" fmla="*/ 372750 w 1459908"/>
              <a:gd name="connsiteY245" fmla="*/ 3219030 h 6222058"/>
              <a:gd name="connsiteX246" fmla="*/ 400188 w 1459908"/>
              <a:gd name="connsiteY246" fmla="*/ 3247281 h 6222058"/>
              <a:gd name="connsiteX247" fmla="*/ 372750 w 1459908"/>
              <a:gd name="connsiteY247" fmla="*/ 3275533 h 6222058"/>
              <a:gd name="connsiteX248" fmla="*/ 345311 w 1459908"/>
              <a:gd name="connsiteY248" fmla="*/ 3247281 h 6222058"/>
              <a:gd name="connsiteX249" fmla="*/ 372750 w 1459908"/>
              <a:gd name="connsiteY249" fmla="*/ 3219030 h 6222058"/>
              <a:gd name="connsiteX250" fmla="*/ 1411495 w 1459908"/>
              <a:gd name="connsiteY250" fmla="*/ 2946525 h 6222058"/>
              <a:gd name="connsiteX251" fmla="*/ 1438933 w 1459908"/>
              <a:gd name="connsiteY251" fmla="*/ 2974777 h 6222058"/>
              <a:gd name="connsiteX252" fmla="*/ 1411495 w 1459908"/>
              <a:gd name="connsiteY252" fmla="*/ 3003028 h 6222058"/>
              <a:gd name="connsiteX253" fmla="*/ 1384056 w 1459908"/>
              <a:gd name="connsiteY253" fmla="*/ 2974777 h 6222058"/>
              <a:gd name="connsiteX254" fmla="*/ 1411495 w 1459908"/>
              <a:gd name="connsiteY254" fmla="*/ 2946525 h 6222058"/>
              <a:gd name="connsiteX255" fmla="*/ 1066184 w 1459908"/>
              <a:gd name="connsiteY255" fmla="*/ 2946525 h 6222058"/>
              <a:gd name="connsiteX256" fmla="*/ 1093622 w 1459908"/>
              <a:gd name="connsiteY256" fmla="*/ 2974777 h 6222058"/>
              <a:gd name="connsiteX257" fmla="*/ 1066184 w 1459908"/>
              <a:gd name="connsiteY257" fmla="*/ 3003028 h 6222058"/>
              <a:gd name="connsiteX258" fmla="*/ 1038745 w 1459908"/>
              <a:gd name="connsiteY258" fmla="*/ 2974777 h 6222058"/>
              <a:gd name="connsiteX259" fmla="*/ 1066184 w 1459908"/>
              <a:gd name="connsiteY259" fmla="*/ 2946525 h 6222058"/>
              <a:gd name="connsiteX260" fmla="*/ 721390 w 1459908"/>
              <a:gd name="connsiteY260" fmla="*/ 2946525 h 6222058"/>
              <a:gd name="connsiteX261" fmla="*/ 748829 w 1459908"/>
              <a:gd name="connsiteY261" fmla="*/ 2974777 h 6222058"/>
              <a:gd name="connsiteX262" fmla="*/ 721390 w 1459908"/>
              <a:gd name="connsiteY262" fmla="*/ 3003028 h 6222058"/>
              <a:gd name="connsiteX263" fmla="*/ 693951 w 1459908"/>
              <a:gd name="connsiteY263" fmla="*/ 2974777 h 6222058"/>
              <a:gd name="connsiteX264" fmla="*/ 721390 w 1459908"/>
              <a:gd name="connsiteY264" fmla="*/ 2946525 h 6222058"/>
              <a:gd name="connsiteX265" fmla="*/ 376079 w 1459908"/>
              <a:gd name="connsiteY265" fmla="*/ 2946525 h 6222058"/>
              <a:gd name="connsiteX266" fmla="*/ 403517 w 1459908"/>
              <a:gd name="connsiteY266" fmla="*/ 2974777 h 6222058"/>
              <a:gd name="connsiteX267" fmla="*/ 376079 w 1459908"/>
              <a:gd name="connsiteY267" fmla="*/ 3003028 h 6222058"/>
              <a:gd name="connsiteX268" fmla="*/ 348640 w 1459908"/>
              <a:gd name="connsiteY268" fmla="*/ 2974777 h 6222058"/>
              <a:gd name="connsiteX269" fmla="*/ 376079 w 1459908"/>
              <a:gd name="connsiteY269" fmla="*/ 2946525 h 6222058"/>
              <a:gd name="connsiteX270" fmla="*/ 31285 w 1459908"/>
              <a:gd name="connsiteY270" fmla="*/ 2946525 h 6222058"/>
              <a:gd name="connsiteX271" fmla="*/ 58724 w 1459908"/>
              <a:gd name="connsiteY271" fmla="*/ 2974777 h 6222058"/>
              <a:gd name="connsiteX272" fmla="*/ 31285 w 1459908"/>
              <a:gd name="connsiteY272" fmla="*/ 3003028 h 6222058"/>
              <a:gd name="connsiteX273" fmla="*/ 3847 w 1459908"/>
              <a:gd name="connsiteY273" fmla="*/ 2974777 h 6222058"/>
              <a:gd name="connsiteX274" fmla="*/ 31285 w 1459908"/>
              <a:gd name="connsiteY274" fmla="*/ 2946525 h 6222058"/>
              <a:gd name="connsiteX275" fmla="*/ 1411495 w 1459908"/>
              <a:gd name="connsiteY275" fmla="*/ 2599512 h 6222058"/>
              <a:gd name="connsiteX276" fmla="*/ 1438933 w 1459908"/>
              <a:gd name="connsiteY276" fmla="*/ 2627763 h 6222058"/>
              <a:gd name="connsiteX277" fmla="*/ 1411495 w 1459908"/>
              <a:gd name="connsiteY277" fmla="*/ 2656015 h 6222058"/>
              <a:gd name="connsiteX278" fmla="*/ 1384056 w 1459908"/>
              <a:gd name="connsiteY278" fmla="*/ 2627763 h 6222058"/>
              <a:gd name="connsiteX279" fmla="*/ 1411495 w 1459908"/>
              <a:gd name="connsiteY279" fmla="*/ 2599512 h 6222058"/>
              <a:gd name="connsiteX280" fmla="*/ 1066184 w 1459908"/>
              <a:gd name="connsiteY280" fmla="*/ 2599512 h 6222058"/>
              <a:gd name="connsiteX281" fmla="*/ 1093622 w 1459908"/>
              <a:gd name="connsiteY281" fmla="*/ 2627763 h 6222058"/>
              <a:gd name="connsiteX282" fmla="*/ 1066184 w 1459908"/>
              <a:gd name="connsiteY282" fmla="*/ 2656015 h 6222058"/>
              <a:gd name="connsiteX283" fmla="*/ 1038745 w 1459908"/>
              <a:gd name="connsiteY283" fmla="*/ 2627763 h 6222058"/>
              <a:gd name="connsiteX284" fmla="*/ 1066184 w 1459908"/>
              <a:gd name="connsiteY284" fmla="*/ 2599512 h 6222058"/>
              <a:gd name="connsiteX285" fmla="*/ 721390 w 1459908"/>
              <a:gd name="connsiteY285" fmla="*/ 2599512 h 6222058"/>
              <a:gd name="connsiteX286" fmla="*/ 748829 w 1459908"/>
              <a:gd name="connsiteY286" fmla="*/ 2627763 h 6222058"/>
              <a:gd name="connsiteX287" fmla="*/ 721390 w 1459908"/>
              <a:gd name="connsiteY287" fmla="*/ 2656015 h 6222058"/>
              <a:gd name="connsiteX288" fmla="*/ 693951 w 1459908"/>
              <a:gd name="connsiteY288" fmla="*/ 2627763 h 6222058"/>
              <a:gd name="connsiteX289" fmla="*/ 721390 w 1459908"/>
              <a:gd name="connsiteY289" fmla="*/ 2599512 h 6222058"/>
              <a:gd name="connsiteX290" fmla="*/ 376079 w 1459908"/>
              <a:gd name="connsiteY290" fmla="*/ 2599512 h 6222058"/>
              <a:gd name="connsiteX291" fmla="*/ 403517 w 1459908"/>
              <a:gd name="connsiteY291" fmla="*/ 2627763 h 6222058"/>
              <a:gd name="connsiteX292" fmla="*/ 376079 w 1459908"/>
              <a:gd name="connsiteY292" fmla="*/ 2656015 h 6222058"/>
              <a:gd name="connsiteX293" fmla="*/ 348640 w 1459908"/>
              <a:gd name="connsiteY293" fmla="*/ 2627763 h 6222058"/>
              <a:gd name="connsiteX294" fmla="*/ 376079 w 1459908"/>
              <a:gd name="connsiteY294" fmla="*/ 2599512 h 6222058"/>
              <a:gd name="connsiteX295" fmla="*/ 31285 w 1459908"/>
              <a:gd name="connsiteY295" fmla="*/ 2599512 h 6222058"/>
              <a:gd name="connsiteX296" fmla="*/ 58724 w 1459908"/>
              <a:gd name="connsiteY296" fmla="*/ 2627763 h 6222058"/>
              <a:gd name="connsiteX297" fmla="*/ 31285 w 1459908"/>
              <a:gd name="connsiteY297" fmla="*/ 2656015 h 6222058"/>
              <a:gd name="connsiteX298" fmla="*/ 3847 w 1459908"/>
              <a:gd name="connsiteY298" fmla="*/ 2627763 h 6222058"/>
              <a:gd name="connsiteX299" fmla="*/ 31285 w 1459908"/>
              <a:gd name="connsiteY299" fmla="*/ 2599512 h 6222058"/>
              <a:gd name="connsiteX300" fmla="*/ 1411495 w 1459908"/>
              <a:gd name="connsiteY300" fmla="*/ 2271688 h 6222058"/>
              <a:gd name="connsiteX301" fmla="*/ 1438933 w 1459908"/>
              <a:gd name="connsiteY301" fmla="*/ 2299940 h 6222058"/>
              <a:gd name="connsiteX302" fmla="*/ 1411495 w 1459908"/>
              <a:gd name="connsiteY302" fmla="*/ 2328191 h 6222058"/>
              <a:gd name="connsiteX303" fmla="*/ 1384056 w 1459908"/>
              <a:gd name="connsiteY303" fmla="*/ 2299940 h 6222058"/>
              <a:gd name="connsiteX304" fmla="*/ 1411495 w 1459908"/>
              <a:gd name="connsiteY304" fmla="*/ 2271688 h 6222058"/>
              <a:gd name="connsiteX305" fmla="*/ 1066184 w 1459908"/>
              <a:gd name="connsiteY305" fmla="*/ 2271688 h 6222058"/>
              <a:gd name="connsiteX306" fmla="*/ 1093622 w 1459908"/>
              <a:gd name="connsiteY306" fmla="*/ 2299940 h 6222058"/>
              <a:gd name="connsiteX307" fmla="*/ 1066184 w 1459908"/>
              <a:gd name="connsiteY307" fmla="*/ 2328191 h 6222058"/>
              <a:gd name="connsiteX308" fmla="*/ 1038745 w 1459908"/>
              <a:gd name="connsiteY308" fmla="*/ 2299940 h 6222058"/>
              <a:gd name="connsiteX309" fmla="*/ 1066184 w 1459908"/>
              <a:gd name="connsiteY309" fmla="*/ 2271688 h 6222058"/>
              <a:gd name="connsiteX310" fmla="*/ 721390 w 1459908"/>
              <a:gd name="connsiteY310" fmla="*/ 2271688 h 6222058"/>
              <a:gd name="connsiteX311" fmla="*/ 748829 w 1459908"/>
              <a:gd name="connsiteY311" fmla="*/ 2299940 h 6222058"/>
              <a:gd name="connsiteX312" fmla="*/ 721390 w 1459908"/>
              <a:gd name="connsiteY312" fmla="*/ 2328191 h 6222058"/>
              <a:gd name="connsiteX313" fmla="*/ 693951 w 1459908"/>
              <a:gd name="connsiteY313" fmla="*/ 2299940 h 6222058"/>
              <a:gd name="connsiteX314" fmla="*/ 721390 w 1459908"/>
              <a:gd name="connsiteY314" fmla="*/ 2271688 h 6222058"/>
              <a:gd name="connsiteX315" fmla="*/ 376079 w 1459908"/>
              <a:gd name="connsiteY315" fmla="*/ 2271688 h 6222058"/>
              <a:gd name="connsiteX316" fmla="*/ 403517 w 1459908"/>
              <a:gd name="connsiteY316" fmla="*/ 2299940 h 6222058"/>
              <a:gd name="connsiteX317" fmla="*/ 376079 w 1459908"/>
              <a:gd name="connsiteY317" fmla="*/ 2328191 h 6222058"/>
              <a:gd name="connsiteX318" fmla="*/ 348640 w 1459908"/>
              <a:gd name="connsiteY318" fmla="*/ 2299940 h 6222058"/>
              <a:gd name="connsiteX319" fmla="*/ 376079 w 1459908"/>
              <a:gd name="connsiteY319" fmla="*/ 2271688 h 6222058"/>
              <a:gd name="connsiteX320" fmla="*/ 30768 w 1459908"/>
              <a:gd name="connsiteY320" fmla="*/ 2271688 h 6222058"/>
              <a:gd name="connsiteX321" fmla="*/ 58206 w 1459908"/>
              <a:gd name="connsiteY321" fmla="*/ 2299940 h 6222058"/>
              <a:gd name="connsiteX322" fmla="*/ 30768 w 1459908"/>
              <a:gd name="connsiteY322" fmla="*/ 2328191 h 6222058"/>
              <a:gd name="connsiteX323" fmla="*/ 3329 w 1459908"/>
              <a:gd name="connsiteY323" fmla="*/ 2299940 h 6222058"/>
              <a:gd name="connsiteX324" fmla="*/ 30768 w 1459908"/>
              <a:gd name="connsiteY324" fmla="*/ 2271688 h 6222058"/>
              <a:gd name="connsiteX325" fmla="*/ 1411495 w 1459908"/>
              <a:gd name="connsiteY325" fmla="*/ 1934270 h 6222058"/>
              <a:gd name="connsiteX326" fmla="*/ 1438933 w 1459908"/>
              <a:gd name="connsiteY326" fmla="*/ 1962521 h 6222058"/>
              <a:gd name="connsiteX327" fmla="*/ 1411495 w 1459908"/>
              <a:gd name="connsiteY327" fmla="*/ 1990773 h 6222058"/>
              <a:gd name="connsiteX328" fmla="*/ 1384056 w 1459908"/>
              <a:gd name="connsiteY328" fmla="*/ 1962521 h 6222058"/>
              <a:gd name="connsiteX329" fmla="*/ 1411495 w 1459908"/>
              <a:gd name="connsiteY329" fmla="*/ 1934270 h 6222058"/>
              <a:gd name="connsiteX330" fmla="*/ 1066184 w 1459908"/>
              <a:gd name="connsiteY330" fmla="*/ 1934270 h 6222058"/>
              <a:gd name="connsiteX331" fmla="*/ 1093622 w 1459908"/>
              <a:gd name="connsiteY331" fmla="*/ 1962521 h 6222058"/>
              <a:gd name="connsiteX332" fmla="*/ 1066184 w 1459908"/>
              <a:gd name="connsiteY332" fmla="*/ 1990773 h 6222058"/>
              <a:gd name="connsiteX333" fmla="*/ 1038745 w 1459908"/>
              <a:gd name="connsiteY333" fmla="*/ 1962521 h 6222058"/>
              <a:gd name="connsiteX334" fmla="*/ 1066184 w 1459908"/>
              <a:gd name="connsiteY334" fmla="*/ 1934270 h 6222058"/>
              <a:gd name="connsiteX335" fmla="*/ 720872 w 1459908"/>
              <a:gd name="connsiteY335" fmla="*/ 1934270 h 6222058"/>
              <a:gd name="connsiteX336" fmla="*/ 748311 w 1459908"/>
              <a:gd name="connsiteY336" fmla="*/ 1962521 h 6222058"/>
              <a:gd name="connsiteX337" fmla="*/ 720872 w 1459908"/>
              <a:gd name="connsiteY337" fmla="*/ 1990773 h 6222058"/>
              <a:gd name="connsiteX338" fmla="*/ 693434 w 1459908"/>
              <a:gd name="connsiteY338" fmla="*/ 1962521 h 6222058"/>
              <a:gd name="connsiteX339" fmla="*/ 720872 w 1459908"/>
              <a:gd name="connsiteY339" fmla="*/ 1934270 h 6222058"/>
              <a:gd name="connsiteX340" fmla="*/ 376079 w 1459908"/>
              <a:gd name="connsiteY340" fmla="*/ 1934270 h 6222058"/>
              <a:gd name="connsiteX341" fmla="*/ 403517 w 1459908"/>
              <a:gd name="connsiteY341" fmla="*/ 1962521 h 6222058"/>
              <a:gd name="connsiteX342" fmla="*/ 376079 w 1459908"/>
              <a:gd name="connsiteY342" fmla="*/ 1990773 h 6222058"/>
              <a:gd name="connsiteX343" fmla="*/ 348640 w 1459908"/>
              <a:gd name="connsiteY343" fmla="*/ 1962521 h 6222058"/>
              <a:gd name="connsiteX344" fmla="*/ 376079 w 1459908"/>
              <a:gd name="connsiteY344" fmla="*/ 1934270 h 6222058"/>
              <a:gd name="connsiteX345" fmla="*/ 30768 w 1459908"/>
              <a:gd name="connsiteY345" fmla="*/ 1934270 h 6222058"/>
              <a:gd name="connsiteX346" fmla="*/ 58206 w 1459908"/>
              <a:gd name="connsiteY346" fmla="*/ 1962521 h 6222058"/>
              <a:gd name="connsiteX347" fmla="*/ 30768 w 1459908"/>
              <a:gd name="connsiteY347" fmla="*/ 1990773 h 6222058"/>
              <a:gd name="connsiteX348" fmla="*/ 3329 w 1459908"/>
              <a:gd name="connsiteY348" fmla="*/ 1962521 h 6222058"/>
              <a:gd name="connsiteX349" fmla="*/ 30768 w 1459908"/>
              <a:gd name="connsiteY349" fmla="*/ 1934270 h 6222058"/>
              <a:gd name="connsiteX350" fmla="*/ 1410977 w 1459908"/>
              <a:gd name="connsiteY350" fmla="*/ 1606979 h 6222058"/>
              <a:gd name="connsiteX351" fmla="*/ 1438416 w 1459908"/>
              <a:gd name="connsiteY351" fmla="*/ 1635231 h 6222058"/>
              <a:gd name="connsiteX352" fmla="*/ 1410977 w 1459908"/>
              <a:gd name="connsiteY352" fmla="*/ 1663482 h 6222058"/>
              <a:gd name="connsiteX353" fmla="*/ 1383538 w 1459908"/>
              <a:gd name="connsiteY353" fmla="*/ 1635231 h 6222058"/>
              <a:gd name="connsiteX354" fmla="*/ 1410977 w 1459908"/>
              <a:gd name="connsiteY354" fmla="*/ 1606979 h 6222058"/>
              <a:gd name="connsiteX355" fmla="*/ 30768 w 1459908"/>
              <a:gd name="connsiteY355" fmla="*/ 1606979 h 6222058"/>
              <a:gd name="connsiteX356" fmla="*/ 58206 w 1459908"/>
              <a:gd name="connsiteY356" fmla="*/ 1635231 h 6222058"/>
              <a:gd name="connsiteX357" fmla="*/ 30768 w 1459908"/>
              <a:gd name="connsiteY357" fmla="*/ 1663482 h 6222058"/>
              <a:gd name="connsiteX358" fmla="*/ 3329 w 1459908"/>
              <a:gd name="connsiteY358" fmla="*/ 1635231 h 6222058"/>
              <a:gd name="connsiteX359" fmla="*/ 30768 w 1459908"/>
              <a:gd name="connsiteY359" fmla="*/ 1606979 h 6222058"/>
              <a:gd name="connsiteX360" fmla="*/ 1066184 w 1459908"/>
              <a:gd name="connsiteY360" fmla="*/ 1606446 h 6222058"/>
              <a:gd name="connsiteX361" fmla="*/ 1093622 w 1459908"/>
              <a:gd name="connsiteY361" fmla="*/ 1634697 h 6222058"/>
              <a:gd name="connsiteX362" fmla="*/ 1066184 w 1459908"/>
              <a:gd name="connsiteY362" fmla="*/ 1662949 h 6222058"/>
              <a:gd name="connsiteX363" fmla="*/ 1038745 w 1459908"/>
              <a:gd name="connsiteY363" fmla="*/ 1634697 h 6222058"/>
              <a:gd name="connsiteX364" fmla="*/ 1066184 w 1459908"/>
              <a:gd name="connsiteY364" fmla="*/ 1606446 h 6222058"/>
              <a:gd name="connsiteX365" fmla="*/ 720872 w 1459908"/>
              <a:gd name="connsiteY365" fmla="*/ 1606446 h 6222058"/>
              <a:gd name="connsiteX366" fmla="*/ 748311 w 1459908"/>
              <a:gd name="connsiteY366" fmla="*/ 1634697 h 6222058"/>
              <a:gd name="connsiteX367" fmla="*/ 720872 w 1459908"/>
              <a:gd name="connsiteY367" fmla="*/ 1662949 h 6222058"/>
              <a:gd name="connsiteX368" fmla="*/ 693434 w 1459908"/>
              <a:gd name="connsiteY368" fmla="*/ 1634697 h 6222058"/>
              <a:gd name="connsiteX369" fmla="*/ 720872 w 1459908"/>
              <a:gd name="connsiteY369" fmla="*/ 1606446 h 6222058"/>
              <a:gd name="connsiteX370" fmla="*/ 376079 w 1459908"/>
              <a:gd name="connsiteY370" fmla="*/ 1606446 h 6222058"/>
              <a:gd name="connsiteX371" fmla="*/ 403517 w 1459908"/>
              <a:gd name="connsiteY371" fmla="*/ 1634697 h 6222058"/>
              <a:gd name="connsiteX372" fmla="*/ 376079 w 1459908"/>
              <a:gd name="connsiteY372" fmla="*/ 1662949 h 6222058"/>
              <a:gd name="connsiteX373" fmla="*/ 348640 w 1459908"/>
              <a:gd name="connsiteY373" fmla="*/ 1634697 h 6222058"/>
              <a:gd name="connsiteX374" fmla="*/ 376079 w 1459908"/>
              <a:gd name="connsiteY374" fmla="*/ 1606446 h 6222058"/>
              <a:gd name="connsiteX375" fmla="*/ 1410479 w 1459908"/>
              <a:gd name="connsiteY375" fmla="*/ 1340079 h 6222058"/>
              <a:gd name="connsiteX376" fmla="*/ 1437917 w 1459908"/>
              <a:gd name="connsiteY376" fmla="*/ 1368331 h 6222058"/>
              <a:gd name="connsiteX377" fmla="*/ 1410479 w 1459908"/>
              <a:gd name="connsiteY377" fmla="*/ 1396582 h 6222058"/>
              <a:gd name="connsiteX378" fmla="*/ 1383040 w 1459908"/>
              <a:gd name="connsiteY378" fmla="*/ 1368331 h 6222058"/>
              <a:gd name="connsiteX379" fmla="*/ 1410479 w 1459908"/>
              <a:gd name="connsiteY379" fmla="*/ 1340079 h 6222058"/>
              <a:gd name="connsiteX380" fmla="*/ 1065168 w 1459908"/>
              <a:gd name="connsiteY380" fmla="*/ 1340079 h 6222058"/>
              <a:gd name="connsiteX381" fmla="*/ 1092606 w 1459908"/>
              <a:gd name="connsiteY381" fmla="*/ 1368331 h 6222058"/>
              <a:gd name="connsiteX382" fmla="*/ 1065168 w 1459908"/>
              <a:gd name="connsiteY382" fmla="*/ 1396582 h 6222058"/>
              <a:gd name="connsiteX383" fmla="*/ 1037729 w 1459908"/>
              <a:gd name="connsiteY383" fmla="*/ 1368331 h 6222058"/>
              <a:gd name="connsiteX384" fmla="*/ 1065168 w 1459908"/>
              <a:gd name="connsiteY384" fmla="*/ 1340079 h 6222058"/>
              <a:gd name="connsiteX385" fmla="*/ 720374 w 1459908"/>
              <a:gd name="connsiteY385" fmla="*/ 1340079 h 6222058"/>
              <a:gd name="connsiteX386" fmla="*/ 747813 w 1459908"/>
              <a:gd name="connsiteY386" fmla="*/ 1368331 h 6222058"/>
              <a:gd name="connsiteX387" fmla="*/ 720374 w 1459908"/>
              <a:gd name="connsiteY387" fmla="*/ 1396582 h 6222058"/>
              <a:gd name="connsiteX388" fmla="*/ 692935 w 1459908"/>
              <a:gd name="connsiteY388" fmla="*/ 1368331 h 6222058"/>
              <a:gd name="connsiteX389" fmla="*/ 720374 w 1459908"/>
              <a:gd name="connsiteY389" fmla="*/ 1340079 h 6222058"/>
              <a:gd name="connsiteX390" fmla="*/ 375063 w 1459908"/>
              <a:gd name="connsiteY390" fmla="*/ 1340079 h 6222058"/>
              <a:gd name="connsiteX391" fmla="*/ 402501 w 1459908"/>
              <a:gd name="connsiteY391" fmla="*/ 1368331 h 6222058"/>
              <a:gd name="connsiteX392" fmla="*/ 375063 w 1459908"/>
              <a:gd name="connsiteY392" fmla="*/ 1396582 h 6222058"/>
              <a:gd name="connsiteX393" fmla="*/ 347624 w 1459908"/>
              <a:gd name="connsiteY393" fmla="*/ 1368331 h 6222058"/>
              <a:gd name="connsiteX394" fmla="*/ 375063 w 1459908"/>
              <a:gd name="connsiteY394" fmla="*/ 1340079 h 6222058"/>
              <a:gd name="connsiteX395" fmla="*/ 30269 w 1459908"/>
              <a:gd name="connsiteY395" fmla="*/ 1340079 h 6222058"/>
              <a:gd name="connsiteX396" fmla="*/ 57708 w 1459908"/>
              <a:gd name="connsiteY396" fmla="*/ 1368331 h 6222058"/>
              <a:gd name="connsiteX397" fmla="*/ 30269 w 1459908"/>
              <a:gd name="connsiteY397" fmla="*/ 1396582 h 6222058"/>
              <a:gd name="connsiteX398" fmla="*/ 2831 w 1459908"/>
              <a:gd name="connsiteY398" fmla="*/ 1368331 h 6222058"/>
              <a:gd name="connsiteX399" fmla="*/ 30269 w 1459908"/>
              <a:gd name="connsiteY399" fmla="*/ 1340079 h 6222058"/>
              <a:gd name="connsiteX400" fmla="*/ 1410479 w 1459908"/>
              <a:gd name="connsiteY400" fmla="*/ 993066 h 6222058"/>
              <a:gd name="connsiteX401" fmla="*/ 1437917 w 1459908"/>
              <a:gd name="connsiteY401" fmla="*/ 1021317 h 6222058"/>
              <a:gd name="connsiteX402" fmla="*/ 1410479 w 1459908"/>
              <a:gd name="connsiteY402" fmla="*/ 1049569 h 6222058"/>
              <a:gd name="connsiteX403" fmla="*/ 1383040 w 1459908"/>
              <a:gd name="connsiteY403" fmla="*/ 1021317 h 6222058"/>
              <a:gd name="connsiteX404" fmla="*/ 1410479 w 1459908"/>
              <a:gd name="connsiteY404" fmla="*/ 993066 h 6222058"/>
              <a:gd name="connsiteX405" fmla="*/ 1065168 w 1459908"/>
              <a:gd name="connsiteY405" fmla="*/ 993066 h 6222058"/>
              <a:gd name="connsiteX406" fmla="*/ 1092606 w 1459908"/>
              <a:gd name="connsiteY406" fmla="*/ 1021317 h 6222058"/>
              <a:gd name="connsiteX407" fmla="*/ 1065168 w 1459908"/>
              <a:gd name="connsiteY407" fmla="*/ 1049569 h 6222058"/>
              <a:gd name="connsiteX408" fmla="*/ 1037729 w 1459908"/>
              <a:gd name="connsiteY408" fmla="*/ 1021317 h 6222058"/>
              <a:gd name="connsiteX409" fmla="*/ 1065168 w 1459908"/>
              <a:gd name="connsiteY409" fmla="*/ 993066 h 6222058"/>
              <a:gd name="connsiteX410" fmla="*/ 720374 w 1459908"/>
              <a:gd name="connsiteY410" fmla="*/ 993066 h 6222058"/>
              <a:gd name="connsiteX411" fmla="*/ 747813 w 1459908"/>
              <a:gd name="connsiteY411" fmla="*/ 1021317 h 6222058"/>
              <a:gd name="connsiteX412" fmla="*/ 720374 w 1459908"/>
              <a:gd name="connsiteY412" fmla="*/ 1049569 h 6222058"/>
              <a:gd name="connsiteX413" fmla="*/ 692935 w 1459908"/>
              <a:gd name="connsiteY413" fmla="*/ 1021317 h 6222058"/>
              <a:gd name="connsiteX414" fmla="*/ 720374 w 1459908"/>
              <a:gd name="connsiteY414" fmla="*/ 993066 h 6222058"/>
              <a:gd name="connsiteX415" fmla="*/ 375063 w 1459908"/>
              <a:gd name="connsiteY415" fmla="*/ 993066 h 6222058"/>
              <a:gd name="connsiteX416" fmla="*/ 402501 w 1459908"/>
              <a:gd name="connsiteY416" fmla="*/ 1021317 h 6222058"/>
              <a:gd name="connsiteX417" fmla="*/ 375063 w 1459908"/>
              <a:gd name="connsiteY417" fmla="*/ 1049569 h 6222058"/>
              <a:gd name="connsiteX418" fmla="*/ 347624 w 1459908"/>
              <a:gd name="connsiteY418" fmla="*/ 1021317 h 6222058"/>
              <a:gd name="connsiteX419" fmla="*/ 375063 w 1459908"/>
              <a:gd name="connsiteY419" fmla="*/ 993066 h 6222058"/>
              <a:gd name="connsiteX420" fmla="*/ 30269 w 1459908"/>
              <a:gd name="connsiteY420" fmla="*/ 993066 h 6222058"/>
              <a:gd name="connsiteX421" fmla="*/ 57708 w 1459908"/>
              <a:gd name="connsiteY421" fmla="*/ 1021317 h 6222058"/>
              <a:gd name="connsiteX422" fmla="*/ 30269 w 1459908"/>
              <a:gd name="connsiteY422" fmla="*/ 1049569 h 6222058"/>
              <a:gd name="connsiteX423" fmla="*/ 2831 w 1459908"/>
              <a:gd name="connsiteY423" fmla="*/ 1021317 h 6222058"/>
              <a:gd name="connsiteX424" fmla="*/ 30269 w 1459908"/>
              <a:gd name="connsiteY424" fmla="*/ 993066 h 6222058"/>
              <a:gd name="connsiteX425" fmla="*/ 1410479 w 1459908"/>
              <a:gd name="connsiteY425" fmla="*/ 665242 h 6222058"/>
              <a:gd name="connsiteX426" fmla="*/ 1437917 w 1459908"/>
              <a:gd name="connsiteY426" fmla="*/ 693494 h 6222058"/>
              <a:gd name="connsiteX427" fmla="*/ 1410479 w 1459908"/>
              <a:gd name="connsiteY427" fmla="*/ 721745 h 6222058"/>
              <a:gd name="connsiteX428" fmla="*/ 1383040 w 1459908"/>
              <a:gd name="connsiteY428" fmla="*/ 693494 h 6222058"/>
              <a:gd name="connsiteX429" fmla="*/ 1410479 w 1459908"/>
              <a:gd name="connsiteY429" fmla="*/ 665242 h 6222058"/>
              <a:gd name="connsiteX430" fmla="*/ 1065168 w 1459908"/>
              <a:gd name="connsiteY430" fmla="*/ 665242 h 6222058"/>
              <a:gd name="connsiteX431" fmla="*/ 1092606 w 1459908"/>
              <a:gd name="connsiteY431" fmla="*/ 693494 h 6222058"/>
              <a:gd name="connsiteX432" fmla="*/ 1065168 w 1459908"/>
              <a:gd name="connsiteY432" fmla="*/ 721745 h 6222058"/>
              <a:gd name="connsiteX433" fmla="*/ 1037729 w 1459908"/>
              <a:gd name="connsiteY433" fmla="*/ 693494 h 6222058"/>
              <a:gd name="connsiteX434" fmla="*/ 1065168 w 1459908"/>
              <a:gd name="connsiteY434" fmla="*/ 665242 h 6222058"/>
              <a:gd name="connsiteX435" fmla="*/ 720374 w 1459908"/>
              <a:gd name="connsiteY435" fmla="*/ 665242 h 6222058"/>
              <a:gd name="connsiteX436" fmla="*/ 747813 w 1459908"/>
              <a:gd name="connsiteY436" fmla="*/ 693494 h 6222058"/>
              <a:gd name="connsiteX437" fmla="*/ 720374 w 1459908"/>
              <a:gd name="connsiteY437" fmla="*/ 721745 h 6222058"/>
              <a:gd name="connsiteX438" fmla="*/ 692935 w 1459908"/>
              <a:gd name="connsiteY438" fmla="*/ 693494 h 6222058"/>
              <a:gd name="connsiteX439" fmla="*/ 720374 w 1459908"/>
              <a:gd name="connsiteY439" fmla="*/ 665242 h 6222058"/>
              <a:gd name="connsiteX440" fmla="*/ 375063 w 1459908"/>
              <a:gd name="connsiteY440" fmla="*/ 665242 h 6222058"/>
              <a:gd name="connsiteX441" fmla="*/ 402501 w 1459908"/>
              <a:gd name="connsiteY441" fmla="*/ 693494 h 6222058"/>
              <a:gd name="connsiteX442" fmla="*/ 375063 w 1459908"/>
              <a:gd name="connsiteY442" fmla="*/ 721745 h 6222058"/>
              <a:gd name="connsiteX443" fmla="*/ 347624 w 1459908"/>
              <a:gd name="connsiteY443" fmla="*/ 693494 h 6222058"/>
              <a:gd name="connsiteX444" fmla="*/ 375063 w 1459908"/>
              <a:gd name="connsiteY444" fmla="*/ 665242 h 6222058"/>
              <a:gd name="connsiteX445" fmla="*/ 29752 w 1459908"/>
              <a:gd name="connsiteY445" fmla="*/ 665242 h 6222058"/>
              <a:gd name="connsiteX446" fmla="*/ 57190 w 1459908"/>
              <a:gd name="connsiteY446" fmla="*/ 693494 h 6222058"/>
              <a:gd name="connsiteX447" fmla="*/ 29752 w 1459908"/>
              <a:gd name="connsiteY447" fmla="*/ 721745 h 6222058"/>
              <a:gd name="connsiteX448" fmla="*/ 2313 w 1459908"/>
              <a:gd name="connsiteY448" fmla="*/ 693494 h 6222058"/>
              <a:gd name="connsiteX449" fmla="*/ 29752 w 1459908"/>
              <a:gd name="connsiteY449" fmla="*/ 665242 h 6222058"/>
              <a:gd name="connsiteX450" fmla="*/ 1410479 w 1459908"/>
              <a:gd name="connsiteY450" fmla="*/ 327824 h 6222058"/>
              <a:gd name="connsiteX451" fmla="*/ 1437917 w 1459908"/>
              <a:gd name="connsiteY451" fmla="*/ 356075 h 6222058"/>
              <a:gd name="connsiteX452" fmla="*/ 1410479 w 1459908"/>
              <a:gd name="connsiteY452" fmla="*/ 384327 h 6222058"/>
              <a:gd name="connsiteX453" fmla="*/ 1383040 w 1459908"/>
              <a:gd name="connsiteY453" fmla="*/ 356075 h 6222058"/>
              <a:gd name="connsiteX454" fmla="*/ 1410479 w 1459908"/>
              <a:gd name="connsiteY454" fmla="*/ 327824 h 6222058"/>
              <a:gd name="connsiteX455" fmla="*/ 1065168 w 1459908"/>
              <a:gd name="connsiteY455" fmla="*/ 327824 h 6222058"/>
              <a:gd name="connsiteX456" fmla="*/ 1092606 w 1459908"/>
              <a:gd name="connsiteY456" fmla="*/ 356075 h 6222058"/>
              <a:gd name="connsiteX457" fmla="*/ 1065168 w 1459908"/>
              <a:gd name="connsiteY457" fmla="*/ 384327 h 6222058"/>
              <a:gd name="connsiteX458" fmla="*/ 1037729 w 1459908"/>
              <a:gd name="connsiteY458" fmla="*/ 356075 h 6222058"/>
              <a:gd name="connsiteX459" fmla="*/ 1065168 w 1459908"/>
              <a:gd name="connsiteY459" fmla="*/ 327824 h 6222058"/>
              <a:gd name="connsiteX460" fmla="*/ 719856 w 1459908"/>
              <a:gd name="connsiteY460" fmla="*/ 327824 h 6222058"/>
              <a:gd name="connsiteX461" fmla="*/ 747295 w 1459908"/>
              <a:gd name="connsiteY461" fmla="*/ 356075 h 6222058"/>
              <a:gd name="connsiteX462" fmla="*/ 719856 w 1459908"/>
              <a:gd name="connsiteY462" fmla="*/ 384327 h 6222058"/>
              <a:gd name="connsiteX463" fmla="*/ 692418 w 1459908"/>
              <a:gd name="connsiteY463" fmla="*/ 356075 h 6222058"/>
              <a:gd name="connsiteX464" fmla="*/ 719856 w 1459908"/>
              <a:gd name="connsiteY464" fmla="*/ 327824 h 6222058"/>
              <a:gd name="connsiteX465" fmla="*/ 375063 w 1459908"/>
              <a:gd name="connsiteY465" fmla="*/ 327824 h 6222058"/>
              <a:gd name="connsiteX466" fmla="*/ 402501 w 1459908"/>
              <a:gd name="connsiteY466" fmla="*/ 356075 h 6222058"/>
              <a:gd name="connsiteX467" fmla="*/ 375063 w 1459908"/>
              <a:gd name="connsiteY467" fmla="*/ 384327 h 6222058"/>
              <a:gd name="connsiteX468" fmla="*/ 347624 w 1459908"/>
              <a:gd name="connsiteY468" fmla="*/ 356075 h 6222058"/>
              <a:gd name="connsiteX469" fmla="*/ 375063 w 1459908"/>
              <a:gd name="connsiteY469" fmla="*/ 327824 h 6222058"/>
              <a:gd name="connsiteX470" fmla="*/ 29752 w 1459908"/>
              <a:gd name="connsiteY470" fmla="*/ 327824 h 6222058"/>
              <a:gd name="connsiteX471" fmla="*/ 57190 w 1459908"/>
              <a:gd name="connsiteY471" fmla="*/ 356075 h 6222058"/>
              <a:gd name="connsiteX472" fmla="*/ 29752 w 1459908"/>
              <a:gd name="connsiteY472" fmla="*/ 384327 h 6222058"/>
              <a:gd name="connsiteX473" fmla="*/ 2313 w 1459908"/>
              <a:gd name="connsiteY473" fmla="*/ 356075 h 6222058"/>
              <a:gd name="connsiteX474" fmla="*/ 29752 w 1459908"/>
              <a:gd name="connsiteY474" fmla="*/ 327824 h 6222058"/>
              <a:gd name="connsiteX475" fmla="*/ 1409961 w 1459908"/>
              <a:gd name="connsiteY475" fmla="*/ 533 h 6222058"/>
              <a:gd name="connsiteX476" fmla="*/ 1437400 w 1459908"/>
              <a:gd name="connsiteY476" fmla="*/ 28785 h 6222058"/>
              <a:gd name="connsiteX477" fmla="*/ 1409961 w 1459908"/>
              <a:gd name="connsiteY477" fmla="*/ 57036 h 6222058"/>
              <a:gd name="connsiteX478" fmla="*/ 1382522 w 1459908"/>
              <a:gd name="connsiteY478" fmla="*/ 28785 h 6222058"/>
              <a:gd name="connsiteX479" fmla="*/ 1409961 w 1459908"/>
              <a:gd name="connsiteY479" fmla="*/ 533 h 6222058"/>
              <a:gd name="connsiteX480" fmla="*/ 29752 w 1459908"/>
              <a:gd name="connsiteY480" fmla="*/ 533 h 6222058"/>
              <a:gd name="connsiteX481" fmla="*/ 57190 w 1459908"/>
              <a:gd name="connsiteY481" fmla="*/ 28785 h 6222058"/>
              <a:gd name="connsiteX482" fmla="*/ 29752 w 1459908"/>
              <a:gd name="connsiteY482" fmla="*/ 57036 h 6222058"/>
              <a:gd name="connsiteX483" fmla="*/ 2313 w 1459908"/>
              <a:gd name="connsiteY483" fmla="*/ 28785 h 6222058"/>
              <a:gd name="connsiteX484" fmla="*/ 29752 w 1459908"/>
              <a:gd name="connsiteY484" fmla="*/ 533 h 6222058"/>
              <a:gd name="connsiteX485" fmla="*/ 1065168 w 1459908"/>
              <a:gd name="connsiteY485" fmla="*/ 0 h 6222058"/>
              <a:gd name="connsiteX486" fmla="*/ 1092606 w 1459908"/>
              <a:gd name="connsiteY486" fmla="*/ 28251 h 6222058"/>
              <a:gd name="connsiteX487" fmla="*/ 1065168 w 1459908"/>
              <a:gd name="connsiteY487" fmla="*/ 56503 h 6222058"/>
              <a:gd name="connsiteX488" fmla="*/ 1037729 w 1459908"/>
              <a:gd name="connsiteY488" fmla="*/ 28251 h 6222058"/>
              <a:gd name="connsiteX489" fmla="*/ 1065168 w 1459908"/>
              <a:gd name="connsiteY489" fmla="*/ 0 h 6222058"/>
              <a:gd name="connsiteX490" fmla="*/ 719856 w 1459908"/>
              <a:gd name="connsiteY490" fmla="*/ 0 h 6222058"/>
              <a:gd name="connsiteX491" fmla="*/ 747295 w 1459908"/>
              <a:gd name="connsiteY491" fmla="*/ 28251 h 6222058"/>
              <a:gd name="connsiteX492" fmla="*/ 719856 w 1459908"/>
              <a:gd name="connsiteY492" fmla="*/ 56503 h 6222058"/>
              <a:gd name="connsiteX493" fmla="*/ 692418 w 1459908"/>
              <a:gd name="connsiteY493" fmla="*/ 28251 h 6222058"/>
              <a:gd name="connsiteX494" fmla="*/ 719856 w 1459908"/>
              <a:gd name="connsiteY494" fmla="*/ 0 h 6222058"/>
              <a:gd name="connsiteX495" fmla="*/ 375063 w 1459908"/>
              <a:gd name="connsiteY495" fmla="*/ 0 h 6222058"/>
              <a:gd name="connsiteX496" fmla="*/ 402501 w 1459908"/>
              <a:gd name="connsiteY496" fmla="*/ 28251 h 6222058"/>
              <a:gd name="connsiteX497" fmla="*/ 375063 w 1459908"/>
              <a:gd name="connsiteY497" fmla="*/ 56503 h 6222058"/>
              <a:gd name="connsiteX498" fmla="*/ 347624 w 1459908"/>
              <a:gd name="connsiteY498" fmla="*/ 28251 h 6222058"/>
              <a:gd name="connsiteX499" fmla="*/ 375063 w 1459908"/>
              <a:gd name="connsiteY499" fmla="*/ 0 h 622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Lst>
            <a:rect l="l" t="t" r="r" b="b"/>
            <a:pathLst>
              <a:path w="1459908" h="6222058">
                <a:moveTo>
                  <a:pt x="1432470" y="6165555"/>
                </a:moveTo>
                <a:cubicBezTo>
                  <a:pt x="1447483" y="6165555"/>
                  <a:pt x="1459908" y="6178349"/>
                  <a:pt x="1459908" y="6193807"/>
                </a:cubicBezTo>
                <a:cubicBezTo>
                  <a:pt x="1459908" y="6209265"/>
                  <a:pt x="1447483" y="6222058"/>
                  <a:pt x="1432470" y="6222058"/>
                </a:cubicBezTo>
                <a:cubicBezTo>
                  <a:pt x="1417456" y="6222058"/>
                  <a:pt x="1405031" y="6209265"/>
                  <a:pt x="1405031" y="6193807"/>
                </a:cubicBezTo>
                <a:cubicBezTo>
                  <a:pt x="1405031" y="6178349"/>
                  <a:pt x="1417456" y="6165555"/>
                  <a:pt x="1432470" y="6165555"/>
                </a:cubicBezTo>
                <a:close/>
                <a:moveTo>
                  <a:pt x="1087159" y="6165555"/>
                </a:moveTo>
                <a:cubicBezTo>
                  <a:pt x="1102690" y="6165555"/>
                  <a:pt x="1115115" y="6178349"/>
                  <a:pt x="1114597" y="6193807"/>
                </a:cubicBezTo>
                <a:cubicBezTo>
                  <a:pt x="1114597" y="6209265"/>
                  <a:pt x="1102172" y="6222058"/>
                  <a:pt x="1087159" y="6222058"/>
                </a:cubicBezTo>
                <a:cubicBezTo>
                  <a:pt x="1072145" y="6222058"/>
                  <a:pt x="1059720" y="6209265"/>
                  <a:pt x="1059720" y="6193807"/>
                </a:cubicBezTo>
                <a:cubicBezTo>
                  <a:pt x="1059720" y="6178349"/>
                  <a:pt x="1072145" y="6165555"/>
                  <a:pt x="1087159" y="6165555"/>
                </a:cubicBezTo>
                <a:close/>
                <a:moveTo>
                  <a:pt x="742365" y="6165555"/>
                </a:moveTo>
                <a:cubicBezTo>
                  <a:pt x="757378" y="6165555"/>
                  <a:pt x="769804" y="6178349"/>
                  <a:pt x="769804" y="6193807"/>
                </a:cubicBezTo>
                <a:cubicBezTo>
                  <a:pt x="769804" y="6209265"/>
                  <a:pt x="757378" y="6222058"/>
                  <a:pt x="742365" y="6222058"/>
                </a:cubicBezTo>
                <a:cubicBezTo>
                  <a:pt x="727351" y="6222058"/>
                  <a:pt x="714926" y="6209265"/>
                  <a:pt x="714926" y="6193807"/>
                </a:cubicBezTo>
                <a:cubicBezTo>
                  <a:pt x="714926" y="6178349"/>
                  <a:pt x="727351" y="6165555"/>
                  <a:pt x="742365" y="6165555"/>
                </a:cubicBezTo>
                <a:close/>
                <a:moveTo>
                  <a:pt x="397054" y="6165555"/>
                </a:moveTo>
                <a:cubicBezTo>
                  <a:pt x="412585" y="6165555"/>
                  <a:pt x="425010" y="6178349"/>
                  <a:pt x="424492" y="6193807"/>
                </a:cubicBezTo>
                <a:cubicBezTo>
                  <a:pt x="424492" y="6209265"/>
                  <a:pt x="412067" y="6222058"/>
                  <a:pt x="397054" y="6222058"/>
                </a:cubicBezTo>
                <a:cubicBezTo>
                  <a:pt x="382040" y="6222058"/>
                  <a:pt x="369615" y="6209265"/>
                  <a:pt x="369615" y="6193807"/>
                </a:cubicBezTo>
                <a:cubicBezTo>
                  <a:pt x="369615" y="6178349"/>
                  <a:pt x="382040" y="6165555"/>
                  <a:pt x="397054" y="6165555"/>
                </a:cubicBezTo>
                <a:close/>
                <a:moveTo>
                  <a:pt x="52260" y="6165555"/>
                </a:moveTo>
                <a:cubicBezTo>
                  <a:pt x="67274" y="6165555"/>
                  <a:pt x="79699" y="6178349"/>
                  <a:pt x="79699" y="6193807"/>
                </a:cubicBezTo>
                <a:cubicBezTo>
                  <a:pt x="79699" y="6209265"/>
                  <a:pt x="67274" y="6222058"/>
                  <a:pt x="52260" y="6222058"/>
                </a:cubicBezTo>
                <a:cubicBezTo>
                  <a:pt x="37247" y="6222058"/>
                  <a:pt x="24822" y="6209265"/>
                  <a:pt x="24822" y="6193807"/>
                </a:cubicBezTo>
                <a:cubicBezTo>
                  <a:pt x="24822" y="6178349"/>
                  <a:pt x="37247" y="6165555"/>
                  <a:pt x="52260" y="6165555"/>
                </a:cubicBezTo>
                <a:close/>
                <a:moveTo>
                  <a:pt x="1432470" y="5818542"/>
                </a:moveTo>
                <a:cubicBezTo>
                  <a:pt x="1447483" y="5818542"/>
                  <a:pt x="1459908" y="5831335"/>
                  <a:pt x="1459908" y="5846793"/>
                </a:cubicBezTo>
                <a:cubicBezTo>
                  <a:pt x="1459908" y="5862252"/>
                  <a:pt x="1447483" y="5875045"/>
                  <a:pt x="1432470" y="5875045"/>
                </a:cubicBezTo>
                <a:cubicBezTo>
                  <a:pt x="1417456" y="5875045"/>
                  <a:pt x="1405031" y="5862252"/>
                  <a:pt x="1405031" y="5846793"/>
                </a:cubicBezTo>
                <a:cubicBezTo>
                  <a:pt x="1405031" y="5831335"/>
                  <a:pt x="1417456" y="5818542"/>
                  <a:pt x="1432470" y="5818542"/>
                </a:cubicBezTo>
                <a:close/>
                <a:moveTo>
                  <a:pt x="1087159" y="5818542"/>
                </a:moveTo>
                <a:cubicBezTo>
                  <a:pt x="1102690" y="5818542"/>
                  <a:pt x="1115115" y="5831335"/>
                  <a:pt x="1114597" y="5846793"/>
                </a:cubicBezTo>
                <a:cubicBezTo>
                  <a:pt x="1114597" y="5862252"/>
                  <a:pt x="1102172" y="5875045"/>
                  <a:pt x="1087159" y="5875045"/>
                </a:cubicBezTo>
                <a:cubicBezTo>
                  <a:pt x="1072145" y="5875045"/>
                  <a:pt x="1059720" y="5862252"/>
                  <a:pt x="1059720" y="5846793"/>
                </a:cubicBezTo>
                <a:cubicBezTo>
                  <a:pt x="1059720" y="5831335"/>
                  <a:pt x="1072145" y="5818542"/>
                  <a:pt x="1087159" y="5818542"/>
                </a:cubicBezTo>
                <a:close/>
                <a:moveTo>
                  <a:pt x="742365" y="5818542"/>
                </a:moveTo>
                <a:cubicBezTo>
                  <a:pt x="757378" y="5818542"/>
                  <a:pt x="769804" y="5831335"/>
                  <a:pt x="769804" y="5846793"/>
                </a:cubicBezTo>
                <a:cubicBezTo>
                  <a:pt x="769804" y="5862252"/>
                  <a:pt x="757378" y="5875045"/>
                  <a:pt x="742365" y="5875045"/>
                </a:cubicBezTo>
                <a:cubicBezTo>
                  <a:pt x="727351" y="5875045"/>
                  <a:pt x="714926" y="5862252"/>
                  <a:pt x="714926" y="5846793"/>
                </a:cubicBezTo>
                <a:cubicBezTo>
                  <a:pt x="714926" y="5831335"/>
                  <a:pt x="727351" y="5818542"/>
                  <a:pt x="742365" y="5818542"/>
                </a:cubicBezTo>
                <a:close/>
                <a:moveTo>
                  <a:pt x="397054" y="5818542"/>
                </a:moveTo>
                <a:cubicBezTo>
                  <a:pt x="412585" y="5818542"/>
                  <a:pt x="424492" y="5831335"/>
                  <a:pt x="424492" y="5846793"/>
                </a:cubicBezTo>
                <a:cubicBezTo>
                  <a:pt x="424492" y="5862252"/>
                  <a:pt x="412067" y="5875045"/>
                  <a:pt x="397054" y="5875045"/>
                </a:cubicBezTo>
                <a:cubicBezTo>
                  <a:pt x="382040" y="5875045"/>
                  <a:pt x="369615" y="5862252"/>
                  <a:pt x="369615" y="5846793"/>
                </a:cubicBezTo>
                <a:cubicBezTo>
                  <a:pt x="369615" y="5831335"/>
                  <a:pt x="382040" y="5818542"/>
                  <a:pt x="397054" y="5818542"/>
                </a:cubicBezTo>
                <a:close/>
                <a:moveTo>
                  <a:pt x="52260" y="5818542"/>
                </a:moveTo>
                <a:cubicBezTo>
                  <a:pt x="67274" y="5818542"/>
                  <a:pt x="79699" y="5831335"/>
                  <a:pt x="79699" y="5846793"/>
                </a:cubicBezTo>
                <a:cubicBezTo>
                  <a:pt x="79699" y="5862252"/>
                  <a:pt x="67274" y="5875045"/>
                  <a:pt x="52260" y="5875045"/>
                </a:cubicBezTo>
                <a:cubicBezTo>
                  <a:pt x="37247" y="5875045"/>
                  <a:pt x="24822" y="5862252"/>
                  <a:pt x="24822" y="5846793"/>
                </a:cubicBezTo>
                <a:cubicBezTo>
                  <a:pt x="24822" y="5831335"/>
                  <a:pt x="37247" y="5818542"/>
                  <a:pt x="52260" y="5818542"/>
                </a:cubicBezTo>
                <a:close/>
                <a:moveTo>
                  <a:pt x="1432470" y="5490718"/>
                </a:moveTo>
                <a:cubicBezTo>
                  <a:pt x="1447483" y="5490718"/>
                  <a:pt x="1459908" y="5503511"/>
                  <a:pt x="1459908" y="5518970"/>
                </a:cubicBezTo>
                <a:cubicBezTo>
                  <a:pt x="1459908" y="5534428"/>
                  <a:pt x="1447483" y="5547221"/>
                  <a:pt x="1432470" y="5547221"/>
                </a:cubicBezTo>
                <a:cubicBezTo>
                  <a:pt x="1417456" y="5547221"/>
                  <a:pt x="1405031" y="5534428"/>
                  <a:pt x="1405031" y="5518970"/>
                </a:cubicBezTo>
                <a:cubicBezTo>
                  <a:pt x="1405031" y="5503511"/>
                  <a:pt x="1417456" y="5490718"/>
                  <a:pt x="1432470" y="5490718"/>
                </a:cubicBezTo>
                <a:close/>
                <a:moveTo>
                  <a:pt x="1087159" y="5490718"/>
                </a:moveTo>
                <a:cubicBezTo>
                  <a:pt x="1102690" y="5490718"/>
                  <a:pt x="1114597" y="5503511"/>
                  <a:pt x="1114597" y="5518970"/>
                </a:cubicBezTo>
                <a:cubicBezTo>
                  <a:pt x="1114597" y="5534428"/>
                  <a:pt x="1102172" y="5547221"/>
                  <a:pt x="1087159" y="5547221"/>
                </a:cubicBezTo>
                <a:cubicBezTo>
                  <a:pt x="1072145" y="5547221"/>
                  <a:pt x="1059720" y="5534428"/>
                  <a:pt x="1059720" y="5518970"/>
                </a:cubicBezTo>
                <a:cubicBezTo>
                  <a:pt x="1059720" y="5503511"/>
                  <a:pt x="1072145" y="5490718"/>
                  <a:pt x="1087159" y="5490718"/>
                </a:cubicBezTo>
                <a:close/>
                <a:moveTo>
                  <a:pt x="742365" y="5490718"/>
                </a:moveTo>
                <a:cubicBezTo>
                  <a:pt x="757378" y="5490718"/>
                  <a:pt x="769804" y="5503511"/>
                  <a:pt x="769804" y="5518970"/>
                </a:cubicBezTo>
                <a:cubicBezTo>
                  <a:pt x="769804" y="5534428"/>
                  <a:pt x="757378" y="5547221"/>
                  <a:pt x="742365" y="5547221"/>
                </a:cubicBezTo>
                <a:cubicBezTo>
                  <a:pt x="727351" y="5547221"/>
                  <a:pt x="714926" y="5534428"/>
                  <a:pt x="714926" y="5518970"/>
                </a:cubicBezTo>
                <a:cubicBezTo>
                  <a:pt x="714926" y="5503511"/>
                  <a:pt x="727351" y="5490718"/>
                  <a:pt x="742365" y="5490718"/>
                </a:cubicBezTo>
                <a:close/>
                <a:moveTo>
                  <a:pt x="397054" y="5490718"/>
                </a:moveTo>
                <a:cubicBezTo>
                  <a:pt x="412067" y="5490718"/>
                  <a:pt x="424492" y="5503511"/>
                  <a:pt x="424492" y="5518970"/>
                </a:cubicBezTo>
                <a:cubicBezTo>
                  <a:pt x="424492" y="5534428"/>
                  <a:pt x="412067" y="5547221"/>
                  <a:pt x="397054" y="5547221"/>
                </a:cubicBezTo>
                <a:cubicBezTo>
                  <a:pt x="382040" y="5547221"/>
                  <a:pt x="369615" y="5534428"/>
                  <a:pt x="369615" y="5518970"/>
                </a:cubicBezTo>
                <a:cubicBezTo>
                  <a:pt x="369615" y="5503511"/>
                  <a:pt x="382040" y="5490718"/>
                  <a:pt x="397054" y="5490718"/>
                </a:cubicBezTo>
                <a:close/>
                <a:moveTo>
                  <a:pt x="51743" y="5490718"/>
                </a:moveTo>
                <a:cubicBezTo>
                  <a:pt x="67274" y="5490718"/>
                  <a:pt x="79699" y="5503511"/>
                  <a:pt x="79181" y="5518970"/>
                </a:cubicBezTo>
                <a:cubicBezTo>
                  <a:pt x="79181" y="5534428"/>
                  <a:pt x="66756" y="5547221"/>
                  <a:pt x="51743" y="5547221"/>
                </a:cubicBezTo>
                <a:cubicBezTo>
                  <a:pt x="36729" y="5547221"/>
                  <a:pt x="24304" y="5534428"/>
                  <a:pt x="24304" y="5518970"/>
                </a:cubicBezTo>
                <a:cubicBezTo>
                  <a:pt x="24304" y="5503511"/>
                  <a:pt x="36729" y="5490718"/>
                  <a:pt x="51743" y="5490718"/>
                </a:cubicBezTo>
                <a:close/>
                <a:moveTo>
                  <a:pt x="1432470" y="5153300"/>
                </a:moveTo>
                <a:cubicBezTo>
                  <a:pt x="1447483" y="5153300"/>
                  <a:pt x="1459908" y="5166093"/>
                  <a:pt x="1459908" y="5181551"/>
                </a:cubicBezTo>
                <a:cubicBezTo>
                  <a:pt x="1459908" y="5197010"/>
                  <a:pt x="1447483" y="5209803"/>
                  <a:pt x="1432470" y="5209803"/>
                </a:cubicBezTo>
                <a:cubicBezTo>
                  <a:pt x="1417456" y="5209803"/>
                  <a:pt x="1405031" y="5197010"/>
                  <a:pt x="1405031" y="5181551"/>
                </a:cubicBezTo>
                <a:cubicBezTo>
                  <a:pt x="1405031" y="5166093"/>
                  <a:pt x="1417456" y="5153300"/>
                  <a:pt x="1432470" y="5153300"/>
                </a:cubicBezTo>
                <a:close/>
                <a:moveTo>
                  <a:pt x="1087159" y="5153300"/>
                </a:moveTo>
                <a:cubicBezTo>
                  <a:pt x="1102690" y="5153300"/>
                  <a:pt x="1114597" y="5166093"/>
                  <a:pt x="1114597" y="5181551"/>
                </a:cubicBezTo>
                <a:cubicBezTo>
                  <a:pt x="1114597" y="5197010"/>
                  <a:pt x="1102172" y="5209803"/>
                  <a:pt x="1087159" y="5209803"/>
                </a:cubicBezTo>
                <a:cubicBezTo>
                  <a:pt x="1072145" y="5209803"/>
                  <a:pt x="1059720" y="5197010"/>
                  <a:pt x="1059720" y="5181551"/>
                </a:cubicBezTo>
                <a:cubicBezTo>
                  <a:pt x="1059720" y="5166093"/>
                  <a:pt x="1072145" y="5153300"/>
                  <a:pt x="1087159" y="5153300"/>
                </a:cubicBezTo>
                <a:close/>
                <a:moveTo>
                  <a:pt x="741847" y="5153300"/>
                </a:moveTo>
                <a:cubicBezTo>
                  <a:pt x="757378" y="5153300"/>
                  <a:pt x="769804" y="5166093"/>
                  <a:pt x="769286" y="5181551"/>
                </a:cubicBezTo>
                <a:cubicBezTo>
                  <a:pt x="769286" y="5197010"/>
                  <a:pt x="756861" y="5209803"/>
                  <a:pt x="741847" y="5209803"/>
                </a:cubicBezTo>
                <a:cubicBezTo>
                  <a:pt x="726834" y="5209803"/>
                  <a:pt x="714409" y="5197010"/>
                  <a:pt x="714409" y="5181551"/>
                </a:cubicBezTo>
                <a:cubicBezTo>
                  <a:pt x="714409" y="5166093"/>
                  <a:pt x="726834" y="5153300"/>
                  <a:pt x="741847" y="5153300"/>
                </a:cubicBezTo>
                <a:close/>
                <a:moveTo>
                  <a:pt x="397054" y="5153300"/>
                </a:moveTo>
                <a:cubicBezTo>
                  <a:pt x="412067" y="5153300"/>
                  <a:pt x="424492" y="5166093"/>
                  <a:pt x="424492" y="5181551"/>
                </a:cubicBezTo>
                <a:cubicBezTo>
                  <a:pt x="424492" y="5197010"/>
                  <a:pt x="412067" y="5209803"/>
                  <a:pt x="397054" y="5209803"/>
                </a:cubicBezTo>
                <a:cubicBezTo>
                  <a:pt x="382040" y="5209803"/>
                  <a:pt x="369615" y="5197010"/>
                  <a:pt x="369615" y="5181551"/>
                </a:cubicBezTo>
                <a:cubicBezTo>
                  <a:pt x="369615" y="5166093"/>
                  <a:pt x="382040" y="5153300"/>
                  <a:pt x="397054" y="5153300"/>
                </a:cubicBezTo>
                <a:close/>
                <a:moveTo>
                  <a:pt x="51743" y="5153300"/>
                </a:moveTo>
                <a:cubicBezTo>
                  <a:pt x="67274" y="5153300"/>
                  <a:pt x="79699" y="5166093"/>
                  <a:pt x="79181" y="5181551"/>
                </a:cubicBezTo>
                <a:cubicBezTo>
                  <a:pt x="79181" y="5197010"/>
                  <a:pt x="66756" y="5209803"/>
                  <a:pt x="51743" y="5209803"/>
                </a:cubicBezTo>
                <a:cubicBezTo>
                  <a:pt x="36729" y="5209803"/>
                  <a:pt x="24304" y="5197010"/>
                  <a:pt x="24304" y="5181551"/>
                </a:cubicBezTo>
                <a:cubicBezTo>
                  <a:pt x="24304" y="5166093"/>
                  <a:pt x="36729" y="5153300"/>
                  <a:pt x="51743" y="5153300"/>
                </a:cubicBezTo>
                <a:close/>
                <a:moveTo>
                  <a:pt x="1431952" y="4826009"/>
                </a:moveTo>
                <a:cubicBezTo>
                  <a:pt x="1446966" y="4826009"/>
                  <a:pt x="1459391" y="4838802"/>
                  <a:pt x="1459391" y="4854261"/>
                </a:cubicBezTo>
                <a:cubicBezTo>
                  <a:pt x="1459391" y="4869719"/>
                  <a:pt x="1446966" y="4882512"/>
                  <a:pt x="1431952" y="4882512"/>
                </a:cubicBezTo>
                <a:cubicBezTo>
                  <a:pt x="1416938" y="4882512"/>
                  <a:pt x="1404513" y="4869719"/>
                  <a:pt x="1404513" y="4854261"/>
                </a:cubicBezTo>
                <a:cubicBezTo>
                  <a:pt x="1404513" y="4838802"/>
                  <a:pt x="1416938" y="4826009"/>
                  <a:pt x="1431952" y="4826009"/>
                </a:cubicBezTo>
                <a:close/>
                <a:moveTo>
                  <a:pt x="51743" y="4826009"/>
                </a:moveTo>
                <a:cubicBezTo>
                  <a:pt x="67274" y="4826009"/>
                  <a:pt x="79181" y="4838802"/>
                  <a:pt x="79181" y="4854261"/>
                </a:cubicBezTo>
                <a:cubicBezTo>
                  <a:pt x="79181" y="4869719"/>
                  <a:pt x="66756" y="4882512"/>
                  <a:pt x="51743" y="4882512"/>
                </a:cubicBezTo>
                <a:cubicBezTo>
                  <a:pt x="36729" y="4882512"/>
                  <a:pt x="24304" y="4869719"/>
                  <a:pt x="24304" y="4854261"/>
                </a:cubicBezTo>
                <a:cubicBezTo>
                  <a:pt x="24304" y="4838802"/>
                  <a:pt x="36729" y="4826009"/>
                  <a:pt x="51743" y="4826009"/>
                </a:cubicBezTo>
                <a:close/>
                <a:moveTo>
                  <a:pt x="1087159" y="4825476"/>
                </a:moveTo>
                <a:cubicBezTo>
                  <a:pt x="1102172" y="4825476"/>
                  <a:pt x="1114597" y="4838269"/>
                  <a:pt x="1114597" y="4853727"/>
                </a:cubicBezTo>
                <a:cubicBezTo>
                  <a:pt x="1114597" y="4869186"/>
                  <a:pt x="1102172" y="4881979"/>
                  <a:pt x="1087159" y="4881979"/>
                </a:cubicBezTo>
                <a:cubicBezTo>
                  <a:pt x="1072145" y="4881979"/>
                  <a:pt x="1059720" y="4869186"/>
                  <a:pt x="1059720" y="4853727"/>
                </a:cubicBezTo>
                <a:cubicBezTo>
                  <a:pt x="1059720" y="4838269"/>
                  <a:pt x="1072145" y="4825476"/>
                  <a:pt x="1087159" y="4825476"/>
                </a:cubicBezTo>
                <a:close/>
                <a:moveTo>
                  <a:pt x="741847" y="4825476"/>
                </a:moveTo>
                <a:cubicBezTo>
                  <a:pt x="757378" y="4825476"/>
                  <a:pt x="769286" y="4838269"/>
                  <a:pt x="769286" y="4853727"/>
                </a:cubicBezTo>
                <a:cubicBezTo>
                  <a:pt x="769286" y="4869186"/>
                  <a:pt x="756861" y="4881979"/>
                  <a:pt x="741847" y="4881979"/>
                </a:cubicBezTo>
                <a:cubicBezTo>
                  <a:pt x="726834" y="4881979"/>
                  <a:pt x="714409" y="4869186"/>
                  <a:pt x="714409" y="4853727"/>
                </a:cubicBezTo>
                <a:cubicBezTo>
                  <a:pt x="714409" y="4838269"/>
                  <a:pt x="726834" y="4825476"/>
                  <a:pt x="741847" y="4825476"/>
                </a:cubicBezTo>
                <a:close/>
                <a:moveTo>
                  <a:pt x="397054" y="4825476"/>
                </a:moveTo>
                <a:cubicBezTo>
                  <a:pt x="412067" y="4825476"/>
                  <a:pt x="424492" y="4838269"/>
                  <a:pt x="424492" y="4853727"/>
                </a:cubicBezTo>
                <a:cubicBezTo>
                  <a:pt x="424492" y="4869186"/>
                  <a:pt x="412067" y="4881979"/>
                  <a:pt x="397054" y="4881979"/>
                </a:cubicBezTo>
                <a:cubicBezTo>
                  <a:pt x="382040" y="4881979"/>
                  <a:pt x="369615" y="4869186"/>
                  <a:pt x="369615" y="4853727"/>
                </a:cubicBezTo>
                <a:cubicBezTo>
                  <a:pt x="369615" y="4838269"/>
                  <a:pt x="382040" y="4825476"/>
                  <a:pt x="397054" y="4825476"/>
                </a:cubicBezTo>
                <a:close/>
                <a:moveTo>
                  <a:pt x="1408166" y="4559109"/>
                </a:moveTo>
                <a:cubicBezTo>
                  <a:pt x="1423179" y="4559109"/>
                  <a:pt x="1435604" y="4571903"/>
                  <a:pt x="1435604" y="4587361"/>
                </a:cubicBezTo>
                <a:cubicBezTo>
                  <a:pt x="1435604" y="4602819"/>
                  <a:pt x="1423179" y="4615612"/>
                  <a:pt x="1408166" y="4615612"/>
                </a:cubicBezTo>
                <a:cubicBezTo>
                  <a:pt x="1393152" y="4615612"/>
                  <a:pt x="1380727" y="4602819"/>
                  <a:pt x="1380727" y="4587361"/>
                </a:cubicBezTo>
                <a:cubicBezTo>
                  <a:pt x="1380727" y="4571903"/>
                  <a:pt x="1393152" y="4559109"/>
                  <a:pt x="1408166" y="4559109"/>
                </a:cubicBezTo>
                <a:close/>
                <a:moveTo>
                  <a:pt x="1062855" y="4559109"/>
                </a:moveTo>
                <a:cubicBezTo>
                  <a:pt x="1078386" y="4559109"/>
                  <a:pt x="1090811" y="4571903"/>
                  <a:pt x="1090293" y="4587361"/>
                </a:cubicBezTo>
                <a:cubicBezTo>
                  <a:pt x="1090293" y="4602819"/>
                  <a:pt x="1077868" y="4615612"/>
                  <a:pt x="1062855" y="4615612"/>
                </a:cubicBezTo>
                <a:cubicBezTo>
                  <a:pt x="1047841" y="4615612"/>
                  <a:pt x="1035416" y="4602819"/>
                  <a:pt x="1035416" y="4587361"/>
                </a:cubicBezTo>
                <a:cubicBezTo>
                  <a:pt x="1035416" y="4571903"/>
                  <a:pt x="1047841" y="4559109"/>
                  <a:pt x="1062855" y="4559109"/>
                </a:cubicBezTo>
                <a:close/>
                <a:moveTo>
                  <a:pt x="718061" y="4559109"/>
                </a:moveTo>
                <a:cubicBezTo>
                  <a:pt x="733074" y="4559109"/>
                  <a:pt x="745500" y="4571903"/>
                  <a:pt x="745500" y="4587361"/>
                </a:cubicBezTo>
                <a:cubicBezTo>
                  <a:pt x="745500" y="4602819"/>
                  <a:pt x="733074" y="4615612"/>
                  <a:pt x="718061" y="4615612"/>
                </a:cubicBezTo>
                <a:cubicBezTo>
                  <a:pt x="703047" y="4615612"/>
                  <a:pt x="690622" y="4602819"/>
                  <a:pt x="690622" y="4587361"/>
                </a:cubicBezTo>
                <a:cubicBezTo>
                  <a:pt x="690622" y="4571903"/>
                  <a:pt x="703047" y="4559109"/>
                  <a:pt x="718061" y="4559109"/>
                </a:cubicBezTo>
                <a:close/>
                <a:moveTo>
                  <a:pt x="372750" y="4559109"/>
                </a:moveTo>
                <a:cubicBezTo>
                  <a:pt x="388281" y="4559109"/>
                  <a:pt x="400706" y="4571903"/>
                  <a:pt x="400188" y="4587361"/>
                </a:cubicBezTo>
                <a:cubicBezTo>
                  <a:pt x="400188" y="4602819"/>
                  <a:pt x="387763" y="4615612"/>
                  <a:pt x="372750" y="4615612"/>
                </a:cubicBezTo>
                <a:cubicBezTo>
                  <a:pt x="357736" y="4615612"/>
                  <a:pt x="345311" y="4602819"/>
                  <a:pt x="345311" y="4587361"/>
                </a:cubicBezTo>
                <a:cubicBezTo>
                  <a:pt x="345311" y="4571903"/>
                  <a:pt x="357736" y="4559109"/>
                  <a:pt x="372750" y="4559109"/>
                </a:cubicBezTo>
                <a:close/>
                <a:moveTo>
                  <a:pt x="27956" y="4559109"/>
                </a:moveTo>
                <a:cubicBezTo>
                  <a:pt x="42970" y="4559109"/>
                  <a:pt x="55395" y="4571903"/>
                  <a:pt x="55395" y="4587361"/>
                </a:cubicBezTo>
                <a:cubicBezTo>
                  <a:pt x="55395" y="4602819"/>
                  <a:pt x="42970" y="4615612"/>
                  <a:pt x="27956" y="4615612"/>
                </a:cubicBezTo>
                <a:cubicBezTo>
                  <a:pt x="12943" y="4615612"/>
                  <a:pt x="518" y="4602819"/>
                  <a:pt x="518" y="4587361"/>
                </a:cubicBezTo>
                <a:cubicBezTo>
                  <a:pt x="518" y="4571903"/>
                  <a:pt x="12943" y="4559109"/>
                  <a:pt x="27956" y="4559109"/>
                </a:cubicBezTo>
                <a:close/>
                <a:moveTo>
                  <a:pt x="1408166" y="4212096"/>
                </a:moveTo>
                <a:cubicBezTo>
                  <a:pt x="1423179" y="4212096"/>
                  <a:pt x="1435604" y="4224889"/>
                  <a:pt x="1435604" y="4240347"/>
                </a:cubicBezTo>
                <a:cubicBezTo>
                  <a:pt x="1435604" y="4255806"/>
                  <a:pt x="1423179" y="4268599"/>
                  <a:pt x="1408166" y="4268599"/>
                </a:cubicBezTo>
                <a:cubicBezTo>
                  <a:pt x="1393152" y="4268599"/>
                  <a:pt x="1380727" y="4255806"/>
                  <a:pt x="1380727" y="4240347"/>
                </a:cubicBezTo>
                <a:cubicBezTo>
                  <a:pt x="1380727" y="4224889"/>
                  <a:pt x="1393152" y="4212096"/>
                  <a:pt x="1408166" y="4212096"/>
                </a:cubicBezTo>
                <a:close/>
                <a:moveTo>
                  <a:pt x="1062855" y="4212096"/>
                </a:moveTo>
                <a:cubicBezTo>
                  <a:pt x="1078386" y="4212096"/>
                  <a:pt x="1090811" y="4224889"/>
                  <a:pt x="1090293" y="4240347"/>
                </a:cubicBezTo>
                <a:cubicBezTo>
                  <a:pt x="1090293" y="4255806"/>
                  <a:pt x="1077868" y="4268599"/>
                  <a:pt x="1062855" y="4268599"/>
                </a:cubicBezTo>
                <a:cubicBezTo>
                  <a:pt x="1047841" y="4268599"/>
                  <a:pt x="1035416" y="4255806"/>
                  <a:pt x="1035416" y="4240347"/>
                </a:cubicBezTo>
                <a:cubicBezTo>
                  <a:pt x="1035416" y="4224889"/>
                  <a:pt x="1047841" y="4212096"/>
                  <a:pt x="1062855" y="4212096"/>
                </a:cubicBezTo>
                <a:close/>
                <a:moveTo>
                  <a:pt x="718061" y="4212096"/>
                </a:moveTo>
                <a:cubicBezTo>
                  <a:pt x="733074" y="4212096"/>
                  <a:pt x="745500" y="4224889"/>
                  <a:pt x="745500" y="4240347"/>
                </a:cubicBezTo>
                <a:cubicBezTo>
                  <a:pt x="745500" y="4255806"/>
                  <a:pt x="733074" y="4268599"/>
                  <a:pt x="718061" y="4268599"/>
                </a:cubicBezTo>
                <a:cubicBezTo>
                  <a:pt x="703047" y="4268599"/>
                  <a:pt x="690622" y="4255806"/>
                  <a:pt x="690622" y="4240347"/>
                </a:cubicBezTo>
                <a:cubicBezTo>
                  <a:pt x="690622" y="4224889"/>
                  <a:pt x="703047" y="4212096"/>
                  <a:pt x="718061" y="4212096"/>
                </a:cubicBezTo>
                <a:close/>
                <a:moveTo>
                  <a:pt x="372750" y="4212096"/>
                </a:moveTo>
                <a:cubicBezTo>
                  <a:pt x="388281" y="4212096"/>
                  <a:pt x="400188" y="4224889"/>
                  <a:pt x="400188" y="4240347"/>
                </a:cubicBezTo>
                <a:cubicBezTo>
                  <a:pt x="400188" y="4255806"/>
                  <a:pt x="387763" y="4268599"/>
                  <a:pt x="372750" y="4268599"/>
                </a:cubicBezTo>
                <a:cubicBezTo>
                  <a:pt x="357736" y="4268599"/>
                  <a:pt x="345311" y="4255806"/>
                  <a:pt x="345311" y="4240347"/>
                </a:cubicBezTo>
                <a:cubicBezTo>
                  <a:pt x="345311" y="4224889"/>
                  <a:pt x="357736" y="4212096"/>
                  <a:pt x="372750" y="4212096"/>
                </a:cubicBezTo>
                <a:close/>
                <a:moveTo>
                  <a:pt x="27956" y="4212096"/>
                </a:moveTo>
                <a:cubicBezTo>
                  <a:pt x="42970" y="4212096"/>
                  <a:pt x="55395" y="4224889"/>
                  <a:pt x="55395" y="4240347"/>
                </a:cubicBezTo>
                <a:cubicBezTo>
                  <a:pt x="55395" y="4255806"/>
                  <a:pt x="42970" y="4268599"/>
                  <a:pt x="27956" y="4268599"/>
                </a:cubicBezTo>
                <a:cubicBezTo>
                  <a:pt x="12943" y="4268599"/>
                  <a:pt x="518" y="4255806"/>
                  <a:pt x="518" y="4240347"/>
                </a:cubicBezTo>
                <a:cubicBezTo>
                  <a:pt x="518" y="4224889"/>
                  <a:pt x="12943" y="4212096"/>
                  <a:pt x="27956" y="4212096"/>
                </a:cubicBezTo>
                <a:close/>
                <a:moveTo>
                  <a:pt x="1408166" y="3884272"/>
                </a:moveTo>
                <a:cubicBezTo>
                  <a:pt x="1423179" y="3884272"/>
                  <a:pt x="1435604" y="3897065"/>
                  <a:pt x="1435604" y="3912524"/>
                </a:cubicBezTo>
                <a:cubicBezTo>
                  <a:pt x="1435604" y="3927982"/>
                  <a:pt x="1423179" y="3940775"/>
                  <a:pt x="1408166" y="3940775"/>
                </a:cubicBezTo>
                <a:cubicBezTo>
                  <a:pt x="1393152" y="3940775"/>
                  <a:pt x="1380727" y="3927982"/>
                  <a:pt x="1380727" y="3912524"/>
                </a:cubicBezTo>
                <a:cubicBezTo>
                  <a:pt x="1380727" y="3897065"/>
                  <a:pt x="1393152" y="3884272"/>
                  <a:pt x="1408166" y="3884272"/>
                </a:cubicBezTo>
                <a:close/>
                <a:moveTo>
                  <a:pt x="1062855" y="3884272"/>
                </a:moveTo>
                <a:cubicBezTo>
                  <a:pt x="1078386" y="3884272"/>
                  <a:pt x="1090293" y="3897065"/>
                  <a:pt x="1090293" y="3912524"/>
                </a:cubicBezTo>
                <a:cubicBezTo>
                  <a:pt x="1090293" y="3927982"/>
                  <a:pt x="1077868" y="3940775"/>
                  <a:pt x="1062855" y="3940775"/>
                </a:cubicBezTo>
                <a:cubicBezTo>
                  <a:pt x="1047841" y="3940775"/>
                  <a:pt x="1035416" y="3927982"/>
                  <a:pt x="1035416" y="3912524"/>
                </a:cubicBezTo>
                <a:cubicBezTo>
                  <a:pt x="1035416" y="3897065"/>
                  <a:pt x="1047841" y="3884272"/>
                  <a:pt x="1062855" y="3884272"/>
                </a:cubicBezTo>
                <a:close/>
                <a:moveTo>
                  <a:pt x="718061" y="3884272"/>
                </a:moveTo>
                <a:cubicBezTo>
                  <a:pt x="733074" y="3884272"/>
                  <a:pt x="745500" y="3897065"/>
                  <a:pt x="745500" y="3912524"/>
                </a:cubicBezTo>
                <a:cubicBezTo>
                  <a:pt x="745500" y="3927982"/>
                  <a:pt x="733074" y="3940775"/>
                  <a:pt x="718061" y="3940775"/>
                </a:cubicBezTo>
                <a:cubicBezTo>
                  <a:pt x="703047" y="3940775"/>
                  <a:pt x="690622" y="3927982"/>
                  <a:pt x="690622" y="3912524"/>
                </a:cubicBezTo>
                <a:cubicBezTo>
                  <a:pt x="690622" y="3897065"/>
                  <a:pt x="703047" y="3884272"/>
                  <a:pt x="718061" y="3884272"/>
                </a:cubicBezTo>
                <a:close/>
                <a:moveTo>
                  <a:pt x="372750" y="3884272"/>
                </a:moveTo>
                <a:cubicBezTo>
                  <a:pt x="387763" y="3884272"/>
                  <a:pt x="400188" y="3897065"/>
                  <a:pt x="400188" y="3912524"/>
                </a:cubicBezTo>
                <a:cubicBezTo>
                  <a:pt x="400188" y="3927982"/>
                  <a:pt x="387763" y="3940775"/>
                  <a:pt x="372750" y="3940775"/>
                </a:cubicBezTo>
                <a:cubicBezTo>
                  <a:pt x="357736" y="3940775"/>
                  <a:pt x="345311" y="3927982"/>
                  <a:pt x="345311" y="3912524"/>
                </a:cubicBezTo>
                <a:cubicBezTo>
                  <a:pt x="345311" y="3897065"/>
                  <a:pt x="357736" y="3884272"/>
                  <a:pt x="372750" y="3884272"/>
                </a:cubicBezTo>
                <a:close/>
                <a:moveTo>
                  <a:pt x="27439" y="3884272"/>
                </a:moveTo>
                <a:cubicBezTo>
                  <a:pt x="42970" y="3884272"/>
                  <a:pt x="55395" y="3897065"/>
                  <a:pt x="54877" y="3912524"/>
                </a:cubicBezTo>
                <a:cubicBezTo>
                  <a:pt x="54877" y="3927982"/>
                  <a:pt x="42452" y="3940775"/>
                  <a:pt x="27439" y="3940775"/>
                </a:cubicBezTo>
                <a:cubicBezTo>
                  <a:pt x="12425" y="3940775"/>
                  <a:pt x="0" y="3927982"/>
                  <a:pt x="0" y="3912524"/>
                </a:cubicBezTo>
                <a:cubicBezTo>
                  <a:pt x="0" y="3897065"/>
                  <a:pt x="12425" y="3884272"/>
                  <a:pt x="27439" y="3884272"/>
                </a:cubicBezTo>
                <a:close/>
                <a:moveTo>
                  <a:pt x="1408166" y="3546854"/>
                </a:moveTo>
                <a:cubicBezTo>
                  <a:pt x="1423179" y="3546854"/>
                  <a:pt x="1435604" y="3559647"/>
                  <a:pt x="1435604" y="3575105"/>
                </a:cubicBezTo>
                <a:cubicBezTo>
                  <a:pt x="1435604" y="3590564"/>
                  <a:pt x="1423179" y="3603357"/>
                  <a:pt x="1408166" y="3603357"/>
                </a:cubicBezTo>
                <a:cubicBezTo>
                  <a:pt x="1393152" y="3603357"/>
                  <a:pt x="1380727" y="3590564"/>
                  <a:pt x="1380727" y="3575105"/>
                </a:cubicBezTo>
                <a:cubicBezTo>
                  <a:pt x="1380727" y="3559647"/>
                  <a:pt x="1393152" y="3546854"/>
                  <a:pt x="1408166" y="3546854"/>
                </a:cubicBezTo>
                <a:close/>
                <a:moveTo>
                  <a:pt x="1062855" y="3546854"/>
                </a:moveTo>
                <a:cubicBezTo>
                  <a:pt x="1078386" y="3546854"/>
                  <a:pt x="1090293" y="3559647"/>
                  <a:pt x="1090293" y="3575105"/>
                </a:cubicBezTo>
                <a:cubicBezTo>
                  <a:pt x="1090293" y="3590564"/>
                  <a:pt x="1077868" y="3603357"/>
                  <a:pt x="1062855" y="3603357"/>
                </a:cubicBezTo>
                <a:cubicBezTo>
                  <a:pt x="1047841" y="3603357"/>
                  <a:pt x="1035416" y="3590564"/>
                  <a:pt x="1035416" y="3575105"/>
                </a:cubicBezTo>
                <a:cubicBezTo>
                  <a:pt x="1035416" y="3559647"/>
                  <a:pt x="1047841" y="3546854"/>
                  <a:pt x="1062855" y="3546854"/>
                </a:cubicBezTo>
                <a:close/>
                <a:moveTo>
                  <a:pt x="717543" y="3546854"/>
                </a:moveTo>
                <a:cubicBezTo>
                  <a:pt x="733074" y="3546854"/>
                  <a:pt x="745500" y="3559647"/>
                  <a:pt x="744982" y="3575105"/>
                </a:cubicBezTo>
                <a:cubicBezTo>
                  <a:pt x="744982" y="3590564"/>
                  <a:pt x="732557" y="3603357"/>
                  <a:pt x="717543" y="3603357"/>
                </a:cubicBezTo>
                <a:cubicBezTo>
                  <a:pt x="702530" y="3603357"/>
                  <a:pt x="690105" y="3590564"/>
                  <a:pt x="690105" y="3575105"/>
                </a:cubicBezTo>
                <a:cubicBezTo>
                  <a:pt x="690105" y="3559647"/>
                  <a:pt x="702530" y="3546854"/>
                  <a:pt x="717543" y="3546854"/>
                </a:cubicBezTo>
                <a:close/>
                <a:moveTo>
                  <a:pt x="372750" y="3546854"/>
                </a:moveTo>
                <a:cubicBezTo>
                  <a:pt x="387763" y="3546854"/>
                  <a:pt x="400188" y="3559647"/>
                  <a:pt x="400188" y="3575105"/>
                </a:cubicBezTo>
                <a:cubicBezTo>
                  <a:pt x="400188" y="3590564"/>
                  <a:pt x="387763" y="3603357"/>
                  <a:pt x="372750" y="3603357"/>
                </a:cubicBezTo>
                <a:cubicBezTo>
                  <a:pt x="357736" y="3603357"/>
                  <a:pt x="345311" y="3590564"/>
                  <a:pt x="345311" y="3575105"/>
                </a:cubicBezTo>
                <a:cubicBezTo>
                  <a:pt x="345311" y="3559647"/>
                  <a:pt x="357736" y="3546854"/>
                  <a:pt x="372750" y="3546854"/>
                </a:cubicBezTo>
                <a:close/>
                <a:moveTo>
                  <a:pt x="27439" y="3546854"/>
                </a:moveTo>
                <a:cubicBezTo>
                  <a:pt x="42970" y="3546854"/>
                  <a:pt x="55395" y="3559647"/>
                  <a:pt x="54877" y="3575105"/>
                </a:cubicBezTo>
                <a:cubicBezTo>
                  <a:pt x="54877" y="3590564"/>
                  <a:pt x="42452" y="3603357"/>
                  <a:pt x="27439" y="3603357"/>
                </a:cubicBezTo>
                <a:cubicBezTo>
                  <a:pt x="12425" y="3603357"/>
                  <a:pt x="0" y="3590564"/>
                  <a:pt x="0" y="3575105"/>
                </a:cubicBezTo>
                <a:cubicBezTo>
                  <a:pt x="0" y="3559647"/>
                  <a:pt x="12425" y="3546854"/>
                  <a:pt x="27439" y="3546854"/>
                </a:cubicBezTo>
                <a:close/>
                <a:moveTo>
                  <a:pt x="1407648" y="3219563"/>
                </a:moveTo>
                <a:cubicBezTo>
                  <a:pt x="1422662" y="3219563"/>
                  <a:pt x="1435087" y="3232356"/>
                  <a:pt x="1435087" y="3247815"/>
                </a:cubicBezTo>
                <a:cubicBezTo>
                  <a:pt x="1435087" y="3263273"/>
                  <a:pt x="1422662" y="3276066"/>
                  <a:pt x="1407648" y="3276066"/>
                </a:cubicBezTo>
                <a:cubicBezTo>
                  <a:pt x="1392634" y="3276066"/>
                  <a:pt x="1380209" y="3263273"/>
                  <a:pt x="1380209" y="3247815"/>
                </a:cubicBezTo>
                <a:cubicBezTo>
                  <a:pt x="1380209" y="3232356"/>
                  <a:pt x="1392634" y="3219563"/>
                  <a:pt x="1407648" y="3219563"/>
                </a:cubicBezTo>
                <a:close/>
                <a:moveTo>
                  <a:pt x="27439" y="3219563"/>
                </a:moveTo>
                <a:cubicBezTo>
                  <a:pt x="42970" y="3219563"/>
                  <a:pt x="54877" y="3232356"/>
                  <a:pt x="54877" y="3247815"/>
                </a:cubicBezTo>
                <a:cubicBezTo>
                  <a:pt x="54877" y="3263273"/>
                  <a:pt x="42452" y="3276066"/>
                  <a:pt x="27439" y="3276066"/>
                </a:cubicBezTo>
                <a:cubicBezTo>
                  <a:pt x="12425" y="3276066"/>
                  <a:pt x="0" y="3263273"/>
                  <a:pt x="0" y="3247815"/>
                </a:cubicBezTo>
                <a:cubicBezTo>
                  <a:pt x="0" y="3232356"/>
                  <a:pt x="12425" y="3219563"/>
                  <a:pt x="27439" y="3219563"/>
                </a:cubicBezTo>
                <a:close/>
                <a:moveTo>
                  <a:pt x="1062855" y="3219030"/>
                </a:moveTo>
                <a:cubicBezTo>
                  <a:pt x="1077868" y="3219030"/>
                  <a:pt x="1090293" y="3231823"/>
                  <a:pt x="1090293" y="3247281"/>
                </a:cubicBezTo>
                <a:cubicBezTo>
                  <a:pt x="1090293" y="3262740"/>
                  <a:pt x="1077868" y="3275533"/>
                  <a:pt x="1062855" y="3275533"/>
                </a:cubicBezTo>
                <a:cubicBezTo>
                  <a:pt x="1047841" y="3275533"/>
                  <a:pt x="1035416" y="3262740"/>
                  <a:pt x="1035416" y="3247281"/>
                </a:cubicBezTo>
                <a:cubicBezTo>
                  <a:pt x="1035416" y="3231823"/>
                  <a:pt x="1047841" y="3219030"/>
                  <a:pt x="1062855" y="3219030"/>
                </a:cubicBezTo>
                <a:close/>
                <a:moveTo>
                  <a:pt x="717543" y="3219030"/>
                </a:moveTo>
                <a:cubicBezTo>
                  <a:pt x="733074" y="3219030"/>
                  <a:pt x="744982" y="3231823"/>
                  <a:pt x="744982" y="3247281"/>
                </a:cubicBezTo>
                <a:cubicBezTo>
                  <a:pt x="744982" y="3262740"/>
                  <a:pt x="732557" y="3275533"/>
                  <a:pt x="717543" y="3275533"/>
                </a:cubicBezTo>
                <a:cubicBezTo>
                  <a:pt x="702530" y="3275533"/>
                  <a:pt x="690105" y="3262740"/>
                  <a:pt x="690105" y="3247281"/>
                </a:cubicBezTo>
                <a:cubicBezTo>
                  <a:pt x="690105" y="3231823"/>
                  <a:pt x="702530" y="3219030"/>
                  <a:pt x="717543" y="3219030"/>
                </a:cubicBezTo>
                <a:close/>
                <a:moveTo>
                  <a:pt x="372750" y="3219030"/>
                </a:moveTo>
                <a:cubicBezTo>
                  <a:pt x="387763" y="3219030"/>
                  <a:pt x="400188" y="3231823"/>
                  <a:pt x="400188" y="3247281"/>
                </a:cubicBezTo>
                <a:cubicBezTo>
                  <a:pt x="400188" y="3262740"/>
                  <a:pt x="387763" y="3275533"/>
                  <a:pt x="372750" y="3275533"/>
                </a:cubicBezTo>
                <a:cubicBezTo>
                  <a:pt x="357736" y="3275533"/>
                  <a:pt x="345311" y="3262740"/>
                  <a:pt x="345311" y="3247281"/>
                </a:cubicBezTo>
                <a:cubicBezTo>
                  <a:pt x="345311" y="3231823"/>
                  <a:pt x="357736" y="3219030"/>
                  <a:pt x="372750" y="3219030"/>
                </a:cubicBezTo>
                <a:close/>
                <a:moveTo>
                  <a:pt x="1411495" y="2946525"/>
                </a:moveTo>
                <a:cubicBezTo>
                  <a:pt x="1426508" y="2946525"/>
                  <a:pt x="1438933" y="2959319"/>
                  <a:pt x="1438933" y="2974777"/>
                </a:cubicBezTo>
                <a:cubicBezTo>
                  <a:pt x="1438933" y="2990235"/>
                  <a:pt x="1426508" y="3003028"/>
                  <a:pt x="1411495" y="3003028"/>
                </a:cubicBezTo>
                <a:cubicBezTo>
                  <a:pt x="1396481" y="3003028"/>
                  <a:pt x="1384056" y="2990235"/>
                  <a:pt x="1384056" y="2974777"/>
                </a:cubicBezTo>
                <a:cubicBezTo>
                  <a:pt x="1384056" y="2959319"/>
                  <a:pt x="1396481" y="2946525"/>
                  <a:pt x="1411495" y="2946525"/>
                </a:cubicBezTo>
                <a:close/>
                <a:moveTo>
                  <a:pt x="1066184" y="2946525"/>
                </a:moveTo>
                <a:cubicBezTo>
                  <a:pt x="1081715" y="2946525"/>
                  <a:pt x="1094140" y="2959319"/>
                  <a:pt x="1093622" y="2974777"/>
                </a:cubicBezTo>
                <a:cubicBezTo>
                  <a:pt x="1093622" y="2990235"/>
                  <a:pt x="1081197" y="3003028"/>
                  <a:pt x="1066184" y="3003028"/>
                </a:cubicBezTo>
                <a:cubicBezTo>
                  <a:pt x="1051170" y="3003028"/>
                  <a:pt x="1038745" y="2990235"/>
                  <a:pt x="1038745" y="2974777"/>
                </a:cubicBezTo>
                <a:cubicBezTo>
                  <a:pt x="1038745" y="2959319"/>
                  <a:pt x="1051170" y="2946525"/>
                  <a:pt x="1066184" y="2946525"/>
                </a:cubicBezTo>
                <a:close/>
                <a:moveTo>
                  <a:pt x="721390" y="2946525"/>
                </a:moveTo>
                <a:cubicBezTo>
                  <a:pt x="736403" y="2946525"/>
                  <a:pt x="748829" y="2959319"/>
                  <a:pt x="748829" y="2974777"/>
                </a:cubicBezTo>
                <a:cubicBezTo>
                  <a:pt x="748829" y="2990235"/>
                  <a:pt x="736403" y="3003028"/>
                  <a:pt x="721390" y="3003028"/>
                </a:cubicBezTo>
                <a:cubicBezTo>
                  <a:pt x="706376" y="3003028"/>
                  <a:pt x="693951" y="2990235"/>
                  <a:pt x="693951" y="2974777"/>
                </a:cubicBezTo>
                <a:cubicBezTo>
                  <a:pt x="693951" y="2959319"/>
                  <a:pt x="706376" y="2946525"/>
                  <a:pt x="721390" y="2946525"/>
                </a:cubicBezTo>
                <a:close/>
                <a:moveTo>
                  <a:pt x="376079" y="2946525"/>
                </a:moveTo>
                <a:cubicBezTo>
                  <a:pt x="391610" y="2946525"/>
                  <a:pt x="404035" y="2959319"/>
                  <a:pt x="403517" y="2974777"/>
                </a:cubicBezTo>
                <a:cubicBezTo>
                  <a:pt x="403517" y="2990235"/>
                  <a:pt x="391092" y="3003028"/>
                  <a:pt x="376079" y="3003028"/>
                </a:cubicBezTo>
                <a:cubicBezTo>
                  <a:pt x="361065" y="3003028"/>
                  <a:pt x="348640" y="2990235"/>
                  <a:pt x="348640" y="2974777"/>
                </a:cubicBezTo>
                <a:cubicBezTo>
                  <a:pt x="348640" y="2959319"/>
                  <a:pt x="361065" y="2946525"/>
                  <a:pt x="376079" y="2946525"/>
                </a:cubicBezTo>
                <a:close/>
                <a:moveTo>
                  <a:pt x="31285" y="2946525"/>
                </a:moveTo>
                <a:cubicBezTo>
                  <a:pt x="46299" y="2946525"/>
                  <a:pt x="58724" y="2959319"/>
                  <a:pt x="58724" y="2974777"/>
                </a:cubicBezTo>
                <a:cubicBezTo>
                  <a:pt x="58724" y="2990235"/>
                  <a:pt x="46299" y="3003028"/>
                  <a:pt x="31285" y="3003028"/>
                </a:cubicBezTo>
                <a:cubicBezTo>
                  <a:pt x="16272" y="3003028"/>
                  <a:pt x="3847" y="2990235"/>
                  <a:pt x="3847" y="2974777"/>
                </a:cubicBezTo>
                <a:cubicBezTo>
                  <a:pt x="3847" y="2959319"/>
                  <a:pt x="16272" y="2946525"/>
                  <a:pt x="31285" y="2946525"/>
                </a:cubicBezTo>
                <a:close/>
                <a:moveTo>
                  <a:pt x="1411495" y="2599512"/>
                </a:moveTo>
                <a:cubicBezTo>
                  <a:pt x="1426508" y="2599512"/>
                  <a:pt x="1438933" y="2612305"/>
                  <a:pt x="1438933" y="2627763"/>
                </a:cubicBezTo>
                <a:cubicBezTo>
                  <a:pt x="1438933" y="2643222"/>
                  <a:pt x="1426508" y="2656015"/>
                  <a:pt x="1411495" y="2656015"/>
                </a:cubicBezTo>
                <a:cubicBezTo>
                  <a:pt x="1396481" y="2656015"/>
                  <a:pt x="1384056" y="2643222"/>
                  <a:pt x="1384056" y="2627763"/>
                </a:cubicBezTo>
                <a:cubicBezTo>
                  <a:pt x="1384056" y="2612305"/>
                  <a:pt x="1396481" y="2599512"/>
                  <a:pt x="1411495" y="2599512"/>
                </a:cubicBezTo>
                <a:close/>
                <a:moveTo>
                  <a:pt x="1066184" y="2599512"/>
                </a:moveTo>
                <a:cubicBezTo>
                  <a:pt x="1081715" y="2599512"/>
                  <a:pt x="1094140" y="2612305"/>
                  <a:pt x="1093622" y="2627763"/>
                </a:cubicBezTo>
                <a:cubicBezTo>
                  <a:pt x="1093622" y="2643222"/>
                  <a:pt x="1081197" y="2656015"/>
                  <a:pt x="1066184" y="2656015"/>
                </a:cubicBezTo>
                <a:cubicBezTo>
                  <a:pt x="1051170" y="2656015"/>
                  <a:pt x="1038745" y="2643222"/>
                  <a:pt x="1038745" y="2627763"/>
                </a:cubicBezTo>
                <a:cubicBezTo>
                  <a:pt x="1038745" y="2612305"/>
                  <a:pt x="1051170" y="2599512"/>
                  <a:pt x="1066184" y="2599512"/>
                </a:cubicBezTo>
                <a:close/>
                <a:moveTo>
                  <a:pt x="721390" y="2599512"/>
                </a:moveTo>
                <a:cubicBezTo>
                  <a:pt x="736403" y="2599512"/>
                  <a:pt x="748829" y="2612305"/>
                  <a:pt x="748829" y="2627763"/>
                </a:cubicBezTo>
                <a:cubicBezTo>
                  <a:pt x="748829" y="2643222"/>
                  <a:pt x="736403" y="2656015"/>
                  <a:pt x="721390" y="2656015"/>
                </a:cubicBezTo>
                <a:cubicBezTo>
                  <a:pt x="706376" y="2656015"/>
                  <a:pt x="693951" y="2643222"/>
                  <a:pt x="693951" y="2627763"/>
                </a:cubicBezTo>
                <a:cubicBezTo>
                  <a:pt x="693951" y="2612305"/>
                  <a:pt x="706376" y="2599512"/>
                  <a:pt x="721390" y="2599512"/>
                </a:cubicBezTo>
                <a:close/>
                <a:moveTo>
                  <a:pt x="376079" y="2599512"/>
                </a:moveTo>
                <a:cubicBezTo>
                  <a:pt x="391610" y="2599512"/>
                  <a:pt x="403517" y="2612305"/>
                  <a:pt x="403517" y="2627763"/>
                </a:cubicBezTo>
                <a:cubicBezTo>
                  <a:pt x="403517" y="2643222"/>
                  <a:pt x="391092" y="2656015"/>
                  <a:pt x="376079" y="2656015"/>
                </a:cubicBezTo>
                <a:cubicBezTo>
                  <a:pt x="361065" y="2656015"/>
                  <a:pt x="348640" y="2643222"/>
                  <a:pt x="348640" y="2627763"/>
                </a:cubicBezTo>
                <a:cubicBezTo>
                  <a:pt x="348640" y="2612305"/>
                  <a:pt x="361065" y="2599512"/>
                  <a:pt x="376079" y="2599512"/>
                </a:cubicBezTo>
                <a:close/>
                <a:moveTo>
                  <a:pt x="31285" y="2599512"/>
                </a:moveTo>
                <a:cubicBezTo>
                  <a:pt x="46299" y="2599512"/>
                  <a:pt x="58724" y="2612305"/>
                  <a:pt x="58724" y="2627763"/>
                </a:cubicBezTo>
                <a:cubicBezTo>
                  <a:pt x="58724" y="2643222"/>
                  <a:pt x="46299" y="2656015"/>
                  <a:pt x="31285" y="2656015"/>
                </a:cubicBezTo>
                <a:cubicBezTo>
                  <a:pt x="16272" y="2656015"/>
                  <a:pt x="3847" y="2643222"/>
                  <a:pt x="3847" y="2627763"/>
                </a:cubicBezTo>
                <a:cubicBezTo>
                  <a:pt x="3847" y="2612305"/>
                  <a:pt x="16272" y="2599512"/>
                  <a:pt x="31285" y="2599512"/>
                </a:cubicBezTo>
                <a:close/>
                <a:moveTo>
                  <a:pt x="1411495" y="2271688"/>
                </a:moveTo>
                <a:cubicBezTo>
                  <a:pt x="1426508" y="2271688"/>
                  <a:pt x="1438933" y="2284481"/>
                  <a:pt x="1438933" y="2299940"/>
                </a:cubicBezTo>
                <a:cubicBezTo>
                  <a:pt x="1438933" y="2315398"/>
                  <a:pt x="1426508" y="2328191"/>
                  <a:pt x="1411495" y="2328191"/>
                </a:cubicBezTo>
                <a:cubicBezTo>
                  <a:pt x="1396481" y="2328191"/>
                  <a:pt x="1384056" y="2315398"/>
                  <a:pt x="1384056" y="2299940"/>
                </a:cubicBezTo>
                <a:cubicBezTo>
                  <a:pt x="1384056" y="2284481"/>
                  <a:pt x="1396481" y="2271688"/>
                  <a:pt x="1411495" y="2271688"/>
                </a:cubicBezTo>
                <a:close/>
                <a:moveTo>
                  <a:pt x="1066184" y="2271688"/>
                </a:moveTo>
                <a:cubicBezTo>
                  <a:pt x="1081715" y="2271688"/>
                  <a:pt x="1093622" y="2284481"/>
                  <a:pt x="1093622" y="2299940"/>
                </a:cubicBezTo>
                <a:cubicBezTo>
                  <a:pt x="1093622" y="2315398"/>
                  <a:pt x="1081197" y="2328191"/>
                  <a:pt x="1066184" y="2328191"/>
                </a:cubicBezTo>
                <a:cubicBezTo>
                  <a:pt x="1051170" y="2328191"/>
                  <a:pt x="1038745" y="2315398"/>
                  <a:pt x="1038745" y="2299940"/>
                </a:cubicBezTo>
                <a:cubicBezTo>
                  <a:pt x="1038745" y="2284481"/>
                  <a:pt x="1051170" y="2271688"/>
                  <a:pt x="1066184" y="2271688"/>
                </a:cubicBezTo>
                <a:close/>
                <a:moveTo>
                  <a:pt x="721390" y="2271688"/>
                </a:moveTo>
                <a:cubicBezTo>
                  <a:pt x="736403" y="2271688"/>
                  <a:pt x="748829" y="2284481"/>
                  <a:pt x="748829" y="2299940"/>
                </a:cubicBezTo>
                <a:cubicBezTo>
                  <a:pt x="748829" y="2315398"/>
                  <a:pt x="736403" y="2328191"/>
                  <a:pt x="721390" y="2328191"/>
                </a:cubicBezTo>
                <a:cubicBezTo>
                  <a:pt x="706376" y="2328191"/>
                  <a:pt x="693951" y="2315398"/>
                  <a:pt x="693951" y="2299940"/>
                </a:cubicBezTo>
                <a:cubicBezTo>
                  <a:pt x="693951" y="2284481"/>
                  <a:pt x="706376" y="2271688"/>
                  <a:pt x="721390" y="2271688"/>
                </a:cubicBezTo>
                <a:close/>
                <a:moveTo>
                  <a:pt x="376079" y="2271688"/>
                </a:moveTo>
                <a:cubicBezTo>
                  <a:pt x="391092" y="2271688"/>
                  <a:pt x="403517" y="2284481"/>
                  <a:pt x="403517" y="2299940"/>
                </a:cubicBezTo>
                <a:cubicBezTo>
                  <a:pt x="403517" y="2315398"/>
                  <a:pt x="391092" y="2328191"/>
                  <a:pt x="376079" y="2328191"/>
                </a:cubicBezTo>
                <a:cubicBezTo>
                  <a:pt x="361065" y="2328191"/>
                  <a:pt x="348640" y="2315398"/>
                  <a:pt x="348640" y="2299940"/>
                </a:cubicBezTo>
                <a:cubicBezTo>
                  <a:pt x="348640" y="2284481"/>
                  <a:pt x="361065" y="2271688"/>
                  <a:pt x="376079" y="2271688"/>
                </a:cubicBezTo>
                <a:close/>
                <a:moveTo>
                  <a:pt x="30768" y="2271688"/>
                </a:moveTo>
                <a:cubicBezTo>
                  <a:pt x="46299" y="2271688"/>
                  <a:pt x="58724" y="2284481"/>
                  <a:pt x="58206" y="2299940"/>
                </a:cubicBezTo>
                <a:cubicBezTo>
                  <a:pt x="58206" y="2315398"/>
                  <a:pt x="45781" y="2328191"/>
                  <a:pt x="30768" y="2328191"/>
                </a:cubicBezTo>
                <a:cubicBezTo>
                  <a:pt x="15754" y="2328191"/>
                  <a:pt x="3329" y="2315398"/>
                  <a:pt x="3329" y="2299940"/>
                </a:cubicBezTo>
                <a:cubicBezTo>
                  <a:pt x="3329" y="2284481"/>
                  <a:pt x="15754" y="2271688"/>
                  <a:pt x="30768" y="2271688"/>
                </a:cubicBezTo>
                <a:close/>
                <a:moveTo>
                  <a:pt x="1411495" y="1934270"/>
                </a:moveTo>
                <a:cubicBezTo>
                  <a:pt x="1426508" y="1934270"/>
                  <a:pt x="1438933" y="1947063"/>
                  <a:pt x="1438933" y="1962521"/>
                </a:cubicBezTo>
                <a:cubicBezTo>
                  <a:pt x="1438933" y="1977980"/>
                  <a:pt x="1426508" y="1990773"/>
                  <a:pt x="1411495" y="1990773"/>
                </a:cubicBezTo>
                <a:cubicBezTo>
                  <a:pt x="1396481" y="1990773"/>
                  <a:pt x="1384056" y="1977980"/>
                  <a:pt x="1384056" y="1962521"/>
                </a:cubicBezTo>
                <a:cubicBezTo>
                  <a:pt x="1384056" y="1947063"/>
                  <a:pt x="1396481" y="1934270"/>
                  <a:pt x="1411495" y="1934270"/>
                </a:cubicBezTo>
                <a:close/>
                <a:moveTo>
                  <a:pt x="1066184" y="1934270"/>
                </a:moveTo>
                <a:cubicBezTo>
                  <a:pt x="1081715" y="1934270"/>
                  <a:pt x="1093622" y="1947063"/>
                  <a:pt x="1093622" y="1962521"/>
                </a:cubicBezTo>
                <a:cubicBezTo>
                  <a:pt x="1093622" y="1977980"/>
                  <a:pt x="1081197" y="1990773"/>
                  <a:pt x="1066184" y="1990773"/>
                </a:cubicBezTo>
                <a:cubicBezTo>
                  <a:pt x="1051170" y="1990773"/>
                  <a:pt x="1038745" y="1977980"/>
                  <a:pt x="1038745" y="1962521"/>
                </a:cubicBezTo>
                <a:cubicBezTo>
                  <a:pt x="1038745" y="1947063"/>
                  <a:pt x="1051170" y="1934270"/>
                  <a:pt x="1066184" y="1934270"/>
                </a:cubicBezTo>
                <a:close/>
                <a:moveTo>
                  <a:pt x="720872" y="1934270"/>
                </a:moveTo>
                <a:cubicBezTo>
                  <a:pt x="736403" y="1934270"/>
                  <a:pt x="748829" y="1947063"/>
                  <a:pt x="748311" y="1962521"/>
                </a:cubicBezTo>
                <a:cubicBezTo>
                  <a:pt x="748311" y="1977980"/>
                  <a:pt x="735886" y="1990773"/>
                  <a:pt x="720872" y="1990773"/>
                </a:cubicBezTo>
                <a:cubicBezTo>
                  <a:pt x="705859" y="1990773"/>
                  <a:pt x="693434" y="1977980"/>
                  <a:pt x="693434" y="1962521"/>
                </a:cubicBezTo>
                <a:cubicBezTo>
                  <a:pt x="693434" y="1947063"/>
                  <a:pt x="705859" y="1934270"/>
                  <a:pt x="720872" y="1934270"/>
                </a:cubicBezTo>
                <a:close/>
                <a:moveTo>
                  <a:pt x="376079" y="1934270"/>
                </a:moveTo>
                <a:cubicBezTo>
                  <a:pt x="391092" y="1934270"/>
                  <a:pt x="403517" y="1947063"/>
                  <a:pt x="403517" y="1962521"/>
                </a:cubicBezTo>
                <a:cubicBezTo>
                  <a:pt x="403517" y="1977980"/>
                  <a:pt x="391092" y="1990773"/>
                  <a:pt x="376079" y="1990773"/>
                </a:cubicBezTo>
                <a:cubicBezTo>
                  <a:pt x="361065" y="1990773"/>
                  <a:pt x="348640" y="1977980"/>
                  <a:pt x="348640" y="1962521"/>
                </a:cubicBezTo>
                <a:cubicBezTo>
                  <a:pt x="348640" y="1947063"/>
                  <a:pt x="361065" y="1934270"/>
                  <a:pt x="376079" y="1934270"/>
                </a:cubicBezTo>
                <a:close/>
                <a:moveTo>
                  <a:pt x="30768" y="1934270"/>
                </a:moveTo>
                <a:cubicBezTo>
                  <a:pt x="46299" y="1934270"/>
                  <a:pt x="58724" y="1947063"/>
                  <a:pt x="58206" y="1962521"/>
                </a:cubicBezTo>
                <a:cubicBezTo>
                  <a:pt x="58206" y="1977980"/>
                  <a:pt x="45781" y="1990773"/>
                  <a:pt x="30768" y="1990773"/>
                </a:cubicBezTo>
                <a:cubicBezTo>
                  <a:pt x="15754" y="1990773"/>
                  <a:pt x="3329" y="1977980"/>
                  <a:pt x="3329" y="1962521"/>
                </a:cubicBezTo>
                <a:cubicBezTo>
                  <a:pt x="3329" y="1947063"/>
                  <a:pt x="15754" y="1934270"/>
                  <a:pt x="30768" y="1934270"/>
                </a:cubicBezTo>
                <a:close/>
                <a:moveTo>
                  <a:pt x="1410977" y="1606979"/>
                </a:moveTo>
                <a:cubicBezTo>
                  <a:pt x="1425991" y="1606979"/>
                  <a:pt x="1438416" y="1619772"/>
                  <a:pt x="1438416" y="1635231"/>
                </a:cubicBezTo>
                <a:cubicBezTo>
                  <a:pt x="1438416" y="1650689"/>
                  <a:pt x="1425991" y="1663482"/>
                  <a:pt x="1410977" y="1663482"/>
                </a:cubicBezTo>
                <a:cubicBezTo>
                  <a:pt x="1395963" y="1663482"/>
                  <a:pt x="1383538" y="1650689"/>
                  <a:pt x="1383538" y="1635231"/>
                </a:cubicBezTo>
                <a:cubicBezTo>
                  <a:pt x="1383538" y="1619772"/>
                  <a:pt x="1395963" y="1606979"/>
                  <a:pt x="1410977" y="1606979"/>
                </a:cubicBezTo>
                <a:close/>
                <a:moveTo>
                  <a:pt x="30768" y="1606979"/>
                </a:moveTo>
                <a:cubicBezTo>
                  <a:pt x="46299" y="1606979"/>
                  <a:pt x="58206" y="1619772"/>
                  <a:pt x="58206" y="1635231"/>
                </a:cubicBezTo>
                <a:cubicBezTo>
                  <a:pt x="58206" y="1650689"/>
                  <a:pt x="45781" y="1663482"/>
                  <a:pt x="30768" y="1663482"/>
                </a:cubicBezTo>
                <a:cubicBezTo>
                  <a:pt x="15754" y="1663482"/>
                  <a:pt x="3329" y="1650689"/>
                  <a:pt x="3329" y="1635231"/>
                </a:cubicBezTo>
                <a:cubicBezTo>
                  <a:pt x="3329" y="1619772"/>
                  <a:pt x="15754" y="1606979"/>
                  <a:pt x="30768" y="1606979"/>
                </a:cubicBezTo>
                <a:close/>
                <a:moveTo>
                  <a:pt x="1066184" y="1606446"/>
                </a:moveTo>
                <a:cubicBezTo>
                  <a:pt x="1081197" y="1606446"/>
                  <a:pt x="1093622" y="1619239"/>
                  <a:pt x="1093622" y="1634697"/>
                </a:cubicBezTo>
                <a:cubicBezTo>
                  <a:pt x="1093622" y="1650156"/>
                  <a:pt x="1081197" y="1662949"/>
                  <a:pt x="1066184" y="1662949"/>
                </a:cubicBezTo>
                <a:cubicBezTo>
                  <a:pt x="1051170" y="1662949"/>
                  <a:pt x="1038745" y="1650156"/>
                  <a:pt x="1038745" y="1634697"/>
                </a:cubicBezTo>
                <a:cubicBezTo>
                  <a:pt x="1038745" y="1619239"/>
                  <a:pt x="1051170" y="1606446"/>
                  <a:pt x="1066184" y="1606446"/>
                </a:cubicBezTo>
                <a:close/>
                <a:moveTo>
                  <a:pt x="720872" y="1606446"/>
                </a:moveTo>
                <a:cubicBezTo>
                  <a:pt x="736403" y="1606446"/>
                  <a:pt x="748311" y="1619239"/>
                  <a:pt x="748311" y="1634697"/>
                </a:cubicBezTo>
                <a:cubicBezTo>
                  <a:pt x="748311" y="1650156"/>
                  <a:pt x="735886" y="1662949"/>
                  <a:pt x="720872" y="1662949"/>
                </a:cubicBezTo>
                <a:cubicBezTo>
                  <a:pt x="705859" y="1662949"/>
                  <a:pt x="693434" y="1650156"/>
                  <a:pt x="693434" y="1634697"/>
                </a:cubicBezTo>
                <a:cubicBezTo>
                  <a:pt x="693434" y="1619239"/>
                  <a:pt x="705859" y="1606446"/>
                  <a:pt x="720872" y="1606446"/>
                </a:cubicBezTo>
                <a:close/>
                <a:moveTo>
                  <a:pt x="376079" y="1606446"/>
                </a:moveTo>
                <a:cubicBezTo>
                  <a:pt x="391092" y="1606446"/>
                  <a:pt x="403517" y="1619239"/>
                  <a:pt x="403517" y="1634697"/>
                </a:cubicBezTo>
                <a:cubicBezTo>
                  <a:pt x="403517" y="1650156"/>
                  <a:pt x="391092" y="1662949"/>
                  <a:pt x="376079" y="1662949"/>
                </a:cubicBezTo>
                <a:cubicBezTo>
                  <a:pt x="361065" y="1662949"/>
                  <a:pt x="348640" y="1650156"/>
                  <a:pt x="348640" y="1634697"/>
                </a:cubicBezTo>
                <a:cubicBezTo>
                  <a:pt x="348640" y="1619239"/>
                  <a:pt x="361065" y="1606446"/>
                  <a:pt x="376079" y="1606446"/>
                </a:cubicBezTo>
                <a:close/>
                <a:moveTo>
                  <a:pt x="1410479" y="1340079"/>
                </a:moveTo>
                <a:cubicBezTo>
                  <a:pt x="1425492" y="1340079"/>
                  <a:pt x="1437917" y="1352873"/>
                  <a:pt x="1437917" y="1368331"/>
                </a:cubicBezTo>
                <a:cubicBezTo>
                  <a:pt x="1437917" y="1383789"/>
                  <a:pt x="1425492" y="1396582"/>
                  <a:pt x="1410479" y="1396582"/>
                </a:cubicBezTo>
                <a:cubicBezTo>
                  <a:pt x="1395465" y="1396582"/>
                  <a:pt x="1383040" y="1383789"/>
                  <a:pt x="1383040" y="1368331"/>
                </a:cubicBezTo>
                <a:cubicBezTo>
                  <a:pt x="1383040" y="1352873"/>
                  <a:pt x="1395465" y="1340079"/>
                  <a:pt x="1410479" y="1340079"/>
                </a:cubicBezTo>
                <a:close/>
                <a:moveTo>
                  <a:pt x="1065168" y="1340079"/>
                </a:moveTo>
                <a:cubicBezTo>
                  <a:pt x="1080699" y="1340079"/>
                  <a:pt x="1093124" y="1352873"/>
                  <a:pt x="1092606" y="1368331"/>
                </a:cubicBezTo>
                <a:cubicBezTo>
                  <a:pt x="1092606" y="1383789"/>
                  <a:pt x="1080181" y="1396582"/>
                  <a:pt x="1065168" y="1396582"/>
                </a:cubicBezTo>
                <a:cubicBezTo>
                  <a:pt x="1050154" y="1396582"/>
                  <a:pt x="1037729" y="1383789"/>
                  <a:pt x="1037729" y="1368331"/>
                </a:cubicBezTo>
                <a:cubicBezTo>
                  <a:pt x="1037729" y="1352873"/>
                  <a:pt x="1050154" y="1340079"/>
                  <a:pt x="1065168" y="1340079"/>
                </a:cubicBezTo>
                <a:close/>
                <a:moveTo>
                  <a:pt x="720374" y="1340079"/>
                </a:moveTo>
                <a:cubicBezTo>
                  <a:pt x="735387" y="1340079"/>
                  <a:pt x="747813" y="1352873"/>
                  <a:pt x="747813" y="1368331"/>
                </a:cubicBezTo>
                <a:cubicBezTo>
                  <a:pt x="747813" y="1383789"/>
                  <a:pt x="735387" y="1396582"/>
                  <a:pt x="720374" y="1396582"/>
                </a:cubicBezTo>
                <a:cubicBezTo>
                  <a:pt x="705360" y="1396582"/>
                  <a:pt x="692935" y="1383789"/>
                  <a:pt x="692935" y="1368331"/>
                </a:cubicBezTo>
                <a:cubicBezTo>
                  <a:pt x="692935" y="1352873"/>
                  <a:pt x="705360" y="1340079"/>
                  <a:pt x="720374" y="1340079"/>
                </a:cubicBezTo>
                <a:close/>
                <a:moveTo>
                  <a:pt x="375063" y="1340079"/>
                </a:moveTo>
                <a:cubicBezTo>
                  <a:pt x="390594" y="1340079"/>
                  <a:pt x="403019" y="1352873"/>
                  <a:pt x="402501" y="1368331"/>
                </a:cubicBezTo>
                <a:cubicBezTo>
                  <a:pt x="402501" y="1383789"/>
                  <a:pt x="390076" y="1396582"/>
                  <a:pt x="375063" y="1396582"/>
                </a:cubicBezTo>
                <a:cubicBezTo>
                  <a:pt x="360049" y="1396582"/>
                  <a:pt x="347624" y="1383789"/>
                  <a:pt x="347624" y="1368331"/>
                </a:cubicBezTo>
                <a:cubicBezTo>
                  <a:pt x="347624" y="1352873"/>
                  <a:pt x="360049" y="1340079"/>
                  <a:pt x="375063" y="1340079"/>
                </a:cubicBezTo>
                <a:close/>
                <a:moveTo>
                  <a:pt x="30269" y="1340079"/>
                </a:moveTo>
                <a:cubicBezTo>
                  <a:pt x="45283" y="1340079"/>
                  <a:pt x="57708" y="1352873"/>
                  <a:pt x="57708" y="1368331"/>
                </a:cubicBezTo>
                <a:cubicBezTo>
                  <a:pt x="57708" y="1383789"/>
                  <a:pt x="45283" y="1396582"/>
                  <a:pt x="30269" y="1396582"/>
                </a:cubicBezTo>
                <a:cubicBezTo>
                  <a:pt x="15256" y="1396582"/>
                  <a:pt x="2831" y="1383789"/>
                  <a:pt x="2831" y="1368331"/>
                </a:cubicBezTo>
                <a:cubicBezTo>
                  <a:pt x="2831" y="1352873"/>
                  <a:pt x="15256" y="1340079"/>
                  <a:pt x="30269" y="1340079"/>
                </a:cubicBezTo>
                <a:close/>
                <a:moveTo>
                  <a:pt x="1410479" y="993066"/>
                </a:moveTo>
                <a:cubicBezTo>
                  <a:pt x="1425492" y="993066"/>
                  <a:pt x="1437917" y="1005859"/>
                  <a:pt x="1437917" y="1021317"/>
                </a:cubicBezTo>
                <a:cubicBezTo>
                  <a:pt x="1437917" y="1036776"/>
                  <a:pt x="1425492" y="1049569"/>
                  <a:pt x="1410479" y="1049569"/>
                </a:cubicBezTo>
                <a:cubicBezTo>
                  <a:pt x="1395465" y="1049569"/>
                  <a:pt x="1383040" y="1036776"/>
                  <a:pt x="1383040" y="1021317"/>
                </a:cubicBezTo>
                <a:cubicBezTo>
                  <a:pt x="1383040" y="1005859"/>
                  <a:pt x="1395465" y="993066"/>
                  <a:pt x="1410479" y="993066"/>
                </a:cubicBezTo>
                <a:close/>
                <a:moveTo>
                  <a:pt x="1065168" y="993066"/>
                </a:moveTo>
                <a:cubicBezTo>
                  <a:pt x="1080699" y="993066"/>
                  <a:pt x="1093124" y="1005859"/>
                  <a:pt x="1092606" y="1021317"/>
                </a:cubicBezTo>
                <a:cubicBezTo>
                  <a:pt x="1092606" y="1036776"/>
                  <a:pt x="1080181" y="1049569"/>
                  <a:pt x="1065168" y="1049569"/>
                </a:cubicBezTo>
                <a:cubicBezTo>
                  <a:pt x="1050154" y="1049569"/>
                  <a:pt x="1037729" y="1036776"/>
                  <a:pt x="1037729" y="1021317"/>
                </a:cubicBezTo>
                <a:cubicBezTo>
                  <a:pt x="1037729" y="1005859"/>
                  <a:pt x="1050154" y="993066"/>
                  <a:pt x="1065168" y="993066"/>
                </a:cubicBezTo>
                <a:close/>
                <a:moveTo>
                  <a:pt x="720374" y="993066"/>
                </a:moveTo>
                <a:cubicBezTo>
                  <a:pt x="735387" y="993066"/>
                  <a:pt x="747813" y="1005859"/>
                  <a:pt x="747813" y="1021317"/>
                </a:cubicBezTo>
                <a:cubicBezTo>
                  <a:pt x="747813" y="1036776"/>
                  <a:pt x="735387" y="1049569"/>
                  <a:pt x="720374" y="1049569"/>
                </a:cubicBezTo>
                <a:cubicBezTo>
                  <a:pt x="705360" y="1049569"/>
                  <a:pt x="692935" y="1036776"/>
                  <a:pt x="692935" y="1021317"/>
                </a:cubicBezTo>
                <a:cubicBezTo>
                  <a:pt x="692935" y="1005859"/>
                  <a:pt x="705360" y="993066"/>
                  <a:pt x="720374" y="993066"/>
                </a:cubicBezTo>
                <a:close/>
                <a:moveTo>
                  <a:pt x="375063" y="993066"/>
                </a:moveTo>
                <a:cubicBezTo>
                  <a:pt x="390594" y="993066"/>
                  <a:pt x="402501" y="1005859"/>
                  <a:pt x="402501" y="1021317"/>
                </a:cubicBezTo>
                <a:cubicBezTo>
                  <a:pt x="402501" y="1036776"/>
                  <a:pt x="390076" y="1049569"/>
                  <a:pt x="375063" y="1049569"/>
                </a:cubicBezTo>
                <a:cubicBezTo>
                  <a:pt x="360049" y="1049569"/>
                  <a:pt x="347624" y="1036776"/>
                  <a:pt x="347624" y="1021317"/>
                </a:cubicBezTo>
                <a:cubicBezTo>
                  <a:pt x="347624" y="1005859"/>
                  <a:pt x="360049" y="993066"/>
                  <a:pt x="375063" y="993066"/>
                </a:cubicBezTo>
                <a:close/>
                <a:moveTo>
                  <a:pt x="30269" y="993066"/>
                </a:moveTo>
                <a:cubicBezTo>
                  <a:pt x="45283" y="993066"/>
                  <a:pt x="57708" y="1005859"/>
                  <a:pt x="57708" y="1021317"/>
                </a:cubicBezTo>
                <a:cubicBezTo>
                  <a:pt x="57708" y="1036776"/>
                  <a:pt x="45283" y="1049569"/>
                  <a:pt x="30269" y="1049569"/>
                </a:cubicBezTo>
                <a:cubicBezTo>
                  <a:pt x="15256" y="1049569"/>
                  <a:pt x="2831" y="1036776"/>
                  <a:pt x="2831" y="1021317"/>
                </a:cubicBezTo>
                <a:cubicBezTo>
                  <a:pt x="2831" y="1005859"/>
                  <a:pt x="15256" y="993066"/>
                  <a:pt x="30269" y="993066"/>
                </a:cubicBezTo>
                <a:close/>
                <a:moveTo>
                  <a:pt x="1410479" y="665242"/>
                </a:moveTo>
                <a:cubicBezTo>
                  <a:pt x="1425492" y="665242"/>
                  <a:pt x="1437917" y="678035"/>
                  <a:pt x="1437917" y="693494"/>
                </a:cubicBezTo>
                <a:cubicBezTo>
                  <a:pt x="1437917" y="708952"/>
                  <a:pt x="1425492" y="721745"/>
                  <a:pt x="1410479" y="721745"/>
                </a:cubicBezTo>
                <a:cubicBezTo>
                  <a:pt x="1395465" y="721745"/>
                  <a:pt x="1383040" y="708952"/>
                  <a:pt x="1383040" y="693494"/>
                </a:cubicBezTo>
                <a:cubicBezTo>
                  <a:pt x="1383040" y="678035"/>
                  <a:pt x="1395465" y="665242"/>
                  <a:pt x="1410479" y="665242"/>
                </a:cubicBezTo>
                <a:close/>
                <a:moveTo>
                  <a:pt x="1065168" y="665242"/>
                </a:moveTo>
                <a:cubicBezTo>
                  <a:pt x="1080699" y="665242"/>
                  <a:pt x="1092606" y="678035"/>
                  <a:pt x="1092606" y="693494"/>
                </a:cubicBezTo>
                <a:cubicBezTo>
                  <a:pt x="1092606" y="708952"/>
                  <a:pt x="1080181" y="721745"/>
                  <a:pt x="1065168" y="721745"/>
                </a:cubicBezTo>
                <a:cubicBezTo>
                  <a:pt x="1050154" y="721745"/>
                  <a:pt x="1037729" y="708952"/>
                  <a:pt x="1037729" y="693494"/>
                </a:cubicBezTo>
                <a:cubicBezTo>
                  <a:pt x="1037729" y="678035"/>
                  <a:pt x="1050154" y="665242"/>
                  <a:pt x="1065168" y="665242"/>
                </a:cubicBezTo>
                <a:close/>
                <a:moveTo>
                  <a:pt x="720374" y="665242"/>
                </a:moveTo>
                <a:cubicBezTo>
                  <a:pt x="735387" y="665242"/>
                  <a:pt x="747813" y="678035"/>
                  <a:pt x="747813" y="693494"/>
                </a:cubicBezTo>
                <a:cubicBezTo>
                  <a:pt x="747813" y="708952"/>
                  <a:pt x="735387" y="721745"/>
                  <a:pt x="720374" y="721745"/>
                </a:cubicBezTo>
                <a:cubicBezTo>
                  <a:pt x="705360" y="721745"/>
                  <a:pt x="692935" y="708952"/>
                  <a:pt x="692935" y="693494"/>
                </a:cubicBezTo>
                <a:cubicBezTo>
                  <a:pt x="692935" y="678035"/>
                  <a:pt x="705360" y="665242"/>
                  <a:pt x="720374" y="665242"/>
                </a:cubicBezTo>
                <a:close/>
                <a:moveTo>
                  <a:pt x="375063" y="665242"/>
                </a:moveTo>
                <a:cubicBezTo>
                  <a:pt x="390076" y="665242"/>
                  <a:pt x="402501" y="678035"/>
                  <a:pt x="402501" y="693494"/>
                </a:cubicBezTo>
                <a:cubicBezTo>
                  <a:pt x="402501" y="708952"/>
                  <a:pt x="390076" y="721745"/>
                  <a:pt x="375063" y="721745"/>
                </a:cubicBezTo>
                <a:cubicBezTo>
                  <a:pt x="360049" y="721745"/>
                  <a:pt x="347624" y="708952"/>
                  <a:pt x="347624" y="693494"/>
                </a:cubicBezTo>
                <a:cubicBezTo>
                  <a:pt x="347624" y="678035"/>
                  <a:pt x="360049" y="665242"/>
                  <a:pt x="375063" y="665242"/>
                </a:cubicBezTo>
                <a:close/>
                <a:moveTo>
                  <a:pt x="29752" y="665242"/>
                </a:moveTo>
                <a:cubicBezTo>
                  <a:pt x="45283" y="665242"/>
                  <a:pt x="57708" y="678035"/>
                  <a:pt x="57190" y="693494"/>
                </a:cubicBezTo>
                <a:cubicBezTo>
                  <a:pt x="57190" y="708952"/>
                  <a:pt x="44765" y="721745"/>
                  <a:pt x="29752" y="721745"/>
                </a:cubicBezTo>
                <a:cubicBezTo>
                  <a:pt x="14738" y="721745"/>
                  <a:pt x="2313" y="708952"/>
                  <a:pt x="2313" y="693494"/>
                </a:cubicBezTo>
                <a:cubicBezTo>
                  <a:pt x="2313" y="678035"/>
                  <a:pt x="14738" y="665242"/>
                  <a:pt x="29752" y="665242"/>
                </a:cubicBezTo>
                <a:close/>
                <a:moveTo>
                  <a:pt x="1410479" y="327824"/>
                </a:moveTo>
                <a:cubicBezTo>
                  <a:pt x="1425492" y="327824"/>
                  <a:pt x="1437917" y="340617"/>
                  <a:pt x="1437917" y="356075"/>
                </a:cubicBezTo>
                <a:cubicBezTo>
                  <a:pt x="1437917" y="371534"/>
                  <a:pt x="1425492" y="384327"/>
                  <a:pt x="1410479" y="384327"/>
                </a:cubicBezTo>
                <a:cubicBezTo>
                  <a:pt x="1395465" y="384327"/>
                  <a:pt x="1383040" y="371534"/>
                  <a:pt x="1383040" y="356075"/>
                </a:cubicBezTo>
                <a:cubicBezTo>
                  <a:pt x="1383040" y="340617"/>
                  <a:pt x="1395465" y="327824"/>
                  <a:pt x="1410479" y="327824"/>
                </a:cubicBezTo>
                <a:close/>
                <a:moveTo>
                  <a:pt x="1065168" y="327824"/>
                </a:moveTo>
                <a:cubicBezTo>
                  <a:pt x="1080699" y="327824"/>
                  <a:pt x="1092606" y="340617"/>
                  <a:pt x="1092606" y="356075"/>
                </a:cubicBezTo>
                <a:cubicBezTo>
                  <a:pt x="1092606" y="371534"/>
                  <a:pt x="1080181" y="384327"/>
                  <a:pt x="1065168" y="384327"/>
                </a:cubicBezTo>
                <a:cubicBezTo>
                  <a:pt x="1050154" y="384327"/>
                  <a:pt x="1037729" y="371534"/>
                  <a:pt x="1037729" y="356075"/>
                </a:cubicBezTo>
                <a:cubicBezTo>
                  <a:pt x="1037729" y="340617"/>
                  <a:pt x="1050154" y="327824"/>
                  <a:pt x="1065168" y="327824"/>
                </a:cubicBezTo>
                <a:close/>
                <a:moveTo>
                  <a:pt x="719856" y="327824"/>
                </a:moveTo>
                <a:cubicBezTo>
                  <a:pt x="735387" y="327824"/>
                  <a:pt x="747813" y="340617"/>
                  <a:pt x="747295" y="356075"/>
                </a:cubicBezTo>
                <a:cubicBezTo>
                  <a:pt x="747295" y="371534"/>
                  <a:pt x="734870" y="384327"/>
                  <a:pt x="719856" y="384327"/>
                </a:cubicBezTo>
                <a:cubicBezTo>
                  <a:pt x="704843" y="384327"/>
                  <a:pt x="692418" y="371534"/>
                  <a:pt x="692418" y="356075"/>
                </a:cubicBezTo>
                <a:cubicBezTo>
                  <a:pt x="692418" y="340617"/>
                  <a:pt x="704843" y="327824"/>
                  <a:pt x="719856" y="327824"/>
                </a:cubicBezTo>
                <a:close/>
                <a:moveTo>
                  <a:pt x="375063" y="327824"/>
                </a:moveTo>
                <a:cubicBezTo>
                  <a:pt x="390076" y="327824"/>
                  <a:pt x="402501" y="340617"/>
                  <a:pt x="402501" y="356075"/>
                </a:cubicBezTo>
                <a:cubicBezTo>
                  <a:pt x="402501" y="371534"/>
                  <a:pt x="390076" y="384327"/>
                  <a:pt x="375063" y="384327"/>
                </a:cubicBezTo>
                <a:cubicBezTo>
                  <a:pt x="360049" y="384327"/>
                  <a:pt x="347624" y="371534"/>
                  <a:pt x="347624" y="356075"/>
                </a:cubicBezTo>
                <a:cubicBezTo>
                  <a:pt x="347624" y="340617"/>
                  <a:pt x="360049" y="327824"/>
                  <a:pt x="375063" y="327824"/>
                </a:cubicBezTo>
                <a:close/>
                <a:moveTo>
                  <a:pt x="29752" y="327824"/>
                </a:moveTo>
                <a:cubicBezTo>
                  <a:pt x="45283" y="327824"/>
                  <a:pt x="57708" y="340617"/>
                  <a:pt x="57190" y="356075"/>
                </a:cubicBezTo>
                <a:cubicBezTo>
                  <a:pt x="57190" y="371534"/>
                  <a:pt x="44765" y="384327"/>
                  <a:pt x="29752" y="384327"/>
                </a:cubicBezTo>
                <a:cubicBezTo>
                  <a:pt x="14738" y="384327"/>
                  <a:pt x="2313" y="371534"/>
                  <a:pt x="2313" y="356075"/>
                </a:cubicBezTo>
                <a:cubicBezTo>
                  <a:pt x="2313" y="340617"/>
                  <a:pt x="14738" y="327824"/>
                  <a:pt x="29752" y="327824"/>
                </a:cubicBezTo>
                <a:close/>
                <a:moveTo>
                  <a:pt x="1409961" y="533"/>
                </a:moveTo>
                <a:cubicBezTo>
                  <a:pt x="1424975" y="533"/>
                  <a:pt x="1437400" y="13326"/>
                  <a:pt x="1437400" y="28785"/>
                </a:cubicBezTo>
                <a:cubicBezTo>
                  <a:pt x="1437400" y="44243"/>
                  <a:pt x="1424975" y="57036"/>
                  <a:pt x="1409961" y="57036"/>
                </a:cubicBezTo>
                <a:cubicBezTo>
                  <a:pt x="1394947" y="57036"/>
                  <a:pt x="1382522" y="44243"/>
                  <a:pt x="1382522" y="28785"/>
                </a:cubicBezTo>
                <a:cubicBezTo>
                  <a:pt x="1382522" y="13326"/>
                  <a:pt x="1394947" y="533"/>
                  <a:pt x="1409961" y="533"/>
                </a:cubicBezTo>
                <a:close/>
                <a:moveTo>
                  <a:pt x="29752" y="533"/>
                </a:moveTo>
                <a:cubicBezTo>
                  <a:pt x="45283" y="533"/>
                  <a:pt x="57190" y="13326"/>
                  <a:pt x="57190" y="28785"/>
                </a:cubicBezTo>
                <a:cubicBezTo>
                  <a:pt x="57190" y="44243"/>
                  <a:pt x="44765" y="57036"/>
                  <a:pt x="29752" y="57036"/>
                </a:cubicBezTo>
                <a:cubicBezTo>
                  <a:pt x="14738" y="57036"/>
                  <a:pt x="2313" y="44243"/>
                  <a:pt x="2313" y="28785"/>
                </a:cubicBezTo>
                <a:cubicBezTo>
                  <a:pt x="2313" y="13326"/>
                  <a:pt x="14738" y="533"/>
                  <a:pt x="29752" y="533"/>
                </a:cubicBezTo>
                <a:close/>
                <a:moveTo>
                  <a:pt x="1065168" y="0"/>
                </a:moveTo>
                <a:cubicBezTo>
                  <a:pt x="1080181" y="0"/>
                  <a:pt x="1092606" y="12793"/>
                  <a:pt x="1092606" y="28251"/>
                </a:cubicBezTo>
                <a:cubicBezTo>
                  <a:pt x="1092606" y="43710"/>
                  <a:pt x="1080181" y="56503"/>
                  <a:pt x="1065168" y="56503"/>
                </a:cubicBezTo>
                <a:cubicBezTo>
                  <a:pt x="1050154" y="56503"/>
                  <a:pt x="1037729" y="43710"/>
                  <a:pt x="1037729" y="28251"/>
                </a:cubicBezTo>
                <a:cubicBezTo>
                  <a:pt x="1037729" y="12793"/>
                  <a:pt x="1050154" y="0"/>
                  <a:pt x="1065168" y="0"/>
                </a:cubicBezTo>
                <a:close/>
                <a:moveTo>
                  <a:pt x="719856" y="0"/>
                </a:moveTo>
                <a:cubicBezTo>
                  <a:pt x="735387" y="0"/>
                  <a:pt x="747295" y="12793"/>
                  <a:pt x="747295" y="28251"/>
                </a:cubicBezTo>
                <a:cubicBezTo>
                  <a:pt x="747295" y="43710"/>
                  <a:pt x="734870" y="56503"/>
                  <a:pt x="719856" y="56503"/>
                </a:cubicBezTo>
                <a:cubicBezTo>
                  <a:pt x="704843" y="56503"/>
                  <a:pt x="692418" y="43710"/>
                  <a:pt x="692418" y="28251"/>
                </a:cubicBezTo>
                <a:cubicBezTo>
                  <a:pt x="692418" y="12793"/>
                  <a:pt x="704843" y="0"/>
                  <a:pt x="719856" y="0"/>
                </a:cubicBezTo>
                <a:close/>
                <a:moveTo>
                  <a:pt x="375063" y="0"/>
                </a:moveTo>
                <a:cubicBezTo>
                  <a:pt x="390076" y="0"/>
                  <a:pt x="402501" y="12793"/>
                  <a:pt x="402501" y="28251"/>
                </a:cubicBezTo>
                <a:cubicBezTo>
                  <a:pt x="402501" y="43710"/>
                  <a:pt x="390076" y="56503"/>
                  <a:pt x="375063" y="56503"/>
                </a:cubicBezTo>
                <a:cubicBezTo>
                  <a:pt x="360049" y="56503"/>
                  <a:pt x="347624" y="43710"/>
                  <a:pt x="347624" y="28251"/>
                </a:cubicBezTo>
                <a:cubicBezTo>
                  <a:pt x="347624" y="12793"/>
                  <a:pt x="360049" y="0"/>
                  <a:pt x="375063" y="0"/>
                </a:cubicBezTo>
                <a:close/>
              </a:path>
            </a:pathLst>
          </a:custGeom>
          <a:solidFill>
            <a:schemeClr val="bg1"/>
          </a:solidFill>
          <a:ln w="5174" cap="flat">
            <a:noFill/>
            <a:prstDash val="solid"/>
            <a:miter/>
          </a:ln>
        </p:spPr>
        <p:txBody>
          <a:bodyPr rtlCol="0" anchor="ctr"/>
          <a:lstStyle/>
          <a:p>
            <a:endParaRPr lang="en-US"/>
          </a:p>
        </p:txBody>
      </p:sp>
      <p:pic>
        <p:nvPicPr>
          <p:cNvPr id="13" name="Picture 12">
            <a:extLst>
              <a:ext uri="{FF2B5EF4-FFF2-40B4-BE49-F238E27FC236}">
                <a16:creationId xmlns:a16="http://schemas.microsoft.com/office/drawing/2014/main" id="{9A7FA92D-CD4C-8118-6BB6-B8E3C317AAD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624568" y="0"/>
            <a:ext cx="5567432" cy="4077325"/>
          </a:xfrm>
          <a:prstGeom prst="rect">
            <a:avLst/>
          </a:prstGeom>
        </p:spPr>
      </p:pic>
      <p:sp>
        <p:nvSpPr>
          <p:cNvPr id="16" name="Rectangle 15">
            <a:extLst>
              <a:ext uri="{FF2B5EF4-FFF2-40B4-BE49-F238E27FC236}">
                <a16:creationId xmlns:a16="http://schemas.microsoft.com/office/drawing/2014/main" id="{F0D649D0-D918-265D-CE99-2BBA84875ED3}"/>
              </a:ext>
            </a:extLst>
          </p:cNvPr>
          <p:cNvSpPr/>
          <p:nvPr/>
        </p:nvSpPr>
        <p:spPr>
          <a:xfrm>
            <a:off x="0" y="36094"/>
            <a:ext cx="4462012" cy="682190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4EEEF1DC-8808-A2FD-9D4A-947BF57E1270}"/>
              </a:ext>
            </a:extLst>
          </p:cNvPr>
          <p:cNvSpPr/>
          <p:nvPr/>
        </p:nvSpPr>
        <p:spPr>
          <a:xfrm>
            <a:off x="4548727" y="551130"/>
            <a:ext cx="728954" cy="6222058"/>
          </a:xfrm>
          <a:custGeom>
            <a:avLst/>
            <a:gdLst>
              <a:gd name="connsiteX0" fmla="*/ 1432470 w 1459908"/>
              <a:gd name="connsiteY0" fmla="*/ 6165555 h 6222058"/>
              <a:gd name="connsiteX1" fmla="*/ 1459908 w 1459908"/>
              <a:gd name="connsiteY1" fmla="*/ 6193807 h 6222058"/>
              <a:gd name="connsiteX2" fmla="*/ 1432470 w 1459908"/>
              <a:gd name="connsiteY2" fmla="*/ 6222058 h 6222058"/>
              <a:gd name="connsiteX3" fmla="*/ 1405031 w 1459908"/>
              <a:gd name="connsiteY3" fmla="*/ 6193807 h 6222058"/>
              <a:gd name="connsiteX4" fmla="*/ 1432470 w 1459908"/>
              <a:gd name="connsiteY4" fmla="*/ 6165555 h 6222058"/>
              <a:gd name="connsiteX5" fmla="*/ 1087159 w 1459908"/>
              <a:gd name="connsiteY5" fmla="*/ 6165555 h 6222058"/>
              <a:gd name="connsiteX6" fmla="*/ 1114597 w 1459908"/>
              <a:gd name="connsiteY6" fmla="*/ 6193807 h 6222058"/>
              <a:gd name="connsiteX7" fmla="*/ 1087159 w 1459908"/>
              <a:gd name="connsiteY7" fmla="*/ 6222058 h 6222058"/>
              <a:gd name="connsiteX8" fmla="*/ 1059720 w 1459908"/>
              <a:gd name="connsiteY8" fmla="*/ 6193807 h 6222058"/>
              <a:gd name="connsiteX9" fmla="*/ 1087159 w 1459908"/>
              <a:gd name="connsiteY9" fmla="*/ 6165555 h 6222058"/>
              <a:gd name="connsiteX10" fmla="*/ 742365 w 1459908"/>
              <a:gd name="connsiteY10" fmla="*/ 6165555 h 6222058"/>
              <a:gd name="connsiteX11" fmla="*/ 769804 w 1459908"/>
              <a:gd name="connsiteY11" fmla="*/ 6193807 h 6222058"/>
              <a:gd name="connsiteX12" fmla="*/ 742365 w 1459908"/>
              <a:gd name="connsiteY12" fmla="*/ 6222058 h 6222058"/>
              <a:gd name="connsiteX13" fmla="*/ 714926 w 1459908"/>
              <a:gd name="connsiteY13" fmla="*/ 6193807 h 6222058"/>
              <a:gd name="connsiteX14" fmla="*/ 742365 w 1459908"/>
              <a:gd name="connsiteY14" fmla="*/ 6165555 h 6222058"/>
              <a:gd name="connsiteX15" fmla="*/ 397054 w 1459908"/>
              <a:gd name="connsiteY15" fmla="*/ 6165555 h 6222058"/>
              <a:gd name="connsiteX16" fmla="*/ 424492 w 1459908"/>
              <a:gd name="connsiteY16" fmla="*/ 6193807 h 6222058"/>
              <a:gd name="connsiteX17" fmla="*/ 397054 w 1459908"/>
              <a:gd name="connsiteY17" fmla="*/ 6222058 h 6222058"/>
              <a:gd name="connsiteX18" fmla="*/ 369615 w 1459908"/>
              <a:gd name="connsiteY18" fmla="*/ 6193807 h 6222058"/>
              <a:gd name="connsiteX19" fmla="*/ 397054 w 1459908"/>
              <a:gd name="connsiteY19" fmla="*/ 6165555 h 6222058"/>
              <a:gd name="connsiteX20" fmla="*/ 52260 w 1459908"/>
              <a:gd name="connsiteY20" fmla="*/ 6165555 h 6222058"/>
              <a:gd name="connsiteX21" fmla="*/ 79699 w 1459908"/>
              <a:gd name="connsiteY21" fmla="*/ 6193807 h 6222058"/>
              <a:gd name="connsiteX22" fmla="*/ 52260 w 1459908"/>
              <a:gd name="connsiteY22" fmla="*/ 6222058 h 6222058"/>
              <a:gd name="connsiteX23" fmla="*/ 24822 w 1459908"/>
              <a:gd name="connsiteY23" fmla="*/ 6193807 h 6222058"/>
              <a:gd name="connsiteX24" fmla="*/ 52260 w 1459908"/>
              <a:gd name="connsiteY24" fmla="*/ 6165555 h 6222058"/>
              <a:gd name="connsiteX25" fmla="*/ 1432470 w 1459908"/>
              <a:gd name="connsiteY25" fmla="*/ 5818542 h 6222058"/>
              <a:gd name="connsiteX26" fmla="*/ 1459908 w 1459908"/>
              <a:gd name="connsiteY26" fmla="*/ 5846793 h 6222058"/>
              <a:gd name="connsiteX27" fmla="*/ 1432470 w 1459908"/>
              <a:gd name="connsiteY27" fmla="*/ 5875045 h 6222058"/>
              <a:gd name="connsiteX28" fmla="*/ 1405031 w 1459908"/>
              <a:gd name="connsiteY28" fmla="*/ 5846793 h 6222058"/>
              <a:gd name="connsiteX29" fmla="*/ 1432470 w 1459908"/>
              <a:gd name="connsiteY29" fmla="*/ 5818542 h 6222058"/>
              <a:gd name="connsiteX30" fmla="*/ 1087159 w 1459908"/>
              <a:gd name="connsiteY30" fmla="*/ 5818542 h 6222058"/>
              <a:gd name="connsiteX31" fmla="*/ 1114597 w 1459908"/>
              <a:gd name="connsiteY31" fmla="*/ 5846793 h 6222058"/>
              <a:gd name="connsiteX32" fmla="*/ 1087159 w 1459908"/>
              <a:gd name="connsiteY32" fmla="*/ 5875045 h 6222058"/>
              <a:gd name="connsiteX33" fmla="*/ 1059720 w 1459908"/>
              <a:gd name="connsiteY33" fmla="*/ 5846793 h 6222058"/>
              <a:gd name="connsiteX34" fmla="*/ 1087159 w 1459908"/>
              <a:gd name="connsiteY34" fmla="*/ 5818542 h 6222058"/>
              <a:gd name="connsiteX35" fmla="*/ 742365 w 1459908"/>
              <a:gd name="connsiteY35" fmla="*/ 5818542 h 6222058"/>
              <a:gd name="connsiteX36" fmla="*/ 769804 w 1459908"/>
              <a:gd name="connsiteY36" fmla="*/ 5846793 h 6222058"/>
              <a:gd name="connsiteX37" fmla="*/ 742365 w 1459908"/>
              <a:gd name="connsiteY37" fmla="*/ 5875045 h 6222058"/>
              <a:gd name="connsiteX38" fmla="*/ 714926 w 1459908"/>
              <a:gd name="connsiteY38" fmla="*/ 5846793 h 6222058"/>
              <a:gd name="connsiteX39" fmla="*/ 742365 w 1459908"/>
              <a:gd name="connsiteY39" fmla="*/ 5818542 h 6222058"/>
              <a:gd name="connsiteX40" fmla="*/ 397054 w 1459908"/>
              <a:gd name="connsiteY40" fmla="*/ 5818542 h 6222058"/>
              <a:gd name="connsiteX41" fmla="*/ 424492 w 1459908"/>
              <a:gd name="connsiteY41" fmla="*/ 5846793 h 6222058"/>
              <a:gd name="connsiteX42" fmla="*/ 397054 w 1459908"/>
              <a:gd name="connsiteY42" fmla="*/ 5875045 h 6222058"/>
              <a:gd name="connsiteX43" fmla="*/ 369615 w 1459908"/>
              <a:gd name="connsiteY43" fmla="*/ 5846793 h 6222058"/>
              <a:gd name="connsiteX44" fmla="*/ 397054 w 1459908"/>
              <a:gd name="connsiteY44" fmla="*/ 5818542 h 6222058"/>
              <a:gd name="connsiteX45" fmla="*/ 52260 w 1459908"/>
              <a:gd name="connsiteY45" fmla="*/ 5818542 h 6222058"/>
              <a:gd name="connsiteX46" fmla="*/ 79699 w 1459908"/>
              <a:gd name="connsiteY46" fmla="*/ 5846793 h 6222058"/>
              <a:gd name="connsiteX47" fmla="*/ 52260 w 1459908"/>
              <a:gd name="connsiteY47" fmla="*/ 5875045 h 6222058"/>
              <a:gd name="connsiteX48" fmla="*/ 24822 w 1459908"/>
              <a:gd name="connsiteY48" fmla="*/ 5846793 h 6222058"/>
              <a:gd name="connsiteX49" fmla="*/ 52260 w 1459908"/>
              <a:gd name="connsiteY49" fmla="*/ 5818542 h 6222058"/>
              <a:gd name="connsiteX50" fmla="*/ 1432470 w 1459908"/>
              <a:gd name="connsiteY50" fmla="*/ 5490718 h 6222058"/>
              <a:gd name="connsiteX51" fmla="*/ 1459908 w 1459908"/>
              <a:gd name="connsiteY51" fmla="*/ 5518970 h 6222058"/>
              <a:gd name="connsiteX52" fmla="*/ 1432470 w 1459908"/>
              <a:gd name="connsiteY52" fmla="*/ 5547221 h 6222058"/>
              <a:gd name="connsiteX53" fmla="*/ 1405031 w 1459908"/>
              <a:gd name="connsiteY53" fmla="*/ 5518970 h 6222058"/>
              <a:gd name="connsiteX54" fmla="*/ 1432470 w 1459908"/>
              <a:gd name="connsiteY54" fmla="*/ 5490718 h 6222058"/>
              <a:gd name="connsiteX55" fmla="*/ 1087159 w 1459908"/>
              <a:gd name="connsiteY55" fmla="*/ 5490718 h 6222058"/>
              <a:gd name="connsiteX56" fmla="*/ 1114597 w 1459908"/>
              <a:gd name="connsiteY56" fmla="*/ 5518970 h 6222058"/>
              <a:gd name="connsiteX57" fmla="*/ 1087159 w 1459908"/>
              <a:gd name="connsiteY57" fmla="*/ 5547221 h 6222058"/>
              <a:gd name="connsiteX58" fmla="*/ 1059720 w 1459908"/>
              <a:gd name="connsiteY58" fmla="*/ 5518970 h 6222058"/>
              <a:gd name="connsiteX59" fmla="*/ 1087159 w 1459908"/>
              <a:gd name="connsiteY59" fmla="*/ 5490718 h 6222058"/>
              <a:gd name="connsiteX60" fmla="*/ 742365 w 1459908"/>
              <a:gd name="connsiteY60" fmla="*/ 5490718 h 6222058"/>
              <a:gd name="connsiteX61" fmla="*/ 769804 w 1459908"/>
              <a:gd name="connsiteY61" fmla="*/ 5518970 h 6222058"/>
              <a:gd name="connsiteX62" fmla="*/ 742365 w 1459908"/>
              <a:gd name="connsiteY62" fmla="*/ 5547221 h 6222058"/>
              <a:gd name="connsiteX63" fmla="*/ 714926 w 1459908"/>
              <a:gd name="connsiteY63" fmla="*/ 5518970 h 6222058"/>
              <a:gd name="connsiteX64" fmla="*/ 742365 w 1459908"/>
              <a:gd name="connsiteY64" fmla="*/ 5490718 h 6222058"/>
              <a:gd name="connsiteX65" fmla="*/ 397054 w 1459908"/>
              <a:gd name="connsiteY65" fmla="*/ 5490718 h 6222058"/>
              <a:gd name="connsiteX66" fmla="*/ 424492 w 1459908"/>
              <a:gd name="connsiteY66" fmla="*/ 5518970 h 6222058"/>
              <a:gd name="connsiteX67" fmla="*/ 397054 w 1459908"/>
              <a:gd name="connsiteY67" fmla="*/ 5547221 h 6222058"/>
              <a:gd name="connsiteX68" fmla="*/ 369615 w 1459908"/>
              <a:gd name="connsiteY68" fmla="*/ 5518970 h 6222058"/>
              <a:gd name="connsiteX69" fmla="*/ 397054 w 1459908"/>
              <a:gd name="connsiteY69" fmla="*/ 5490718 h 6222058"/>
              <a:gd name="connsiteX70" fmla="*/ 51743 w 1459908"/>
              <a:gd name="connsiteY70" fmla="*/ 5490718 h 6222058"/>
              <a:gd name="connsiteX71" fmla="*/ 79181 w 1459908"/>
              <a:gd name="connsiteY71" fmla="*/ 5518970 h 6222058"/>
              <a:gd name="connsiteX72" fmla="*/ 51743 w 1459908"/>
              <a:gd name="connsiteY72" fmla="*/ 5547221 h 6222058"/>
              <a:gd name="connsiteX73" fmla="*/ 24304 w 1459908"/>
              <a:gd name="connsiteY73" fmla="*/ 5518970 h 6222058"/>
              <a:gd name="connsiteX74" fmla="*/ 51743 w 1459908"/>
              <a:gd name="connsiteY74" fmla="*/ 5490718 h 6222058"/>
              <a:gd name="connsiteX75" fmla="*/ 1432470 w 1459908"/>
              <a:gd name="connsiteY75" fmla="*/ 5153300 h 6222058"/>
              <a:gd name="connsiteX76" fmla="*/ 1459908 w 1459908"/>
              <a:gd name="connsiteY76" fmla="*/ 5181551 h 6222058"/>
              <a:gd name="connsiteX77" fmla="*/ 1432470 w 1459908"/>
              <a:gd name="connsiteY77" fmla="*/ 5209803 h 6222058"/>
              <a:gd name="connsiteX78" fmla="*/ 1405031 w 1459908"/>
              <a:gd name="connsiteY78" fmla="*/ 5181551 h 6222058"/>
              <a:gd name="connsiteX79" fmla="*/ 1432470 w 1459908"/>
              <a:gd name="connsiteY79" fmla="*/ 5153300 h 6222058"/>
              <a:gd name="connsiteX80" fmla="*/ 1087159 w 1459908"/>
              <a:gd name="connsiteY80" fmla="*/ 5153300 h 6222058"/>
              <a:gd name="connsiteX81" fmla="*/ 1114597 w 1459908"/>
              <a:gd name="connsiteY81" fmla="*/ 5181551 h 6222058"/>
              <a:gd name="connsiteX82" fmla="*/ 1087159 w 1459908"/>
              <a:gd name="connsiteY82" fmla="*/ 5209803 h 6222058"/>
              <a:gd name="connsiteX83" fmla="*/ 1059720 w 1459908"/>
              <a:gd name="connsiteY83" fmla="*/ 5181551 h 6222058"/>
              <a:gd name="connsiteX84" fmla="*/ 1087159 w 1459908"/>
              <a:gd name="connsiteY84" fmla="*/ 5153300 h 6222058"/>
              <a:gd name="connsiteX85" fmla="*/ 741847 w 1459908"/>
              <a:gd name="connsiteY85" fmla="*/ 5153300 h 6222058"/>
              <a:gd name="connsiteX86" fmla="*/ 769286 w 1459908"/>
              <a:gd name="connsiteY86" fmla="*/ 5181551 h 6222058"/>
              <a:gd name="connsiteX87" fmla="*/ 741847 w 1459908"/>
              <a:gd name="connsiteY87" fmla="*/ 5209803 h 6222058"/>
              <a:gd name="connsiteX88" fmla="*/ 714409 w 1459908"/>
              <a:gd name="connsiteY88" fmla="*/ 5181551 h 6222058"/>
              <a:gd name="connsiteX89" fmla="*/ 741847 w 1459908"/>
              <a:gd name="connsiteY89" fmla="*/ 5153300 h 6222058"/>
              <a:gd name="connsiteX90" fmla="*/ 397054 w 1459908"/>
              <a:gd name="connsiteY90" fmla="*/ 5153300 h 6222058"/>
              <a:gd name="connsiteX91" fmla="*/ 424492 w 1459908"/>
              <a:gd name="connsiteY91" fmla="*/ 5181551 h 6222058"/>
              <a:gd name="connsiteX92" fmla="*/ 397054 w 1459908"/>
              <a:gd name="connsiteY92" fmla="*/ 5209803 h 6222058"/>
              <a:gd name="connsiteX93" fmla="*/ 369615 w 1459908"/>
              <a:gd name="connsiteY93" fmla="*/ 5181551 h 6222058"/>
              <a:gd name="connsiteX94" fmla="*/ 397054 w 1459908"/>
              <a:gd name="connsiteY94" fmla="*/ 5153300 h 6222058"/>
              <a:gd name="connsiteX95" fmla="*/ 51743 w 1459908"/>
              <a:gd name="connsiteY95" fmla="*/ 5153300 h 6222058"/>
              <a:gd name="connsiteX96" fmla="*/ 79181 w 1459908"/>
              <a:gd name="connsiteY96" fmla="*/ 5181551 h 6222058"/>
              <a:gd name="connsiteX97" fmla="*/ 51743 w 1459908"/>
              <a:gd name="connsiteY97" fmla="*/ 5209803 h 6222058"/>
              <a:gd name="connsiteX98" fmla="*/ 24304 w 1459908"/>
              <a:gd name="connsiteY98" fmla="*/ 5181551 h 6222058"/>
              <a:gd name="connsiteX99" fmla="*/ 51743 w 1459908"/>
              <a:gd name="connsiteY99" fmla="*/ 5153300 h 6222058"/>
              <a:gd name="connsiteX100" fmla="*/ 1431952 w 1459908"/>
              <a:gd name="connsiteY100" fmla="*/ 4826009 h 6222058"/>
              <a:gd name="connsiteX101" fmla="*/ 1459391 w 1459908"/>
              <a:gd name="connsiteY101" fmla="*/ 4854261 h 6222058"/>
              <a:gd name="connsiteX102" fmla="*/ 1431952 w 1459908"/>
              <a:gd name="connsiteY102" fmla="*/ 4882512 h 6222058"/>
              <a:gd name="connsiteX103" fmla="*/ 1404513 w 1459908"/>
              <a:gd name="connsiteY103" fmla="*/ 4854261 h 6222058"/>
              <a:gd name="connsiteX104" fmla="*/ 1431952 w 1459908"/>
              <a:gd name="connsiteY104" fmla="*/ 4826009 h 6222058"/>
              <a:gd name="connsiteX105" fmla="*/ 51743 w 1459908"/>
              <a:gd name="connsiteY105" fmla="*/ 4826009 h 6222058"/>
              <a:gd name="connsiteX106" fmla="*/ 79181 w 1459908"/>
              <a:gd name="connsiteY106" fmla="*/ 4854261 h 6222058"/>
              <a:gd name="connsiteX107" fmla="*/ 51743 w 1459908"/>
              <a:gd name="connsiteY107" fmla="*/ 4882512 h 6222058"/>
              <a:gd name="connsiteX108" fmla="*/ 24304 w 1459908"/>
              <a:gd name="connsiteY108" fmla="*/ 4854261 h 6222058"/>
              <a:gd name="connsiteX109" fmla="*/ 51743 w 1459908"/>
              <a:gd name="connsiteY109" fmla="*/ 4826009 h 6222058"/>
              <a:gd name="connsiteX110" fmla="*/ 1087159 w 1459908"/>
              <a:gd name="connsiteY110" fmla="*/ 4825476 h 6222058"/>
              <a:gd name="connsiteX111" fmla="*/ 1114597 w 1459908"/>
              <a:gd name="connsiteY111" fmla="*/ 4853727 h 6222058"/>
              <a:gd name="connsiteX112" fmla="*/ 1087159 w 1459908"/>
              <a:gd name="connsiteY112" fmla="*/ 4881979 h 6222058"/>
              <a:gd name="connsiteX113" fmla="*/ 1059720 w 1459908"/>
              <a:gd name="connsiteY113" fmla="*/ 4853727 h 6222058"/>
              <a:gd name="connsiteX114" fmla="*/ 1087159 w 1459908"/>
              <a:gd name="connsiteY114" fmla="*/ 4825476 h 6222058"/>
              <a:gd name="connsiteX115" fmla="*/ 741847 w 1459908"/>
              <a:gd name="connsiteY115" fmla="*/ 4825476 h 6222058"/>
              <a:gd name="connsiteX116" fmla="*/ 769286 w 1459908"/>
              <a:gd name="connsiteY116" fmla="*/ 4853727 h 6222058"/>
              <a:gd name="connsiteX117" fmla="*/ 741847 w 1459908"/>
              <a:gd name="connsiteY117" fmla="*/ 4881979 h 6222058"/>
              <a:gd name="connsiteX118" fmla="*/ 714409 w 1459908"/>
              <a:gd name="connsiteY118" fmla="*/ 4853727 h 6222058"/>
              <a:gd name="connsiteX119" fmla="*/ 741847 w 1459908"/>
              <a:gd name="connsiteY119" fmla="*/ 4825476 h 6222058"/>
              <a:gd name="connsiteX120" fmla="*/ 397054 w 1459908"/>
              <a:gd name="connsiteY120" fmla="*/ 4825476 h 6222058"/>
              <a:gd name="connsiteX121" fmla="*/ 424492 w 1459908"/>
              <a:gd name="connsiteY121" fmla="*/ 4853727 h 6222058"/>
              <a:gd name="connsiteX122" fmla="*/ 397054 w 1459908"/>
              <a:gd name="connsiteY122" fmla="*/ 4881979 h 6222058"/>
              <a:gd name="connsiteX123" fmla="*/ 369615 w 1459908"/>
              <a:gd name="connsiteY123" fmla="*/ 4853727 h 6222058"/>
              <a:gd name="connsiteX124" fmla="*/ 397054 w 1459908"/>
              <a:gd name="connsiteY124" fmla="*/ 4825476 h 6222058"/>
              <a:gd name="connsiteX125" fmla="*/ 1408166 w 1459908"/>
              <a:gd name="connsiteY125" fmla="*/ 4559109 h 6222058"/>
              <a:gd name="connsiteX126" fmla="*/ 1435604 w 1459908"/>
              <a:gd name="connsiteY126" fmla="*/ 4587361 h 6222058"/>
              <a:gd name="connsiteX127" fmla="*/ 1408166 w 1459908"/>
              <a:gd name="connsiteY127" fmla="*/ 4615612 h 6222058"/>
              <a:gd name="connsiteX128" fmla="*/ 1380727 w 1459908"/>
              <a:gd name="connsiteY128" fmla="*/ 4587361 h 6222058"/>
              <a:gd name="connsiteX129" fmla="*/ 1408166 w 1459908"/>
              <a:gd name="connsiteY129" fmla="*/ 4559109 h 6222058"/>
              <a:gd name="connsiteX130" fmla="*/ 1062855 w 1459908"/>
              <a:gd name="connsiteY130" fmla="*/ 4559109 h 6222058"/>
              <a:gd name="connsiteX131" fmla="*/ 1090293 w 1459908"/>
              <a:gd name="connsiteY131" fmla="*/ 4587361 h 6222058"/>
              <a:gd name="connsiteX132" fmla="*/ 1062855 w 1459908"/>
              <a:gd name="connsiteY132" fmla="*/ 4615612 h 6222058"/>
              <a:gd name="connsiteX133" fmla="*/ 1035416 w 1459908"/>
              <a:gd name="connsiteY133" fmla="*/ 4587361 h 6222058"/>
              <a:gd name="connsiteX134" fmla="*/ 1062855 w 1459908"/>
              <a:gd name="connsiteY134" fmla="*/ 4559109 h 6222058"/>
              <a:gd name="connsiteX135" fmla="*/ 718061 w 1459908"/>
              <a:gd name="connsiteY135" fmla="*/ 4559109 h 6222058"/>
              <a:gd name="connsiteX136" fmla="*/ 745500 w 1459908"/>
              <a:gd name="connsiteY136" fmla="*/ 4587361 h 6222058"/>
              <a:gd name="connsiteX137" fmla="*/ 718061 w 1459908"/>
              <a:gd name="connsiteY137" fmla="*/ 4615612 h 6222058"/>
              <a:gd name="connsiteX138" fmla="*/ 690622 w 1459908"/>
              <a:gd name="connsiteY138" fmla="*/ 4587361 h 6222058"/>
              <a:gd name="connsiteX139" fmla="*/ 718061 w 1459908"/>
              <a:gd name="connsiteY139" fmla="*/ 4559109 h 6222058"/>
              <a:gd name="connsiteX140" fmla="*/ 372750 w 1459908"/>
              <a:gd name="connsiteY140" fmla="*/ 4559109 h 6222058"/>
              <a:gd name="connsiteX141" fmla="*/ 400188 w 1459908"/>
              <a:gd name="connsiteY141" fmla="*/ 4587361 h 6222058"/>
              <a:gd name="connsiteX142" fmla="*/ 372750 w 1459908"/>
              <a:gd name="connsiteY142" fmla="*/ 4615612 h 6222058"/>
              <a:gd name="connsiteX143" fmla="*/ 345311 w 1459908"/>
              <a:gd name="connsiteY143" fmla="*/ 4587361 h 6222058"/>
              <a:gd name="connsiteX144" fmla="*/ 372750 w 1459908"/>
              <a:gd name="connsiteY144" fmla="*/ 4559109 h 6222058"/>
              <a:gd name="connsiteX145" fmla="*/ 27956 w 1459908"/>
              <a:gd name="connsiteY145" fmla="*/ 4559109 h 6222058"/>
              <a:gd name="connsiteX146" fmla="*/ 55395 w 1459908"/>
              <a:gd name="connsiteY146" fmla="*/ 4587361 h 6222058"/>
              <a:gd name="connsiteX147" fmla="*/ 27956 w 1459908"/>
              <a:gd name="connsiteY147" fmla="*/ 4615612 h 6222058"/>
              <a:gd name="connsiteX148" fmla="*/ 518 w 1459908"/>
              <a:gd name="connsiteY148" fmla="*/ 4587361 h 6222058"/>
              <a:gd name="connsiteX149" fmla="*/ 27956 w 1459908"/>
              <a:gd name="connsiteY149" fmla="*/ 4559109 h 6222058"/>
              <a:gd name="connsiteX150" fmla="*/ 1408166 w 1459908"/>
              <a:gd name="connsiteY150" fmla="*/ 4212096 h 6222058"/>
              <a:gd name="connsiteX151" fmla="*/ 1435604 w 1459908"/>
              <a:gd name="connsiteY151" fmla="*/ 4240347 h 6222058"/>
              <a:gd name="connsiteX152" fmla="*/ 1408166 w 1459908"/>
              <a:gd name="connsiteY152" fmla="*/ 4268599 h 6222058"/>
              <a:gd name="connsiteX153" fmla="*/ 1380727 w 1459908"/>
              <a:gd name="connsiteY153" fmla="*/ 4240347 h 6222058"/>
              <a:gd name="connsiteX154" fmla="*/ 1408166 w 1459908"/>
              <a:gd name="connsiteY154" fmla="*/ 4212096 h 6222058"/>
              <a:gd name="connsiteX155" fmla="*/ 1062855 w 1459908"/>
              <a:gd name="connsiteY155" fmla="*/ 4212096 h 6222058"/>
              <a:gd name="connsiteX156" fmla="*/ 1090293 w 1459908"/>
              <a:gd name="connsiteY156" fmla="*/ 4240347 h 6222058"/>
              <a:gd name="connsiteX157" fmla="*/ 1062855 w 1459908"/>
              <a:gd name="connsiteY157" fmla="*/ 4268599 h 6222058"/>
              <a:gd name="connsiteX158" fmla="*/ 1035416 w 1459908"/>
              <a:gd name="connsiteY158" fmla="*/ 4240347 h 6222058"/>
              <a:gd name="connsiteX159" fmla="*/ 1062855 w 1459908"/>
              <a:gd name="connsiteY159" fmla="*/ 4212096 h 6222058"/>
              <a:gd name="connsiteX160" fmla="*/ 718061 w 1459908"/>
              <a:gd name="connsiteY160" fmla="*/ 4212096 h 6222058"/>
              <a:gd name="connsiteX161" fmla="*/ 745500 w 1459908"/>
              <a:gd name="connsiteY161" fmla="*/ 4240347 h 6222058"/>
              <a:gd name="connsiteX162" fmla="*/ 718061 w 1459908"/>
              <a:gd name="connsiteY162" fmla="*/ 4268599 h 6222058"/>
              <a:gd name="connsiteX163" fmla="*/ 690622 w 1459908"/>
              <a:gd name="connsiteY163" fmla="*/ 4240347 h 6222058"/>
              <a:gd name="connsiteX164" fmla="*/ 718061 w 1459908"/>
              <a:gd name="connsiteY164" fmla="*/ 4212096 h 6222058"/>
              <a:gd name="connsiteX165" fmla="*/ 372750 w 1459908"/>
              <a:gd name="connsiteY165" fmla="*/ 4212096 h 6222058"/>
              <a:gd name="connsiteX166" fmla="*/ 400188 w 1459908"/>
              <a:gd name="connsiteY166" fmla="*/ 4240347 h 6222058"/>
              <a:gd name="connsiteX167" fmla="*/ 372750 w 1459908"/>
              <a:gd name="connsiteY167" fmla="*/ 4268599 h 6222058"/>
              <a:gd name="connsiteX168" fmla="*/ 345311 w 1459908"/>
              <a:gd name="connsiteY168" fmla="*/ 4240347 h 6222058"/>
              <a:gd name="connsiteX169" fmla="*/ 372750 w 1459908"/>
              <a:gd name="connsiteY169" fmla="*/ 4212096 h 6222058"/>
              <a:gd name="connsiteX170" fmla="*/ 27956 w 1459908"/>
              <a:gd name="connsiteY170" fmla="*/ 4212096 h 6222058"/>
              <a:gd name="connsiteX171" fmla="*/ 55395 w 1459908"/>
              <a:gd name="connsiteY171" fmla="*/ 4240347 h 6222058"/>
              <a:gd name="connsiteX172" fmla="*/ 27956 w 1459908"/>
              <a:gd name="connsiteY172" fmla="*/ 4268599 h 6222058"/>
              <a:gd name="connsiteX173" fmla="*/ 518 w 1459908"/>
              <a:gd name="connsiteY173" fmla="*/ 4240347 h 6222058"/>
              <a:gd name="connsiteX174" fmla="*/ 27956 w 1459908"/>
              <a:gd name="connsiteY174" fmla="*/ 4212096 h 6222058"/>
              <a:gd name="connsiteX175" fmla="*/ 1408166 w 1459908"/>
              <a:gd name="connsiteY175" fmla="*/ 3884272 h 6222058"/>
              <a:gd name="connsiteX176" fmla="*/ 1435604 w 1459908"/>
              <a:gd name="connsiteY176" fmla="*/ 3912524 h 6222058"/>
              <a:gd name="connsiteX177" fmla="*/ 1408166 w 1459908"/>
              <a:gd name="connsiteY177" fmla="*/ 3940775 h 6222058"/>
              <a:gd name="connsiteX178" fmla="*/ 1380727 w 1459908"/>
              <a:gd name="connsiteY178" fmla="*/ 3912524 h 6222058"/>
              <a:gd name="connsiteX179" fmla="*/ 1408166 w 1459908"/>
              <a:gd name="connsiteY179" fmla="*/ 3884272 h 6222058"/>
              <a:gd name="connsiteX180" fmla="*/ 1062855 w 1459908"/>
              <a:gd name="connsiteY180" fmla="*/ 3884272 h 6222058"/>
              <a:gd name="connsiteX181" fmla="*/ 1090293 w 1459908"/>
              <a:gd name="connsiteY181" fmla="*/ 3912524 h 6222058"/>
              <a:gd name="connsiteX182" fmla="*/ 1062855 w 1459908"/>
              <a:gd name="connsiteY182" fmla="*/ 3940775 h 6222058"/>
              <a:gd name="connsiteX183" fmla="*/ 1035416 w 1459908"/>
              <a:gd name="connsiteY183" fmla="*/ 3912524 h 6222058"/>
              <a:gd name="connsiteX184" fmla="*/ 1062855 w 1459908"/>
              <a:gd name="connsiteY184" fmla="*/ 3884272 h 6222058"/>
              <a:gd name="connsiteX185" fmla="*/ 718061 w 1459908"/>
              <a:gd name="connsiteY185" fmla="*/ 3884272 h 6222058"/>
              <a:gd name="connsiteX186" fmla="*/ 745500 w 1459908"/>
              <a:gd name="connsiteY186" fmla="*/ 3912524 h 6222058"/>
              <a:gd name="connsiteX187" fmla="*/ 718061 w 1459908"/>
              <a:gd name="connsiteY187" fmla="*/ 3940775 h 6222058"/>
              <a:gd name="connsiteX188" fmla="*/ 690622 w 1459908"/>
              <a:gd name="connsiteY188" fmla="*/ 3912524 h 6222058"/>
              <a:gd name="connsiteX189" fmla="*/ 718061 w 1459908"/>
              <a:gd name="connsiteY189" fmla="*/ 3884272 h 6222058"/>
              <a:gd name="connsiteX190" fmla="*/ 372750 w 1459908"/>
              <a:gd name="connsiteY190" fmla="*/ 3884272 h 6222058"/>
              <a:gd name="connsiteX191" fmla="*/ 400188 w 1459908"/>
              <a:gd name="connsiteY191" fmla="*/ 3912524 h 6222058"/>
              <a:gd name="connsiteX192" fmla="*/ 372750 w 1459908"/>
              <a:gd name="connsiteY192" fmla="*/ 3940775 h 6222058"/>
              <a:gd name="connsiteX193" fmla="*/ 345311 w 1459908"/>
              <a:gd name="connsiteY193" fmla="*/ 3912524 h 6222058"/>
              <a:gd name="connsiteX194" fmla="*/ 372750 w 1459908"/>
              <a:gd name="connsiteY194" fmla="*/ 3884272 h 6222058"/>
              <a:gd name="connsiteX195" fmla="*/ 27439 w 1459908"/>
              <a:gd name="connsiteY195" fmla="*/ 3884272 h 6222058"/>
              <a:gd name="connsiteX196" fmla="*/ 54877 w 1459908"/>
              <a:gd name="connsiteY196" fmla="*/ 3912524 h 6222058"/>
              <a:gd name="connsiteX197" fmla="*/ 27439 w 1459908"/>
              <a:gd name="connsiteY197" fmla="*/ 3940775 h 6222058"/>
              <a:gd name="connsiteX198" fmla="*/ 0 w 1459908"/>
              <a:gd name="connsiteY198" fmla="*/ 3912524 h 6222058"/>
              <a:gd name="connsiteX199" fmla="*/ 27439 w 1459908"/>
              <a:gd name="connsiteY199" fmla="*/ 3884272 h 6222058"/>
              <a:gd name="connsiteX200" fmla="*/ 1408166 w 1459908"/>
              <a:gd name="connsiteY200" fmla="*/ 3546854 h 6222058"/>
              <a:gd name="connsiteX201" fmla="*/ 1435604 w 1459908"/>
              <a:gd name="connsiteY201" fmla="*/ 3575105 h 6222058"/>
              <a:gd name="connsiteX202" fmla="*/ 1408166 w 1459908"/>
              <a:gd name="connsiteY202" fmla="*/ 3603357 h 6222058"/>
              <a:gd name="connsiteX203" fmla="*/ 1380727 w 1459908"/>
              <a:gd name="connsiteY203" fmla="*/ 3575105 h 6222058"/>
              <a:gd name="connsiteX204" fmla="*/ 1408166 w 1459908"/>
              <a:gd name="connsiteY204" fmla="*/ 3546854 h 6222058"/>
              <a:gd name="connsiteX205" fmla="*/ 1062855 w 1459908"/>
              <a:gd name="connsiteY205" fmla="*/ 3546854 h 6222058"/>
              <a:gd name="connsiteX206" fmla="*/ 1090293 w 1459908"/>
              <a:gd name="connsiteY206" fmla="*/ 3575105 h 6222058"/>
              <a:gd name="connsiteX207" fmla="*/ 1062855 w 1459908"/>
              <a:gd name="connsiteY207" fmla="*/ 3603357 h 6222058"/>
              <a:gd name="connsiteX208" fmla="*/ 1035416 w 1459908"/>
              <a:gd name="connsiteY208" fmla="*/ 3575105 h 6222058"/>
              <a:gd name="connsiteX209" fmla="*/ 1062855 w 1459908"/>
              <a:gd name="connsiteY209" fmla="*/ 3546854 h 6222058"/>
              <a:gd name="connsiteX210" fmla="*/ 717543 w 1459908"/>
              <a:gd name="connsiteY210" fmla="*/ 3546854 h 6222058"/>
              <a:gd name="connsiteX211" fmla="*/ 744982 w 1459908"/>
              <a:gd name="connsiteY211" fmla="*/ 3575105 h 6222058"/>
              <a:gd name="connsiteX212" fmla="*/ 717543 w 1459908"/>
              <a:gd name="connsiteY212" fmla="*/ 3603357 h 6222058"/>
              <a:gd name="connsiteX213" fmla="*/ 690105 w 1459908"/>
              <a:gd name="connsiteY213" fmla="*/ 3575105 h 6222058"/>
              <a:gd name="connsiteX214" fmla="*/ 717543 w 1459908"/>
              <a:gd name="connsiteY214" fmla="*/ 3546854 h 6222058"/>
              <a:gd name="connsiteX215" fmla="*/ 372750 w 1459908"/>
              <a:gd name="connsiteY215" fmla="*/ 3546854 h 6222058"/>
              <a:gd name="connsiteX216" fmla="*/ 400188 w 1459908"/>
              <a:gd name="connsiteY216" fmla="*/ 3575105 h 6222058"/>
              <a:gd name="connsiteX217" fmla="*/ 372750 w 1459908"/>
              <a:gd name="connsiteY217" fmla="*/ 3603357 h 6222058"/>
              <a:gd name="connsiteX218" fmla="*/ 345311 w 1459908"/>
              <a:gd name="connsiteY218" fmla="*/ 3575105 h 6222058"/>
              <a:gd name="connsiteX219" fmla="*/ 372750 w 1459908"/>
              <a:gd name="connsiteY219" fmla="*/ 3546854 h 6222058"/>
              <a:gd name="connsiteX220" fmla="*/ 27439 w 1459908"/>
              <a:gd name="connsiteY220" fmla="*/ 3546854 h 6222058"/>
              <a:gd name="connsiteX221" fmla="*/ 54877 w 1459908"/>
              <a:gd name="connsiteY221" fmla="*/ 3575105 h 6222058"/>
              <a:gd name="connsiteX222" fmla="*/ 27439 w 1459908"/>
              <a:gd name="connsiteY222" fmla="*/ 3603357 h 6222058"/>
              <a:gd name="connsiteX223" fmla="*/ 0 w 1459908"/>
              <a:gd name="connsiteY223" fmla="*/ 3575105 h 6222058"/>
              <a:gd name="connsiteX224" fmla="*/ 27439 w 1459908"/>
              <a:gd name="connsiteY224" fmla="*/ 3546854 h 6222058"/>
              <a:gd name="connsiteX225" fmla="*/ 1407648 w 1459908"/>
              <a:gd name="connsiteY225" fmla="*/ 3219563 h 6222058"/>
              <a:gd name="connsiteX226" fmla="*/ 1435087 w 1459908"/>
              <a:gd name="connsiteY226" fmla="*/ 3247815 h 6222058"/>
              <a:gd name="connsiteX227" fmla="*/ 1407648 w 1459908"/>
              <a:gd name="connsiteY227" fmla="*/ 3276066 h 6222058"/>
              <a:gd name="connsiteX228" fmla="*/ 1380209 w 1459908"/>
              <a:gd name="connsiteY228" fmla="*/ 3247815 h 6222058"/>
              <a:gd name="connsiteX229" fmla="*/ 1407648 w 1459908"/>
              <a:gd name="connsiteY229" fmla="*/ 3219563 h 6222058"/>
              <a:gd name="connsiteX230" fmla="*/ 27439 w 1459908"/>
              <a:gd name="connsiteY230" fmla="*/ 3219563 h 6222058"/>
              <a:gd name="connsiteX231" fmla="*/ 54877 w 1459908"/>
              <a:gd name="connsiteY231" fmla="*/ 3247815 h 6222058"/>
              <a:gd name="connsiteX232" fmla="*/ 27439 w 1459908"/>
              <a:gd name="connsiteY232" fmla="*/ 3276066 h 6222058"/>
              <a:gd name="connsiteX233" fmla="*/ 0 w 1459908"/>
              <a:gd name="connsiteY233" fmla="*/ 3247815 h 6222058"/>
              <a:gd name="connsiteX234" fmla="*/ 27439 w 1459908"/>
              <a:gd name="connsiteY234" fmla="*/ 3219563 h 6222058"/>
              <a:gd name="connsiteX235" fmla="*/ 1062855 w 1459908"/>
              <a:gd name="connsiteY235" fmla="*/ 3219030 h 6222058"/>
              <a:gd name="connsiteX236" fmla="*/ 1090293 w 1459908"/>
              <a:gd name="connsiteY236" fmla="*/ 3247281 h 6222058"/>
              <a:gd name="connsiteX237" fmla="*/ 1062855 w 1459908"/>
              <a:gd name="connsiteY237" fmla="*/ 3275533 h 6222058"/>
              <a:gd name="connsiteX238" fmla="*/ 1035416 w 1459908"/>
              <a:gd name="connsiteY238" fmla="*/ 3247281 h 6222058"/>
              <a:gd name="connsiteX239" fmla="*/ 1062855 w 1459908"/>
              <a:gd name="connsiteY239" fmla="*/ 3219030 h 6222058"/>
              <a:gd name="connsiteX240" fmla="*/ 717543 w 1459908"/>
              <a:gd name="connsiteY240" fmla="*/ 3219030 h 6222058"/>
              <a:gd name="connsiteX241" fmla="*/ 744982 w 1459908"/>
              <a:gd name="connsiteY241" fmla="*/ 3247281 h 6222058"/>
              <a:gd name="connsiteX242" fmla="*/ 717543 w 1459908"/>
              <a:gd name="connsiteY242" fmla="*/ 3275533 h 6222058"/>
              <a:gd name="connsiteX243" fmla="*/ 690105 w 1459908"/>
              <a:gd name="connsiteY243" fmla="*/ 3247281 h 6222058"/>
              <a:gd name="connsiteX244" fmla="*/ 717543 w 1459908"/>
              <a:gd name="connsiteY244" fmla="*/ 3219030 h 6222058"/>
              <a:gd name="connsiteX245" fmla="*/ 372750 w 1459908"/>
              <a:gd name="connsiteY245" fmla="*/ 3219030 h 6222058"/>
              <a:gd name="connsiteX246" fmla="*/ 400188 w 1459908"/>
              <a:gd name="connsiteY246" fmla="*/ 3247281 h 6222058"/>
              <a:gd name="connsiteX247" fmla="*/ 372750 w 1459908"/>
              <a:gd name="connsiteY247" fmla="*/ 3275533 h 6222058"/>
              <a:gd name="connsiteX248" fmla="*/ 345311 w 1459908"/>
              <a:gd name="connsiteY248" fmla="*/ 3247281 h 6222058"/>
              <a:gd name="connsiteX249" fmla="*/ 372750 w 1459908"/>
              <a:gd name="connsiteY249" fmla="*/ 3219030 h 6222058"/>
              <a:gd name="connsiteX250" fmla="*/ 1411495 w 1459908"/>
              <a:gd name="connsiteY250" fmla="*/ 2946525 h 6222058"/>
              <a:gd name="connsiteX251" fmla="*/ 1438933 w 1459908"/>
              <a:gd name="connsiteY251" fmla="*/ 2974777 h 6222058"/>
              <a:gd name="connsiteX252" fmla="*/ 1411495 w 1459908"/>
              <a:gd name="connsiteY252" fmla="*/ 3003028 h 6222058"/>
              <a:gd name="connsiteX253" fmla="*/ 1384056 w 1459908"/>
              <a:gd name="connsiteY253" fmla="*/ 2974777 h 6222058"/>
              <a:gd name="connsiteX254" fmla="*/ 1411495 w 1459908"/>
              <a:gd name="connsiteY254" fmla="*/ 2946525 h 6222058"/>
              <a:gd name="connsiteX255" fmla="*/ 1066184 w 1459908"/>
              <a:gd name="connsiteY255" fmla="*/ 2946525 h 6222058"/>
              <a:gd name="connsiteX256" fmla="*/ 1093622 w 1459908"/>
              <a:gd name="connsiteY256" fmla="*/ 2974777 h 6222058"/>
              <a:gd name="connsiteX257" fmla="*/ 1066184 w 1459908"/>
              <a:gd name="connsiteY257" fmla="*/ 3003028 h 6222058"/>
              <a:gd name="connsiteX258" fmla="*/ 1038745 w 1459908"/>
              <a:gd name="connsiteY258" fmla="*/ 2974777 h 6222058"/>
              <a:gd name="connsiteX259" fmla="*/ 1066184 w 1459908"/>
              <a:gd name="connsiteY259" fmla="*/ 2946525 h 6222058"/>
              <a:gd name="connsiteX260" fmla="*/ 721390 w 1459908"/>
              <a:gd name="connsiteY260" fmla="*/ 2946525 h 6222058"/>
              <a:gd name="connsiteX261" fmla="*/ 748829 w 1459908"/>
              <a:gd name="connsiteY261" fmla="*/ 2974777 h 6222058"/>
              <a:gd name="connsiteX262" fmla="*/ 721390 w 1459908"/>
              <a:gd name="connsiteY262" fmla="*/ 3003028 h 6222058"/>
              <a:gd name="connsiteX263" fmla="*/ 693951 w 1459908"/>
              <a:gd name="connsiteY263" fmla="*/ 2974777 h 6222058"/>
              <a:gd name="connsiteX264" fmla="*/ 721390 w 1459908"/>
              <a:gd name="connsiteY264" fmla="*/ 2946525 h 6222058"/>
              <a:gd name="connsiteX265" fmla="*/ 376079 w 1459908"/>
              <a:gd name="connsiteY265" fmla="*/ 2946525 h 6222058"/>
              <a:gd name="connsiteX266" fmla="*/ 403517 w 1459908"/>
              <a:gd name="connsiteY266" fmla="*/ 2974777 h 6222058"/>
              <a:gd name="connsiteX267" fmla="*/ 376079 w 1459908"/>
              <a:gd name="connsiteY267" fmla="*/ 3003028 h 6222058"/>
              <a:gd name="connsiteX268" fmla="*/ 348640 w 1459908"/>
              <a:gd name="connsiteY268" fmla="*/ 2974777 h 6222058"/>
              <a:gd name="connsiteX269" fmla="*/ 376079 w 1459908"/>
              <a:gd name="connsiteY269" fmla="*/ 2946525 h 6222058"/>
              <a:gd name="connsiteX270" fmla="*/ 31285 w 1459908"/>
              <a:gd name="connsiteY270" fmla="*/ 2946525 h 6222058"/>
              <a:gd name="connsiteX271" fmla="*/ 58724 w 1459908"/>
              <a:gd name="connsiteY271" fmla="*/ 2974777 h 6222058"/>
              <a:gd name="connsiteX272" fmla="*/ 31285 w 1459908"/>
              <a:gd name="connsiteY272" fmla="*/ 3003028 h 6222058"/>
              <a:gd name="connsiteX273" fmla="*/ 3847 w 1459908"/>
              <a:gd name="connsiteY273" fmla="*/ 2974777 h 6222058"/>
              <a:gd name="connsiteX274" fmla="*/ 31285 w 1459908"/>
              <a:gd name="connsiteY274" fmla="*/ 2946525 h 6222058"/>
              <a:gd name="connsiteX275" fmla="*/ 1411495 w 1459908"/>
              <a:gd name="connsiteY275" fmla="*/ 2599512 h 6222058"/>
              <a:gd name="connsiteX276" fmla="*/ 1438933 w 1459908"/>
              <a:gd name="connsiteY276" fmla="*/ 2627763 h 6222058"/>
              <a:gd name="connsiteX277" fmla="*/ 1411495 w 1459908"/>
              <a:gd name="connsiteY277" fmla="*/ 2656015 h 6222058"/>
              <a:gd name="connsiteX278" fmla="*/ 1384056 w 1459908"/>
              <a:gd name="connsiteY278" fmla="*/ 2627763 h 6222058"/>
              <a:gd name="connsiteX279" fmla="*/ 1411495 w 1459908"/>
              <a:gd name="connsiteY279" fmla="*/ 2599512 h 6222058"/>
              <a:gd name="connsiteX280" fmla="*/ 1066184 w 1459908"/>
              <a:gd name="connsiteY280" fmla="*/ 2599512 h 6222058"/>
              <a:gd name="connsiteX281" fmla="*/ 1093622 w 1459908"/>
              <a:gd name="connsiteY281" fmla="*/ 2627763 h 6222058"/>
              <a:gd name="connsiteX282" fmla="*/ 1066184 w 1459908"/>
              <a:gd name="connsiteY282" fmla="*/ 2656015 h 6222058"/>
              <a:gd name="connsiteX283" fmla="*/ 1038745 w 1459908"/>
              <a:gd name="connsiteY283" fmla="*/ 2627763 h 6222058"/>
              <a:gd name="connsiteX284" fmla="*/ 1066184 w 1459908"/>
              <a:gd name="connsiteY284" fmla="*/ 2599512 h 6222058"/>
              <a:gd name="connsiteX285" fmla="*/ 721390 w 1459908"/>
              <a:gd name="connsiteY285" fmla="*/ 2599512 h 6222058"/>
              <a:gd name="connsiteX286" fmla="*/ 748829 w 1459908"/>
              <a:gd name="connsiteY286" fmla="*/ 2627763 h 6222058"/>
              <a:gd name="connsiteX287" fmla="*/ 721390 w 1459908"/>
              <a:gd name="connsiteY287" fmla="*/ 2656015 h 6222058"/>
              <a:gd name="connsiteX288" fmla="*/ 693951 w 1459908"/>
              <a:gd name="connsiteY288" fmla="*/ 2627763 h 6222058"/>
              <a:gd name="connsiteX289" fmla="*/ 721390 w 1459908"/>
              <a:gd name="connsiteY289" fmla="*/ 2599512 h 6222058"/>
              <a:gd name="connsiteX290" fmla="*/ 376079 w 1459908"/>
              <a:gd name="connsiteY290" fmla="*/ 2599512 h 6222058"/>
              <a:gd name="connsiteX291" fmla="*/ 403517 w 1459908"/>
              <a:gd name="connsiteY291" fmla="*/ 2627763 h 6222058"/>
              <a:gd name="connsiteX292" fmla="*/ 376079 w 1459908"/>
              <a:gd name="connsiteY292" fmla="*/ 2656015 h 6222058"/>
              <a:gd name="connsiteX293" fmla="*/ 348640 w 1459908"/>
              <a:gd name="connsiteY293" fmla="*/ 2627763 h 6222058"/>
              <a:gd name="connsiteX294" fmla="*/ 376079 w 1459908"/>
              <a:gd name="connsiteY294" fmla="*/ 2599512 h 6222058"/>
              <a:gd name="connsiteX295" fmla="*/ 31285 w 1459908"/>
              <a:gd name="connsiteY295" fmla="*/ 2599512 h 6222058"/>
              <a:gd name="connsiteX296" fmla="*/ 58724 w 1459908"/>
              <a:gd name="connsiteY296" fmla="*/ 2627763 h 6222058"/>
              <a:gd name="connsiteX297" fmla="*/ 31285 w 1459908"/>
              <a:gd name="connsiteY297" fmla="*/ 2656015 h 6222058"/>
              <a:gd name="connsiteX298" fmla="*/ 3847 w 1459908"/>
              <a:gd name="connsiteY298" fmla="*/ 2627763 h 6222058"/>
              <a:gd name="connsiteX299" fmla="*/ 31285 w 1459908"/>
              <a:gd name="connsiteY299" fmla="*/ 2599512 h 6222058"/>
              <a:gd name="connsiteX300" fmla="*/ 1411495 w 1459908"/>
              <a:gd name="connsiteY300" fmla="*/ 2271688 h 6222058"/>
              <a:gd name="connsiteX301" fmla="*/ 1438933 w 1459908"/>
              <a:gd name="connsiteY301" fmla="*/ 2299940 h 6222058"/>
              <a:gd name="connsiteX302" fmla="*/ 1411495 w 1459908"/>
              <a:gd name="connsiteY302" fmla="*/ 2328191 h 6222058"/>
              <a:gd name="connsiteX303" fmla="*/ 1384056 w 1459908"/>
              <a:gd name="connsiteY303" fmla="*/ 2299940 h 6222058"/>
              <a:gd name="connsiteX304" fmla="*/ 1411495 w 1459908"/>
              <a:gd name="connsiteY304" fmla="*/ 2271688 h 6222058"/>
              <a:gd name="connsiteX305" fmla="*/ 1066184 w 1459908"/>
              <a:gd name="connsiteY305" fmla="*/ 2271688 h 6222058"/>
              <a:gd name="connsiteX306" fmla="*/ 1093622 w 1459908"/>
              <a:gd name="connsiteY306" fmla="*/ 2299940 h 6222058"/>
              <a:gd name="connsiteX307" fmla="*/ 1066184 w 1459908"/>
              <a:gd name="connsiteY307" fmla="*/ 2328191 h 6222058"/>
              <a:gd name="connsiteX308" fmla="*/ 1038745 w 1459908"/>
              <a:gd name="connsiteY308" fmla="*/ 2299940 h 6222058"/>
              <a:gd name="connsiteX309" fmla="*/ 1066184 w 1459908"/>
              <a:gd name="connsiteY309" fmla="*/ 2271688 h 6222058"/>
              <a:gd name="connsiteX310" fmla="*/ 721390 w 1459908"/>
              <a:gd name="connsiteY310" fmla="*/ 2271688 h 6222058"/>
              <a:gd name="connsiteX311" fmla="*/ 748829 w 1459908"/>
              <a:gd name="connsiteY311" fmla="*/ 2299940 h 6222058"/>
              <a:gd name="connsiteX312" fmla="*/ 721390 w 1459908"/>
              <a:gd name="connsiteY312" fmla="*/ 2328191 h 6222058"/>
              <a:gd name="connsiteX313" fmla="*/ 693951 w 1459908"/>
              <a:gd name="connsiteY313" fmla="*/ 2299940 h 6222058"/>
              <a:gd name="connsiteX314" fmla="*/ 721390 w 1459908"/>
              <a:gd name="connsiteY314" fmla="*/ 2271688 h 6222058"/>
              <a:gd name="connsiteX315" fmla="*/ 376079 w 1459908"/>
              <a:gd name="connsiteY315" fmla="*/ 2271688 h 6222058"/>
              <a:gd name="connsiteX316" fmla="*/ 403517 w 1459908"/>
              <a:gd name="connsiteY316" fmla="*/ 2299940 h 6222058"/>
              <a:gd name="connsiteX317" fmla="*/ 376079 w 1459908"/>
              <a:gd name="connsiteY317" fmla="*/ 2328191 h 6222058"/>
              <a:gd name="connsiteX318" fmla="*/ 348640 w 1459908"/>
              <a:gd name="connsiteY318" fmla="*/ 2299940 h 6222058"/>
              <a:gd name="connsiteX319" fmla="*/ 376079 w 1459908"/>
              <a:gd name="connsiteY319" fmla="*/ 2271688 h 6222058"/>
              <a:gd name="connsiteX320" fmla="*/ 30768 w 1459908"/>
              <a:gd name="connsiteY320" fmla="*/ 2271688 h 6222058"/>
              <a:gd name="connsiteX321" fmla="*/ 58206 w 1459908"/>
              <a:gd name="connsiteY321" fmla="*/ 2299940 h 6222058"/>
              <a:gd name="connsiteX322" fmla="*/ 30768 w 1459908"/>
              <a:gd name="connsiteY322" fmla="*/ 2328191 h 6222058"/>
              <a:gd name="connsiteX323" fmla="*/ 3329 w 1459908"/>
              <a:gd name="connsiteY323" fmla="*/ 2299940 h 6222058"/>
              <a:gd name="connsiteX324" fmla="*/ 30768 w 1459908"/>
              <a:gd name="connsiteY324" fmla="*/ 2271688 h 6222058"/>
              <a:gd name="connsiteX325" fmla="*/ 1411495 w 1459908"/>
              <a:gd name="connsiteY325" fmla="*/ 1934270 h 6222058"/>
              <a:gd name="connsiteX326" fmla="*/ 1438933 w 1459908"/>
              <a:gd name="connsiteY326" fmla="*/ 1962521 h 6222058"/>
              <a:gd name="connsiteX327" fmla="*/ 1411495 w 1459908"/>
              <a:gd name="connsiteY327" fmla="*/ 1990773 h 6222058"/>
              <a:gd name="connsiteX328" fmla="*/ 1384056 w 1459908"/>
              <a:gd name="connsiteY328" fmla="*/ 1962521 h 6222058"/>
              <a:gd name="connsiteX329" fmla="*/ 1411495 w 1459908"/>
              <a:gd name="connsiteY329" fmla="*/ 1934270 h 6222058"/>
              <a:gd name="connsiteX330" fmla="*/ 1066184 w 1459908"/>
              <a:gd name="connsiteY330" fmla="*/ 1934270 h 6222058"/>
              <a:gd name="connsiteX331" fmla="*/ 1093622 w 1459908"/>
              <a:gd name="connsiteY331" fmla="*/ 1962521 h 6222058"/>
              <a:gd name="connsiteX332" fmla="*/ 1066184 w 1459908"/>
              <a:gd name="connsiteY332" fmla="*/ 1990773 h 6222058"/>
              <a:gd name="connsiteX333" fmla="*/ 1038745 w 1459908"/>
              <a:gd name="connsiteY333" fmla="*/ 1962521 h 6222058"/>
              <a:gd name="connsiteX334" fmla="*/ 1066184 w 1459908"/>
              <a:gd name="connsiteY334" fmla="*/ 1934270 h 6222058"/>
              <a:gd name="connsiteX335" fmla="*/ 720872 w 1459908"/>
              <a:gd name="connsiteY335" fmla="*/ 1934270 h 6222058"/>
              <a:gd name="connsiteX336" fmla="*/ 748311 w 1459908"/>
              <a:gd name="connsiteY336" fmla="*/ 1962521 h 6222058"/>
              <a:gd name="connsiteX337" fmla="*/ 720872 w 1459908"/>
              <a:gd name="connsiteY337" fmla="*/ 1990773 h 6222058"/>
              <a:gd name="connsiteX338" fmla="*/ 693434 w 1459908"/>
              <a:gd name="connsiteY338" fmla="*/ 1962521 h 6222058"/>
              <a:gd name="connsiteX339" fmla="*/ 720872 w 1459908"/>
              <a:gd name="connsiteY339" fmla="*/ 1934270 h 6222058"/>
              <a:gd name="connsiteX340" fmla="*/ 376079 w 1459908"/>
              <a:gd name="connsiteY340" fmla="*/ 1934270 h 6222058"/>
              <a:gd name="connsiteX341" fmla="*/ 403517 w 1459908"/>
              <a:gd name="connsiteY341" fmla="*/ 1962521 h 6222058"/>
              <a:gd name="connsiteX342" fmla="*/ 376079 w 1459908"/>
              <a:gd name="connsiteY342" fmla="*/ 1990773 h 6222058"/>
              <a:gd name="connsiteX343" fmla="*/ 348640 w 1459908"/>
              <a:gd name="connsiteY343" fmla="*/ 1962521 h 6222058"/>
              <a:gd name="connsiteX344" fmla="*/ 376079 w 1459908"/>
              <a:gd name="connsiteY344" fmla="*/ 1934270 h 6222058"/>
              <a:gd name="connsiteX345" fmla="*/ 30768 w 1459908"/>
              <a:gd name="connsiteY345" fmla="*/ 1934270 h 6222058"/>
              <a:gd name="connsiteX346" fmla="*/ 58206 w 1459908"/>
              <a:gd name="connsiteY346" fmla="*/ 1962521 h 6222058"/>
              <a:gd name="connsiteX347" fmla="*/ 30768 w 1459908"/>
              <a:gd name="connsiteY347" fmla="*/ 1990773 h 6222058"/>
              <a:gd name="connsiteX348" fmla="*/ 3329 w 1459908"/>
              <a:gd name="connsiteY348" fmla="*/ 1962521 h 6222058"/>
              <a:gd name="connsiteX349" fmla="*/ 30768 w 1459908"/>
              <a:gd name="connsiteY349" fmla="*/ 1934270 h 6222058"/>
              <a:gd name="connsiteX350" fmla="*/ 1410977 w 1459908"/>
              <a:gd name="connsiteY350" fmla="*/ 1606979 h 6222058"/>
              <a:gd name="connsiteX351" fmla="*/ 1438416 w 1459908"/>
              <a:gd name="connsiteY351" fmla="*/ 1635231 h 6222058"/>
              <a:gd name="connsiteX352" fmla="*/ 1410977 w 1459908"/>
              <a:gd name="connsiteY352" fmla="*/ 1663482 h 6222058"/>
              <a:gd name="connsiteX353" fmla="*/ 1383538 w 1459908"/>
              <a:gd name="connsiteY353" fmla="*/ 1635231 h 6222058"/>
              <a:gd name="connsiteX354" fmla="*/ 1410977 w 1459908"/>
              <a:gd name="connsiteY354" fmla="*/ 1606979 h 6222058"/>
              <a:gd name="connsiteX355" fmla="*/ 30768 w 1459908"/>
              <a:gd name="connsiteY355" fmla="*/ 1606979 h 6222058"/>
              <a:gd name="connsiteX356" fmla="*/ 58206 w 1459908"/>
              <a:gd name="connsiteY356" fmla="*/ 1635231 h 6222058"/>
              <a:gd name="connsiteX357" fmla="*/ 30768 w 1459908"/>
              <a:gd name="connsiteY357" fmla="*/ 1663482 h 6222058"/>
              <a:gd name="connsiteX358" fmla="*/ 3329 w 1459908"/>
              <a:gd name="connsiteY358" fmla="*/ 1635231 h 6222058"/>
              <a:gd name="connsiteX359" fmla="*/ 30768 w 1459908"/>
              <a:gd name="connsiteY359" fmla="*/ 1606979 h 6222058"/>
              <a:gd name="connsiteX360" fmla="*/ 1066184 w 1459908"/>
              <a:gd name="connsiteY360" fmla="*/ 1606446 h 6222058"/>
              <a:gd name="connsiteX361" fmla="*/ 1093622 w 1459908"/>
              <a:gd name="connsiteY361" fmla="*/ 1634697 h 6222058"/>
              <a:gd name="connsiteX362" fmla="*/ 1066184 w 1459908"/>
              <a:gd name="connsiteY362" fmla="*/ 1662949 h 6222058"/>
              <a:gd name="connsiteX363" fmla="*/ 1038745 w 1459908"/>
              <a:gd name="connsiteY363" fmla="*/ 1634697 h 6222058"/>
              <a:gd name="connsiteX364" fmla="*/ 1066184 w 1459908"/>
              <a:gd name="connsiteY364" fmla="*/ 1606446 h 6222058"/>
              <a:gd name="connsiteX365" fmla="*/ 720872 w 1459908"/>
              <a:gd name="connsiteY365" fmla="*/ 1606446 h 6222058"/>
              <a:gd name="connsiteX366" fmla="*/ 748311 w 1459908"/>
              <a:gd name="connsiteY366" fmla="*/ 1634697 h 6222058"/>
              <a:gd name="connsiteX367" fmla="*/ 720872 w 1459908"/>
              <a:gd name="connsiteY367" fmla="*/ 1662949 h 6222058"/>
              <a:gd name="connsiteX368" fmla="*/ 693434 w 1459908"/>
              <a:gd name="connsiteY368" fmla="*/ 1634697 h 6222058"/>
              <a:gd name="connsiteX369" fmla="*/ 720872 w 1459908"/>
              <a:gd name="connsiteY369" fmla="*/ 1606446 h 6222058"/>
              <a:gd name="connsiteX370" fmla="*/ 376079 w 1459908"/>
              <a:gd name="connsiteY370" fmla="*/ 1606446 h 6222058"/>
              <a:gd name="connsiteX371" fmla="*/ 403517 w 1459908"/>
              <a:gd name="connsiteY371" fmla="*/ 1634697 h 6222058"/>
              <a:gd name="connsiteX372" fmla="*/ 376079 w 1459908"/>
              <a:gd name="connsiteY372" fmla="*/ 1662949 h 6222058"/>
              <a:gd name="connsiteX373" fmla="*/ 348640 w 1459908"/>
              <a:gd name="connsiteY373" fmla="*/ 1634697 h 6222058"/>
              <a:gd name="connsiteX374" fmla="*/ 376079 w 1459908"/>
              <a:gd name="connsiteY374" fmla="*/ 1606446 h 6222058"/>
              <a:gd name="connsiteX375" fmla="*/ 1410479 w 1459908"/>
              <a:gd name="connsiteY375" fmla="*/ 1340079 h 6222058"/>
              <a:gd name="connsiteX376" fmla="*/ 1437917 w 1459908"/>
              <a:gd name="connsiteY376" fmla="*/ 1368331 h 6222058"/>
              <a:gd name="connsiteX377" fmla="*/ 1410479 w 1459908"/>
              <a:gd name="connsiteY377" fmla="*/ 1396582 h 6222058"/>
              <a:gd name="connsiteX378" fmla="*/ 1383040 w 1459908"/>
              <a:gd name="connsiteY378" fmla="*/ 1368331 h 6222058"/>
              <a:gd name="connsiteX379" fmla="*/ 1410479 w 1459908"/>
              <a:gd name="connsiteY379" fmla="*/ 1340079 h 6222058"/>
              <a:gd name="connsiteX380" fmla="*/ 1065168 w 1459908"/>
              <a:gd name="connsiteY380" fmla="*/ 1340079 h 6222058"/>
              <a:gd name="connsiteX381" fmla="*/ 1092606 w 1459908"/>
              <a:gd name="connsiteY381" fmla="*/ 1368331 h 6222058"/>
              <a:gd name="connsiteX382" fmla="*/ 1065168 w 1459908"/>
              <a:gd name="connsiteY382" fmla="*/ 1396582 h 6222058"/>
              <a:gd name="connsiteX383" fmla="*/ 1037729 w 1459908"/>
              <a:gd name="connsiteY383" fmla="*/ 1368331 h 6222058"/>
              <a:gd name="connsiteX384" fmla="*/ 1065168 w 1459908"/>
              <a:gd name="connsiteY384" fmla="*/ 1340079 h 6222058"/>
              <a:gd name="connsiteX385" fmla="*/ 720374 w 1459908"/>
              <a:gd name="connsiteY385" fmla="*/ 1340079 h 6222058"/>
              <a:gd name="connsiteX386" fmla="*/ 747813 w 1459908"/>
              <a:gd name="connsiteY386" fmla="*/ 1368331 h 6222058"/>
              <a:gd name="connsiteX387" fmla="*/ 720374 w 1459908"/>
              <a:gd name="connsiteY387" fmla="*/ 1396582 h 6222058"/>
              <a:gd name="connsiteX388" fmla="*/ 692935 w 1459908"/>
              <a:gd name="connsiteY388" fmla="*/ 1368331 h 6222058"/>
              <a:gd name="connsiteX389" fmla="*/ 720374 w 1459908"/>
              <a:gd name="connsiteY389" fmla="*/ 1340079 h 6222058"/>
              <a:gd name="connsiteX390" fmla="*/ 375063 w 1459908"/>
              <a:gd name="connsiteY390" fmla="*/ 1340079 h 6222058"/>
              <a:gd name="connsiteX391" fmla="*/ 402501 w 1459908"/>
              <a:gd name="connsiteY391" fmla="*/ 1368331 h 6222058"/>
              <a:gd name="connsiteX392" fmla="*/ 375063 w 1459908"/>
              <a:gd name="connsiteY392" fmla="*/ 1396582 h 6222058"/>
              <a:gd name="connsiteX393" fmla="*/ 347624 w 1459908"/>
              <a:gd name="connsiteY393" fmla="*/ 1368331 h 6222058"/>
              <a:gd name="connsiteX394" fmla="*/ 375063 w 1459908"/>
              <a:gd name="connsiteY394" fmla="*/ 1340079 h 6222058"/>
              <a:gd name="connsiteX395" fmla="*/ 30269 w 1459908"/>
              <a:gd name="connsiteY395" fmla="*/ 1340079 h 6222058"/>
              <a:gd name="connsiteX396" fmla="*/ 57708 w 1459908"/>
              <a:gd name="connsiteY396" fmla="*/ 1368331 h 6222058"/>
              <a:gd name="connsiteX397" fmla="*/ 30269 w 1459908"/>
              <a:gd name="connsiteY397" fmla="*/ 1396582 h 6222058"/>
              <a:gd name="connsiteX398" fmla="*/ 2831 w 1459908"/>
              <a:gd name="connsiteY398" fmla="*/ 1368331 h 6222058"/>
              <a:gd name="connsiteX399" fmla="*/ 30269 w 1459908"/>
              <a:gd name="connsiteY399" fmla="*/ 1340079 h 6222058"/>
              <a:gd name="connsiteX400" fmla="*/ 1410479 w 1459908"/>
              <a:gd name="connsiteY400" fmla="*/ 993066 h 6222058"/>
              <a:gd name="connsiteX401" fmla="*/ 1437917 w 1459908"/>
              <a:gd name="connsiteY401" fmla="*/ 1021317 h 6222058"/>
              <a:gd name="connsiteX402" fmla="*/ 1410479 w 1459908"/>
              <a:gd name="connsiteY402" fmla="*/ 1049569 h 6222058"/>
              <a:gd name="connsiteX403" fmla="*/ 1383040 w 1459908"/>
              <a:gd name="connsiteY403" fmla="*/ 1021317 h 6222058"/>
              <a:gd name="connsiteX404" fmla="*/ 1410479 w 1459908"/>
              <a:gd name="connsiteY404" fmla="*/ 993066 h 6222058"/>
              <a:gd name="connsiteX405" fmla="*/ 1065168 w 1459908"/>
              <a:gd name="connsiteY405" fmla="*/ 993066 h 6222058"/>
              <a:gd name="connsiteX406" fmla="*/ 1092606 w 1459908"/>
              <a:gd name="connsiteY406" fmla="*/ 1021317 h 6222058"/>
              <a:gd name="connsiteX407" fmla="*/ 1065168 w 1459908"/>
              <a:gd name="connsiteY407" fmla="*/ 1049569 h 6222058"/>
              <a:gd name="connsiteX408" fmla="*/ 1037729 w 1459908"/>
              <a:gd name="connsiteY408" fmla="*/ 1021317 h 6222058"/>
              <a:gd name="connsiteX409" fmla="*/ 1065168 w 1459908"/>
              <a:gd name="connsiteY409" fmla="*/ 993066 h 6222058"/>
              <a:gd name="connsiteX410" fmla="*/ 720374 w 1459908"/>
              <a:gd name="connsiteY410" fmla="*/ 993066 h 6222058"/>
              <a:gd name="connsiteX411" fmla="*/ 747813 w 1459908"/>
              <a:gd name="connsiteY411" fmla="*/ 1021317 h 6222058"/>
              <a:gd name="connsiteX412" fmla="*/ 720374 w 1459908"/>
              <a:gd name="connsiteY412" fmla="*/ 1049569 h 6222058"/>
              <a:gd name="connsiteX413" fmla="*/ 692935 w 1459908"/>
              <a:gd name="connsiteY413" fmla="*/ 1021317 h 6222058"/>
              <a:gd name="connsiteX414" fmla="*/ 720374 w 1459908"/>
              <a:gd name="connsiteY414" fmla="*/ 993066 h 6222058"/>
              <a:gd name="connsiteX415" fmla="*/ 375063 w 1459908"/>
              <a:gd name="connsiteY415" fmla="*/ 993066 h 6222058"/>
              <a:gd name="connsiteX416" fmla="*/ 402501 w 1459908"/>
              <a:gd name="connsiteY416" fmla="*/ 1021317 h 6222058"/>
              <a:gd name="connsiteX417" fmla="*/ 375063 w 1459908"/>
              <a:gd name="connsiteY417" fmla="*/ 1049569 h 6222058"/>
              <a:gd name="connsiteX418" fmla="*/ 347624 w 1459908"/>
              <a:gd name="connsiteY418" fmla="*/ 1021317 h 6222058"/>
              <a:gd name="connsiteX419" fmla="*/ 375063 w 1459908"/>
              <a:gd name="connsiteY419" fmla="*/ 993066 h 6222058"/>
              <a:gd name="connsiteX420" fmla="*/ 30269 w 1459908"/>
              <a:gd name="connsiteY420" fmla="*/ 993066 h 6222058"/>
              <a:gd name="connsiteX421" fmla="*/ 57708 w 1459908"/>
              <a:gd name="connsiteY421" fmla="*/ 1021317 h 6222058"/>
              <a:gd name="connsiteX422" fmla="*/ 30269 w 1459908"/>
              <a:gd name="connsiteY422" fmla="*/ 1049569 h 6222058"/>
              <a:gd name="connsiteX423" fmla="*/ 2831 w 1459908"/>
              <a:gd name="connsiteY423" fmla="*/ 1021317 h 6222058"/>
              <a:gd name="connsiteX424" fmla="*/ 30269 w 1459908"/>
              <a:gd name="connsiteY424" fmla="*/ 993066 h 6222058"/>
              <a:gd name="connsiteX425" fmla="*/ 1410479 w 1459908"/>
              <a:gd name="connsiteY425" fmla="*/ 665242 h 6222058"/>
              <a:gd name="connsiteX426" fmla="*/ 1437917 w 1459908"/>
              <a:gd name="connsiteY426" fmla="*/ 693494 h 6222058"/>
              <a:gd name="connsiteX427" fmla="*/ 1410479 w 1459908"/>
              <a:gd name="connsiteY427" fmla="*/ 721745 h 6222058"/>
              <a:gd name="connsiteX428" fmla="*/ 1383040 w 1459908"/>
              <a:gd name="connsiteY428" fmla="*/ 693494 h 6222058"/>
              <a:gd name="connsiteX429" fmla="*/ 1410479 w 1459908"/>
              <a:gd name="connsiteY429" fmla="*/ 665242 h 6222058"/>
              <a:gd name="connsiteX430" fmla="*/ 1065168 w 1459908"/>
              <a:gd name="connsiteY430" fmla="*/ 665242 h 6222058"/>
              <a:gd name="connsiteX431" fmla="*/ 1092606 w 1459908"/>
              <a:gd name="connsiteY431" fmla="*/ 693494 h 6222058"/>
              <a:gd name="connsiteX432" fmla="*/ 1065168 w 1459908"/>
              <a:gd name="connsiteY432" fmla="*/ 721745 h 6222058"/>
              <a:gd name="connsiteX433" fmla="*/ 1037729 w 1459908"/>
              <a:gd name="connsiteY433" fmla="*/ 693494 h 6222058"/>
              <a:gd name="connsiteX434" fmla="*/ 1065168 w 1459908"/>
              <a:gd name="connsiteY434" fmla="*/ 665242 h 6222058"/>
              <a:gd name="connsiteX435" fmla="*/ 720374 w 1459908"/>
              <a:gd name="connsiteY435" fmla="*/ 665242 h 6222058"/>
              <a:gd name="connsiteX436" fmla="*/ 747813 w 1459908"/>
              <a:gd name="connsiteY436" fmla="*/ 693494 h 6222058"/>
              <a:gd name="connsiteX437" fmla="*/ 720374 w 1459908"/>
              <a:gd name="connsiteY437" fmla="*/ 721745 h 6222058"/>
              <a:gd name="connsiteX438" fmla="*/ 692935 w 1459908"/>
              <a:gd name="connsiteY438" fmla="*/ 693494 h 6222058"/>
              <a:gd name="connsiteX439" fmla="*/ 720374 w 1459908"/>
              <a:gd name="connsiteY439" fmla="*/ 665242 h 6222058"/>
              <a:gd name="connsiteX440" fmla="*/ 375063 w 1459908"/>
              <a:gd name="connsiteY440" fmla="*/ 665242 h 6222058"/>
              <a:gd name="connsiteX441" fmla="*/ 402501 w 1459908"/>
              <a:gd name="connsiteY441" fmla="*/ 693494 h 6222058"/>
              <a:gd name="connsiteX442" fmla="*/ 375063 w 1459908"/>
              <a:gd name="connsiteY442" fmla="*/ 721745 h 6222058"/>
              <a:gd name="connsiteX443" fmla="*/ 347624 w 1459908"/>
              <a:gd name="connsiteY443" fmla="*/ 693494 h 6222058"/>
              <a:gd name="connsiteX444" fmla="*/ 375063 w 1459908"/>
              <a:gd name="connsiteY444" fmla="*/ 665242 h 6222058"/>
              <a:gd name="connsiteX445" fmla="*/ 29752 w 1459908"/>
              <a:gd name="connsiteY445" fmla="*/ 665242 h 6222058"/>
              <a:gd name="connsiteX446" fmla="*/ 57190 w 1459908"/>
              <a:gd name="connsiteY446" fmla="*/ 693494 h 6222058"/>
              <a:gd name="connsiteX447" fmla="*/ 29752 w 1459908"/>
              <a:gd name="connsiteY447" fmla="*/ 721745 h 6222058"/>
              <a:gd name="connsiteX448" fmla="*/ 2313 w 1459908"/>
              <a:gd name="connsiteY448" fmla="*/ 693494 h 6222058"/>
              <a:gd name="connsiteX449" fmla="*/ 29752 w 1459908"/>
              <a:gd name="connsiteY449" fmla="*/ 665242 h 6222058"/>
              <a:gd name="connsiteX450" fmla="*/ 1410479 w 1459908"/>
              <a:gd name="connsiteY450" fmla="*/ 327824 h 6222058"/>
              <a:gd name="connsiteX451" fmla="*/ 1437917 w 1459908"/>
              <a:gd name="connsiteY451" fmla="*/ 356075 h 6222058"/>
              <a:gd name="connsiteX452" fmla="*/ 1410479 w 1459908"/>
              <a:gd name="connsiteY452" fmla="*/ 384327 h 6222058"/>
              <a:gd name="connsiteX453" fmla="*/ 1383040 w 1459908"/>
              <a:gd name="connsiteY453" fmla="*/ 356075 h 6222058"/>
              <a:gd name="connsiteX454" fmla="*/ 1410479 w 1459908"/>
              <a:gd name="connsiteY454" fmla="*/ 327824 h 6222058"/>
              <a:gd name="connsiteX455" fmla="*/ 1065168 w 1459908"/>
              <a:gd name="connsiteY455" fmla="*/ 327824 h 6222058"/>
              <a:gd name="connsiteX456" fmla="*/ 1092606 w 1459908"/>
              <a:gd name="connsiteY456" fmla="*/ 356075 h 6222058"/>
              <a:gd name="connsiteX457" fmla="*/ 1065168 w 1459908"/>
              <a:gd name="connsiteY457" fmla="*/ 384327 h 6222058"/>
              <a:gd name="connsiteX458" fmla="*/ 1037729 w 1459908"/>
              <a:gd name="connsiteY458" fmla="*/ 356075 h 6222058"/>
              <a:gd name="connsiteX459" fmla="*/ 1065168 w 1459908"/>
              <a:gd name="connsiteY459" fmla="*/ 327824 h 6222058"/>
              <a:gd name="connsiteX460" fmla="*/ 719856 w 1459908"/>
              <a:gd name="connsiteY460" fmla="*/ 327824 h 6222058"/>
              <a:gd name="connsiteX461" fmla="*/ 747295 w 1459908"/>
              <a:gd name="connsiteY461" fmla="*/ 356075 h 6222058"/>
              <a:gd name="connsiteX462" fmla="*/ 719856 w 1459908"/>
              <a:gd name="connsiteY462" fmla="*/ 384327 h 6222058"/>
              <a:gd name="connsiteX463" fmla="*/ 692418 w 1459908"/>
              <a:gd name="connsiteY463" fmla="*/ 356075 h 6222058"/>
              <a:gd name="connsiteX464" fmla="*/ 719856 w 1459908"/>
              <a:gd name="connsiteY464" fmla="*/ 327824 h 6222058"/>
              <a:gd name="connsiteX465" fmla="*/ 375063 w 1459908"/>
              <a:gd name="connsiteY465" fmla="*/ 327824 h 6222058"/>
              <a:gd name="connsiteX466" fmla="*/ 402501 w 1459908"/>
              <a:gd name="connsiteY466" fmla="*/ 356075 h 6222058"/>
              <a:gd name="connsiteX467" fmla="*/ 375063 w 1459908"/>
              <a:gd name="connsiteY467" fmla="*/ 384327 h 6222058"/>
              <a:gd name="connsiteX468" fmla="*/ 347624 w 1459908"/>
              <a:gd name="connsiteY468" fmla="*/ 356075 h 6222058"/>
              <a:gd name="connsiteX469" fmla="*/ 375063 w 1459908"/>
              <a:gd name="connsiteY469" fmla="*/ 327824 h 6222058"/>
              <a:gd name="connsiteX470" fmla="*/ 29752 w 1459908"/>
              <a:gd name="connsiteY470" fmla="*/ 327824 h 6222058"/>
              <a:gd name="connsiteX471" fmla="*/ 57190 w 1459908"/>
              <a:gd name="connsiteY471" fmla="*/ 356075 h 6222058"/>
              <a:gd name="connsiteX472" fmla="*/ 29752 w 1459908"/>
              <a:gd name="connsiteY472" fmla="*/ 384327 h 6222058"/>
              <a:gd name="connsiteX473" fmla="*/ 2313 w 1459908"/>
              <a:gd name="connsiteY473" fmla="*/ 356075 h 6222058"/>
              <a:gd name="connsiteX474" fmla="*/ 29752 w 1459908"/>
              <a:gd name="connsiteY474" fmla="*/ 327824 h 6222058"/>
              <a:gd name="connsiteX475" fmla="*/ 1409961 w 1459908"/>
              <a:gd name="connsiteY475" fmla="*/ 533 h 6222058"/>
              <a:gd name="connsiteX476" fmla="*/ 1437400 w 1459908"/>
              <a:gd name="connsiteY476" fmla="*/ 28785 h 6222058"/>
              <a:gd name="connsiteX477" fmla="*/ 1409961 w 1459908"/>
              <a:gd name="connsiteY477" fmla="*/ 57036 h 6222058"/>
              <a:gd name="connsiteX478" fmla="*/ 1382522 w 1459908"/>
              <a:gd name="connsiteY478" fmla="*/ 28785 h 6222058"/>
              <a:gd name="connsiteX479" fmla="*/ 1409961 w 1459908"/>
              <a:gd name="connsiteY479" fmla="*/ 533 h 6222058"/>
              <a:gd name="connsiteX480" fmla="*/ 29752 w 1459908"/>
              <a:gd name="connsiteY480" fmla="*/ 533 h 6222058"/>
              <a:gd name="connsiteX481" fmla="*/ 57190 w 1459908"/>
              <a:gd name="connsiteY481" fmla="*/ 28785 h 6222058"/>
              <a:gd name="connsiteX482" fmla="*/ 29752 w 1459908"/>
              <a:gd name="connsiteY482" fmla="*/ 57036 h 6222058"/>
              <a:gd name="connsiteX483" fmla="*/ 2313 w 1459908"/>
              <a:gd name="connsiteY483" fmla="*/ 28785 h 6222058"/>
              <a:gd name="connsiteX484" fmla="*/ 29752 w 1459908"/>
              <a:gd name="connsiteY484" fmla="*/ 533 h 6222058"/>
              <a:gd name="connsiteX485" fmla="*/ 1065168 w 1459908"/>
              <a:gd name="connsiteY485" fmla="*/ 0 h 6222058"/>
              <a:gd name="connsiteX486" fmla="*/ 1092606 w 1459908"/>
              <a:gd name="connsiteY486" fmla="*/ 28251 h 6222058"/>
              <a:gd name="connsiteX487" fmla="*/ 1065168 w 1459908"/>
              <a:gd name="connsiteY487" fmla="*/ 56503 h 6222058"/>
              <a:gd name="connsiteX488" fmla="*/ 1037729 w 1459908"/>
              <a:gd name="connsiteY488" fmla="*/ 28251 h 6222058"/>
              <a:gd name="connsiteX489" fmla="*/ 1065168 w 1459908"/>
              <a:gd name="connsiteY489" fmla="*/ 0 h 6222058"/>
              <a:gd name="connsiteX490" fmla="*/ 719856 w 1459908"/>
              <a:gd name="connsiteY490" fmla="*/ 0 h 6222058"/>
              <a:gd name="connsiteX491" fmla="*/ 747295 w 1459908"/>
              <a:gd name="connsiteY491" fmla="*/ 28251 h 6222058"/>
              <a:gd name="connsiteX492" fmla="*/ 719856 w 1459908"/>
              <a:gd name="connsiteY492" fmla="*/ 56503 h 6222058"/>
              <a:gd name="connsiteX493" fmla="*/ 692418 w 1459908"/>
              <a:gd name="connsiteY493" fmla="*/ 28251 h 6222058"/>
              <a:gd name="connsiteX494" fmla="*/ 719856 w 1459908"/>
              <a:gd name="connsiteY494" fmla="*/ 0 h 6222058"/>
              <a:gd name="connsiteX495" fmla="*/ 375063 w 1459908"/>
              <a:gd name="connsiteY495" fmla="*/ 0 h 6222058"/>
              <a:gd name="connsiteX496" fmla="*/ 402501 w 1459908"/>
              <a:gd name="connsiteY496" fmla="*/ 28251 h 6222058"/>
              <a:gd name="connsiteX497" fmla="*/ 375063 w 1459908"/>
              <a:gd name="connsiteY497" fmla="*/ 56503 h 6222058"/>
              <a:gd name="connsiteX498" fmla="*/ 347624 w 1459908"/>
              <a:gd name="connsiteY498" fmla="*/ 28251 h 6222058"/>
              <a:gd name="connsiteX499" fmla="*/ 375063 w 1459908"/>
              <a:gd name="connsiteY499" fmla="*/ 0 h 622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Lst>
            <a:rect l="l" t="t" r="r" b="b"/>
            <a:pathLst>
              <a:path w="1459908" h="6222058">
                <a:moveTo>
                  <a:pt x="1432470" y="6165555"/>
                </a:moveTo>
                <a:cubicBezTo>
                  <a:pt x="1447483" y="6165555"/>
                  <a:pt x="1459908" y="6178349"/>
                  <a:pt x="1459908" y="6193807"/>
                </a:cubicBezTo>
                <a:cubicBezTo>
                  <a:pt x="1459908" y="6209265"/>
                  <a:pt x="1447483" y="6222058"/>
                  <a:pt x="1432470" y="6222058"/>
                </a:cubicBezTo>
                <a:cubicBezTo>
                  <a:pt x="1417456" y="6222058"/>
                  <a:pt x="1405031" y="6209265"/>
                  <a:pt x="1405031" y="6193807"/>
                </a:cubicBezTo>
                <a:cubicBezTo>
                  <a:pt x="1405031" y="6178349"/>
                  <a:pt x="1417456" y="6165555"/>
                  <a:pt x="1432470" y="6165555"/>
                </a:cubicBezTo>
                <a:close/>
                <a:moveTo>
                  <a:pt x="1087159" y="6165555"/>
                </a:moveTo>
                <a:cubicBezTo>
                  <a:pt x="1102690" y="6165555"/>
                  <a:pt x="1115115" y="6178349"/>
                  <a:pt x="1114597" y="6193807"/>
                </a:cubicBezTo>
                <a:cubicBezTo>
                  <a:pt x="1114597" y="6209265"/>
                  <a:pt x="1102172" y="6222058"/>
                  <a:pt x="1087159" y="6222058"/>
                </a:cubicBezTo>
                <a:cubicBezTo>
                  <a:pt x="1072145" y="6222058"/>
                  <a:pt x="1059720" y="6209265"/>
                  <a:pt x="1059720" y="6193807"/>
                </a:cubicBezTo>
                <a:cubicBezTo>
                  <a:pt x="1059720" y="6178349"/>
                  <a:pt x="1072145" y="6165555"/>
                  <a:pt x="1087159" y="6165555"/>
                </a:cubicBezTo>
                <a:close/>
                <a:moveTo>
                  <a:pt x="742365" y="6165555"/>
                </a:moveTo>
                <a:cubicBezTo>
                  <a:pt x="757378" y="6165555"/>
                  <a:pt x="769804" y="6178349"/>
                  <a:pt x="769804" y="6193807"/>
                </a:cubicBezTo>
                <a:cubicBezTo>
                  <a:pt x="769804" y="6209265"/>
                  <a:pt x="757378" y="6222058"/>
                  <a:pt x="742365" y="6222058"/>
                </a:cubicBezTo>
                <a:cubicBezTo>
                  <a:pt x="727351" y="6222058"/>
                  <a:pt x="714926" y="6209265"/>
                  <a:pt x="714926" y="6193807"/>
                </a:cubicBezTo>
                <a:cubicBezTo>
                  <a:pt x="714926" y="6178349"/>
                  <a:pt x="727351" y="6165555"/>
                  <a:pt x="742365" y="6165555"/>
                </a:cubicBezTo>
                <a:close/>
                <a:moveTo>
                  <a:pt x="397054" y="6165555"/>
                </a:moveTo>
                <a:cubicBezTo>
                  <a:pt x="412585" y="6165555"/>
                  <a:pt x="425010" y="6178349"/>
                  <a:pt x="424492" y="6193807"/>
                </a:cubicBezTo>
                <a:cubicBezTo>
                  <a:pt x="424492" y="6209265"/>
                  <a:pt x="412067" y="6222058"/>
                  <a:pt x="397054" y="6222058"/>
                </a:cubicBezTo>
                <a:cubicBezTo>
                  <a:pt x="382040" y="6222058"/>
                  <a:pt x="369615" y="6209265"/>
                  <a:pt x="369615" y="6193807"/>
                </a:cubicBezTo>
                <a:cubicBezTo>
                  <a:pt x="369615" y="6178349"/>
                  <a:pt x="382040" y="6165555"/>
                  <a:pt x="397054" y="6165555"/>
                </a:cubicBezTo>
                <a:close/>
                <a:moveTo>
                  <a:pt x="52260" y="6165555"/>
                </a:moveTo>
                <a:cubicBezTo>
                  <a:pt x="67274" y="6165555"/>
                  <a:pt x="79699" y="6178349"/>
                  <a:pt x="79699" y="6193807"/>
                </a:cubicBezTo>
                <a:cubicBezTo>
                  <a:pt x="79699" y="6209265"/>
                  <a:pt x="67274" y="6222058"/>
                  <a:pt x="52260" y="6222058"/>
                </a:cubicBezTo>
                <a:cubicBezTo>
                  <a:pt x="37247" y="6222058"/>
                  <a:pt x="24822" y="6209265"/>
                  <a:pt x="24822" y="6193807"/>
                </a:cubicBezTo>
                <a:cubicBezTo>
                  <a:pt x="24822" y="6178349"/>
                  <a:pt x="37247" y="6165555"/>
                  <a:pt x="52260" y="6165555"/>
                </a:cubicBezTo>
                <a:close/>
                <a:moveTo>
                  <a:pt x="1432470" y="5818542"/>
                </a:moveTo>
                <a:cubicBezTo>
                  <a:pt x="1447483" y="5818542"/>
                  <a:pt x="1459908" y="5831335"/>
                  <a:pt x="1459908" y="5846793"/>
                </a:cubicBezTo>
                <a:cubicBezTo>
                  <a:pt x="1459908" y="5862252"/>
                  <a:pt x="1447483" y="5875045"/>
                  <a:pt x="1432470" y="5875045"/>
                </a:cubicBezTo>
                <a:cubicBezTo>
                  <a:pt x="1417456" y="5875045"/>
                  <a:pt x="1405031" y="5862252"/>
                  <a:pt x="1405031" y="5846793"/>
                </a:cubicBezTo>
                <a:cubicBezTo>
                  <a:pt x="1405031" y="5831335"/>
                  <a:pt x="1417456" y="5818542"/>
                  <a:pt x="1432470" y="5818542"/>
                </a:cubicBezTo>
                <a:close/>
                <a:moveTo>
                  <a:pt x="1087159" y="5818542"/>
                </a:moveTo>
                <a:cubicBezTo>
                  <a:pt x="1102690" y="5818542"/>
                  <a:pt x="1115115" y="5831335"/>
                  <a:pt x="1114597" y="5846793"/>
                </a:cubicBezTo>
                <a:cubicBezTo>
                  <a:pt x="1114597" y="5862252"/>
                  <a:pt x="1102172" y="5875045"/>
                  <a:pt x="1087159" y="5875045"/>
                </a:cubicBezTo>
                <a:cubicBezTo>
                  <a:pt x="1072145" y="5875045"/>
                  <a:pt x="1059720" y="5862252"/>
                  <a:pt x="1059720" y="5846793"/>
                </a:cubicBezTo>
                <a:cubicBezTo>
                  <a:pt x="1059720" y="5831335"/>
                  <a:pt x="1072145" y="5818542"/>
                  <a:pt x="1087159" y="5818542"/>
                </a:cubicBezTo>
                <a:close/>
                <a:moveTo>
                  <a:pt x="742365" y="5818542"/>
                </a:moveTo>
                <a:cubicBezTo>
                  <a:pt x="757378" y="5818542"/>
                  <a:pt x="769804" y="5831335"/>
                  <a:pt x="769804" y="5846793"/>
                </a:cubicBezTo>
                <a:cubicBezTo>
                  <a:pt x="769804" y="5862252"/>
                  <a:pt x="757378" y="5875045"/>
                  <a:pt x="742365" y="5875045"/>
                </a:cubicBezTo>
                <a:cubicBezTo>
                  <a:pt x="727351" y="5875045"/>
                  <a:pt x="714926" y="5862252"/>
                  <a:pt x="714926" y="5846793"/>
                </a:cubicBezTo>
                <a:cubicBezTo>
                  <a:pt x="714926" y="5831335"/>
                  <a:pt x="727351" y="5818542"/>
                  <a:pt x="742365" y="5818542"/>
                </a:cubicBezTo>
                <a:close/>
                <a:moveTo>
                  <a:pt x="397054" y="5818542"/>
                </a:moveTo>
                <a:cubicBezTo>
                  <a:pt x="412585" y="5818542"/>
                  <a:pt x="424492" y="5831335"/>
                  <a:pt x="424492" y="5846793"/>
                </a:cubicBezTo>
                <a:cubicBezTo>
                  <a:pt x="424492" y="5862252"/>
                  <a:pt x="412067" y="5875045"/>
                  <a:pt x="397054" y="5875045"/>
                </a:cubicBezTo>
                <a:cubicBezTo>
                  <a:pt x="382040" y="5875045"/>
                  <a:pt x="369615" y="5862252"/>
                  <a:pt x="369615" y="5846793"/>
                </a:cubicBezTo>
                <a:cubicBezTo>
                  <a:pt x="369615" y="5831335"/>
                  <a:pt x="382040" y="5818542"/>
                  <a:pt x="397054" y="5818542"/>
                </a:cubicBezTo>
                <a:close/>
                <a:moveTo>
                  <a:pt x="52260" y="5818542"/>
                </a:moveTo>
                <a:cubicBezTo>
                  <a:pt x="67274" y="5818542"/>
                  <a:pt x="79699" y="5831335"/>
                  <a:pt x="79699" y="5846793"/>
                </a:cubicBezTo>
                <a:cubicBezTo>
                  <a:pt x="79699" y="5862252"/>
                  <a:pt x="67274" y="5875045"/>
                  <a:pt x="52260" y="5875045"/>
                </a:cubicBezTo>
                <a:cubicBezTo>
                  <a:pt x="37247" y="5875045"/>
                  <a:pt x="24822" y="5862252"/>
                  <a:pt x="24822" y="5846793"/>
                </a:cubicBezTo>
                <a:cubicBezTo>
                  <a:pt x="24822" y="5831335"/>
                  <a:pt x="37247" y="5818542"/>
                  <a:pt x="52260" y="5818542"/>
                </a:cubicBezTo>
                <a:close/>
                <a:moveTo>
                  <a:pt x="1432470" y="5490718"/>
                </a:moveTo>
                <a:cubicBezTo>
                  <a:pt x="1447483" y="5490718"/>
                  <a:pt x="1459908" y="5503511"/>
                  <a:pt x="1459908" y="5518970"/>
                </a:cubicBezTo>
                <a:cubicBezTo>
                  <a:pt x="1459908" y="5534428"/>
                  <a:pt x="1447483" y="5547221"/>
                  <a:pt x="1432470" y="5547221"/>
                </a:cubicBezTo>
                <a:cubicBezTo>
                  <a:pt x="1417456" y="5547221"/>
                  <a:pt x="1405031" y="5534428"/>
                  <a:pt x="1405031" y="5518970"/>
                </a:cubicBezTo>
                <a:cubicBezTo>
                  <a:pt x="1405031" y="5503511"/>
                  <a:pt x="1417456" y="5490718"/>
                  <a:pt x="1432470" y="5490718"/>
                </a:cubicBezTo>
                <a:close/>
                <a:moveTo>
                  <a:pt x="1087159" y="5490718"/>
                </a:moveTo>
                <a:cubicBezTo>
                  <a:pt x="1102690" y="5490718"/>
                  <a:pt x="1114597" y="5503511"/>
                  <a:pt x="1114597" y="5518970"/>
                </a:cubicBezTo>
                <a:cubicBezTo>
                  <a:pt x="1114597" y="5534428"/>
                  <a:pt x="1102172" y="5547221"/>
                  <a:pt x="1087159" y="5547221"/>
                </a:cubicBezTo>
                <a:cubicBezTo>
                  <a:pt x="1072145" y="5547221"/>
                  <a:pt x="1059720" y="5534428"/>
                  <a:pt x="1059720" y="5518970"/>
                </a:cubicBezTo>
                <a:cubicBezTo>
                  <a:pt x="1059720" y="5503511"/>
                  <a:pt x="1072145" y="5490718"/>
                  <a:pt x="1087159" y="5490718"/>
                </a:cubicBezTo>
                <a:close/>
                <a:moveTo>
                  <a:pt x="742365" y="5490718"/>
                </a:moveTo>
                <a:cubicBezTo>
                  <a:pt x="757378" y="5490718"/>
                  <a:pt x="769804" y="5503511"/>
                  <a:pt x="769804" y="5518970"/>
                </a:cubicBezTo>
                <a:cubicBezTo>
                  <a:pt x="769804" y="5534428"/>
                  <a:pt x="757378" y="5547221"/>
                  <a:pt x="742365" y="5547221"/>
                </a:cubicBezTo>
                <a:cubicBezTo>
                  <a:pt x="727351" y="5547221"/>
                  <a:pt x="714926" y="5534428"/>
                  <a:pt x="714926" y="5518970"/>
                </a:cubicBezTo>
                <a:cubicBezTo>
                  <a:pt x="714926" y="5503511"/>
                  <a:pt x="727351" y="5490718"/>
                  <a:pt x="742365" y="5490718"/>
                </a:cubicBezTo>
                <a:close/>
                <a:moveTo>
                  <a:pt x="397054" y="5490718"/>
                </a:moveTo>
                <a:cubicBezTo>
                  <a:pt x="412067" y="5490718"/>
                  <a:pt x="424492" y="5503511"/>
                  <a:pt x="424492" y="5518970"/>
                </a:cubicBezTo>
                <a:cubicBezTo>
                  <a:pt x="424492" y="5534428"/>
                  <a:pt x="412067" y="5547221"/>
                  <a:pt x="397054" y="5547221"/>
                </a:cubicBezTo>
                <a:cubicBezTo>
                  <a:pt x="382040" y="5547221"/>
                  <a:pt x="369615" y="5534428"/>
                  <a:pt x="369615" y="5518970"/>
                </a:cubicBezTo>
                <a:cubicBezTo>
                  <a:pt x="369615" y="5503511"/>
                  <a:pt x="382040" y="5490718"/>
                  <a:pt x="397054" y="5490718"/>
                </a:cubicBezTo>
                <a:close/>
                <a:moveTo>
                  <a:pt x="51743" y="5490718"/>
                </a:moveTo>
                <a:cubicBezTo>
                  <a:pt x="67274" y="5490718"/>
                  <a:pt x="79699" y="5503511"/>
                  <a:pt x="79181" y="5518970"/>
                </a:cubicBezTo>
                <a:cubicBezTo>
                  <a:pt x="79181" y="5534428"/>
                  <a:pt x="66756" y="5547221"/>
                  <a:pt x="51743" y="5547221"/>
                </a:cubicBezTo>
                <a:cubicBezTo>
                  <a:pt x="36729" y="5547221"/>
                  <a:pt x="24304" y="5534428"/>
                  <a:pt x="24304" y="5518970"/>
                </a:cubicBezTo>
                <a:cubicBezTo>
                  <a:pt x="24304" y="5503511"/>
                  <a:pt x="36729" y="5490718"/>
                  <a:pt x="51743" y="5490718"/>
                </a:cubicBezTo>
                <a:close/>
                <a:moveTo>
                  <a:pt x="1432470" y="5153300"/>
                </a:moveTo>
                <a:cubicBezTo>
                  <a:pt x="1447483" y="5153300"/>
                  <a:pt x="1459908" y="5166093"/>
                  <a:pt x="1459908" y="5181551"/>
                </a:cubicBezTo>
                <a:cubicBezTo>
                  <a:pt x="1459908" y="5197010"/>
                  <a:pt x="1447483" y="5209803"/>
                  <a:pt x="1432470" y="5209803"/>
                </a:cubicBezTo>
                <a:cubicBezTo>
                  <a:pt x="1417456" y="5209803"/>
                  <a:pt x="1405031" y="5197010"/>
                  <a:pt x="1405031" y="5181551"/>
                </a:cubicBezTo>
                <a:cubicBezTo>
                  <a:pt x="1405031" y="5166093"/>
                  <a:pt x="1417456" y="5153300"/>
                  <a:pt x="1432470" y="5153300"/>
                </a:cubicBezTo>
                <a:close/>
                <a:moveTo>
                  <a:pt x="1087159" y="5153300"/>
                </a:moveTo>
                <a:cubicBezTo>
                  <a:pt x="1102690" y="5153300"/>
                  <a:pt x="1114597" y="5166093"/>
                  <a:pt x="1114597" y="5181551"/>
                </a:cubicBezTo>
                <a:cubicBezTo>
                  <a:pt x="1114597" y="5197010"/>
                  <a:pt x="1102172" y="5209803"/>
                  <a:pt x="1087159" y="5209803"/>
                </a:cubicBezTo>
                <a:cubicBezTo>
                  <a:pt x="1072145" y="5209803"/>
                  <a:pt x="1059720" y="5197010"/>
                  <a:pt x="1059720" y="5181551"/>
                </a:cubicBezTo>
                <a:cubicBezTo>
                  <a:pt x="1059720" y="5166093"/>
                  <a:pt x="1072145" y="5153300"/>
                  <a:pt x="1087159" y="5153300"/>
                </a:cubicBezTo>
                <a:close/>
                <a:moveTo>
                  <a:pt x="741847" y="5153300"/>
                </a:moveTo>
                <a:cubicBezTo>
                  <a:pt x="757378" y="5153300"/>
                  <a:pt x="769804" y="5166093"/>
                  <a:pt x="769286" y="5181551"/>
                </a:cubicBezTo>
                <a:cubicBezTo>
                  <a:pt x="769286" y="5197010"/>
                  <a:pt x="756861" y="5209803"/>
                  <a:pt x="741847" y="5209803"/>
                </a:cubicBezTo>
                <a:cubicBezTo>
                  <a:pt x="726834" y="5209803"/>
                  <a:pt x="714409" y="5197010"/>
                  <a:pt x="714409" y="5181551"/>
                </a:cubicBezTo>
                <a:cubicBezTo>
                  <a:pt x="714409" y="5166093"/>
                  <a:pt x="726834" y="5153300"/>
                  <a:pt x="741847" y="5153300"/>
                </a:cubicBezTo>
                <a:close/>
                <a:moveTo>
                  <a:pt x="397054" y="5153300"/>
                </a:moveTo>
                <a:cubicBezTo>
                  <a:pt x="412067" y="5153300"/>
                  <a:pt x="424492" y="5166093"/>
                  <a:pt x="424492" y="5181551"/>
                </a:cubicBezTo>
                <a:cubicBezTo>
                  <a:pt x="424492" y="5197010"/>
                  <a:pt x="412067" y="5209803"/>
                  <a:pt x="397054" y="5209803"/>
                </a:cubicBezTo>
                <a:cubicBezTo>
                  <a:pt x="382040" y="5209803"/>
                  <a:pt x="369615" y="5197010"/>
                  <a:pt x="369615" y="5181551"/>
                </a:cubicBezTo>
                <a:cubicBezTo>
                  <a:pt x="369615" y="5166093"/>
                  <a:pt x="382040" y="5153300"/>
                  <a:pt x="397054" y="5153300"/>
                </a:cubicBezTo>
                <a:close/>
                <a:moveTo>
                  <a:pt x="51743" y="5153300"/>
                </a:moveTo>
                <a:cubicBezTo>
                  <a:pt x="67274" y="5153300"/>
                  <a:pt x="79699" y="5166093"/>
                  <a:pt x="79181" y="5181551"/>
                </a:cubicBezTo>
                <a:cubicBezTo>
                  <a:pt x="79181" y="5197010"/>
                  <a:pt x="66756" y="5209803"/>
                  <a:pt x="51743" y="5209803"/>
                </a:cubicBezTo>
                <a:cubicBezTo>
                  <a:pt x="36729" y="5209803"/>
                  <a:pt x="24304" y="5197010"/>
                  <a:pt x="24304" y="5181551"/>
                </a:cubicBezTo>
                <a:cubicBezTo>
                  <a:pt x="24304" y="5166093"/>
                  <a:pt x="36729" y="5153300"/>
                  <a:pt x="51743" y="5153300"/>
                </a:cubicBezTo>
                <a:close/>
                <a:moveTo>
                  <a:pt x="1431952" y="4826009"/>
                </a:moveTo>
                <a:cubicBezTo>
                  <a:pt x="1446966" y="4826009"/>
                  <a:pt x="1459391" y="4838802"/>
                  <a:pt x="1459391" y="4854261"/>
                </a:cubicBezTo>
                <a:cubicBezTo>
                  <a:pt x="1459391" y="4869719"/>
                  <a:pt x="1446966" y="4882512"/>
                  <a:pt x="1431952" y="4882512"/>
                </a:cubicBezTo>
                <a:cubicBezTo>
                  <a:pt x="1416938" y="4882512"/>
                  <a:pt x="1404513" y="4869719"/>
                  <a:pt x="1404513" y="4854261"/>
                </a:cubicBezTo>
                <a:cubicBezTo>
                  <a:pt x="1404513" y="4838802"/>
                  <a:pt x="1416938" y="4826009"/>
                  <a:pt x="1431952" y="4826009"/>
                </a:cubicBezTo>
                <a:close/>
                <a:moveTo>
                  <a:pt x="51743" y="4826009"/>
                </a:moveTo>
                <a:cubicBezTo>
                  <a:pt x="67274" y="4826009"/>
                  <a:pt x="79181" y="4838802"/>
                  <a:pt x="79181" y="4854261"/>
                </a:cubicBezTo>
                <a:cubicBezTo>
                  <a:pt x="79181" y="4869719"/>
                  <a:pt x="66756" y="4882512"/>
                  <a:pt x="51743" y="4882512"/>
                </a:cubicBezTo>
                <a:cubicBezTo>
                  <a:pt x="36729" y="4882512"/>
                  <a:pt x="24304" y="4869719"/>
                  <a:pt x="24304" y="4854261"/>
                </a:cubicBezTo>
                <a:cubicBezTo>
                  <a:pt x="24304" y="4838802"/>
                  <a:pt x="36729" y="4826009"/>
                  <a:pt x="51743" y="4826009"/>
                </a:cubicBezTo>
                <a:close/>
                <a:moveTo>
                  <a:pt x="1087159" y="4825476"/>
                </a:moveTo>
                <a:cubicBezTo>
                  <a:pt x="1102172" y="4825476"/>
                  <a:pt x="1114597" y="4838269"/>
                  <a:pt x="1114597" y="4853727"/>
                </a:cubicBezTo>
                <a:cubicBezTo>
                  <a:pt x="1114597" y="4869186"/>
                  <a:pt x="1102172" y="4881979"/>
                  <a:pt x="1087159" y="4881979"/>
                </a:cubicBezTo>
                <a:cubicBezTo>
                  <a:pt x="1072145" y="4881979"/>
                  <a:pt x="1059720" y="4869186"/>
                  <a:pt x="1059720" y="4853727"/>
                </a:cubicBezTo>
                <a:cubicBezTo>
                  <a:pt x="1059720" y="4838269"/>
                  <a:pt x="1072145" y="4825476"/>
                  <a:pt x="1087159" y="4825476"/>
                </a:cubicBezTo>
                <a:close/>
                <a:moveTo>
                  <a:pt x="741847" y="4825476"/>
                </a:moveTo>
                <a:cubicBezTo>
                  <a:pt x="757378" y="4825476"/>
                  <a:pt x="769286" y="4838269"/>
                  <a:pt x="769286" y="4853727"/>
                </a:cubicBezTo>
                <a:cubicBezTo>
                  <a:pt x="769286" y="4869186"/>
                  <a:pt x="756861" y="4881979"/>
                  <a:pt x="741847" y="4881979"/>
                </a:cubicBezTo>
                <a:cubicBezTo>
                  <a:pt x="726834" y="4881979"/>
                  <a:pt x="714409" y="4869186"/>
                  <a:pt x="714409" y="4853727"/>
                </a:cubicBezTo>
                <a:cubicBezTo>
                  <a:pt x="714409" y="4838269"/>
                  <a:pt x="726834" y="4825476"/>
                  <a:pt x="741847" y="4825476"/>
                </a:cubicBezTo>
                <a:close/>
                <a:moveTo>
                  <a:pt x="397054" y="4825476"/>
                </a:moveTo>
                <a:cubicBezTo>
                  <a:pt x="412067" y="4825476"/>
                  <a:pt x="424492" y="4838269"/>
                  <a:pt x="424492" y="4853727"/>
                </a:cubicBezTo>
                <a:cubicBezTo>
                  <a:pt x="424492" y="4869186"/>
                  <a:pt x="412067" y="4881979"/>
                  <a:pt x="397054" y="4881979"/>
                </a:cubicBezTo>
                <a:cubicBezTo>
                  <a:pt x="382040" y="4881979"/>
                  <a:pt x="369615" y="4869186"/>
                  <a:pt x="369615" y="4853727"/>
                </a:cubicBezTo>
                <a:cubicBezTo>
                  <a:pt x="369615" y="4838269"/>
                  <a:pt x="382040" y="4825476"/>
                  <a:pt x="397054" y="4825476"/>
                </a:cubicBezTo>
                <a:close/>
                <a:moveTo>
                  <a:pt x="1408166" y="4559109"/>
                </a:moveTo>
                <a:cubicBezTo>
                  <a:pt x="1423179" y="4559109"/>
                  <a:pt x="1435604" y="4571903"/>
                  <a:pt x="1435604" y="4587361"/>
                </a:cubicBezTo>
                <a:cubicBezTo>
                  <a:pt x="1435604" y="4602819"/>
                  <a:pt x="1423179" y="4615612"/>
                  <a:pt x="1408166" y="4615612"/>
                </a:cubicBezTo>
                <a:cubicBezTo>
                  <a:pt x="1393152" y="4615612"/>
                  <a:pt x="1380727" y="4602819"/>
                  <a:pt x="1380727" y="4587361"/>
                </a:cubicBezTo>
                <a:cubicBezTo>
                  <a:pt x="1380727" y="4571903"/>
                  <a:pt x="1393152" y="4559109"/>
                  <a:pt x="1408166" y="4559109"/>
                </a:cubicBezTo>
                <a:close/>
                <a:moveTo>
                  <a:pt x="1062855" y="4559109"/>
                </a:moveTo>
                <a:cubicBezTo>
                  <a:pt x="1078386" y="4559109"/>
                  <a:pt x="1090811" y="4571903"/>
                  <a:pt x="1090293" y="4587361"/>
                </a:cubicBezTo>
                <a:cubicBezTo>
                  <a:pt x="1090293" y="4602819"/>
                  <a:pt x="1077868" y="4615612"/>
                  <a:pt x="1062855" y="4615612"/>
                </a:cubicBezTo>
                <a:cubicBezTo>
                  <a:pt x="1047841" y="4615612"/>
                  <a:pt x="1035416" y="4602819"/>
                  <a:pt x="1035416" y="4587361"/>
                </a:cubicBezTo>
                <a:cubicBezTo>
                  <a:pt x="1035416" y="4571903"/>
                  <a:pt x="1047841" y="4559109"/>
                  <a:pt x="1062855" y="4559109"/>
                </a:cubicBezTo>
                <a:close/>
                <a:moveTo>
                  <a:pt x="718061" y="4559109"/>
                </a:moveTo>
                <a:cubicBezTo>
                  <a:pt x="733074" y="4559109"/>
                  <a:pt x="745500" y="4571903"/>
                  <a:pt x="745500" y="4587361"/>
                </a:cubicBezTo>
                <a:cubicBezTo>
                  <a:pt x="745500" y="4602819"/>
                  <a:pt x="733074" y="4615612"/>
                  <a:pt x="718061" y="4615612"/>
                </a:cubicBezTo>
                <a:cubicBezTo>
                  <a:pt x="703047" y="4615612"/>
                  <a:pt x="690622" y="4602819"/>
                  <a:pt x="690622" y="4587361"/>
                </a:cubicBezTo>
                <a:cubicBezTo>
                  <a:pt x="690622" y="4571903"/>
                  <a:pt x="703047" y="4559109"/>
                  <a:pt x="718061" y="4559109"/>
                </a:cubicBezTo>
                <a:close/>
                <a:moveTo>
                  <a:pt x="372750" y="4559109"/>
                </a:moveTo>
                <a:cubicBezTo>
                  <a:pt x="388281" y="4559109"/>
                  <a:pt x="400706" y="4571903"/>
                  <a:pt x="400188" y="4587361"/>
                </a:cubicBezTo>
                <a:cubicBezTo>
                  <a:pt x="400188" y="4602819"/>
                  <a:pt x="387763" y="4615612"/>
                  <a:pt x="372750" y="4615612"/>
                </a:cubicBezTo>
                <a:cubicBezTo>
                  <a:pt x="357736" y="4615612"/>
                  <a:pt x="345311" y="4602819"/>
                  <a:pt x="345311" y="4587361"/>
                </a:cubicBezTo>
                <a:cubicBezTo>
                  <a:pt x="345311" y="4571903"/>
                  <a:pt x="357736" y="4559109"/>
                  <a:pt x="372750" y="4559109"/>
                </a:cubicBezTo>
                <a:close/>
                <a:moveTo>
                  <a:pt x="27956" y="4559109"/>
                </a:moveTo>
                <a:cubicBezTo>
                  <a:pt x="42970" y="4559109"/>
                  <a:pt x="55395" y="4571903"/>
                  <a:pt x="55395" y="4587361"/>
                </a:cubicBezTo>
                <a:cubicBezTo>
                  <a:pt x="55395" y="4602819"/>
                  <a:pt x="42970" y="4615612"/>
                  <a:pt x="27956" y="4615612"/>
                </a:cubicBezTo>
                <a:cubicBezTo>
                  <a:pt x="12943" y="4615612"/>
                  <a:pt x="518" y="4602819"/>
                  <a:pt x="518" y="4587361"/>
                </a:cubicBezTo>
                <a:cubicBezTo>
                  <a:pt x="518" y="4571903"/>
                  <a:pt x="12943" y="4559109"/>
                  <a:pt x="27956" y="4559109"/>
                </a:cubicBezTo>
                <a:close/>
                <a:moveTo>
                  <a:pt x="1408166" y="4212096"/>
                </a:moveTo>
                <a:cubicBezTo>
                  <a:pt x="1423179" y="4212096"/>
                  <a:pt x="1435604" y="4224889"/>
                  <a:pt x="1435604" y="4240347"/>
                </a:cubicBezTo>
                <a:cubicBezTo>
                  <a:pt x="1435604" y="4255806"/>
                  <a:pt x="1423179" y="4268599"/>
                  <a:pt x="1408166" y="4268599"/>
                </a:cubicBezTo>
                <a:cubicBezTo>
                  <a:pt x="1393152" y="4268599"/>
                  <a:pt x="1380727" y="4255806"/>
                  <a:pt x="1380727" y="4240347"/>
                </a:cubicBezTo>
                <a:cubicBezTo>
                  <a:pt x="1380727" y="4224889"/>
                  <a:pt x="1393152" y="4212096"/>
                  <a:pt x="1408166" y="4212096"/>
                </a:cubicBezTo>
                <a:close/>
                <a:moveTo>
                  <a:pt x="1062855" y="4212096"/>
                </a:moveTo>
                <a:cubicBezTo>
                  <a:pt x="1078386" y="4212096"/>
                  <a:pt x="1090811" y="4224889"/>
                  <a:pt x="1090293" y="4240347"/>
                </a:cubicBezTo>
                <a:cubicBezTo>
                  <a:pt x="1090293" y="4255806"/>
                  <a:pt x="1077868" y="4268599"/>
                  <a:pt x="1062855" y="4268599"/>
                </a:cubicBezTo>
                <a:cubicBezTo>
                  <a:pt x="1047841" y="4268599"/>
                  <a:pt x="1035416" y="4255806"/>
                  <a:pt x="1035416" y="4240347"/>
                </a:cubicBezTo>
                <a:cubicBezTo>
                  <a:pt x="1035416" y="4224889"/>
                  <a:pt x="1047841" y="4212096"/>
                  <a:pt x="1062855" y="4212096"/>
                </a:cubicBezTo>
                <a:close/>
                <a:moveTo>
                  <a:pt x="718061" y="4212096"/>
                </a:moveTo>
                <a:cubicBezTo>
                  <a:pt x="733074" y="4212096"/>
                  <a:pt x="745500" y="4224889"/>
                  <a:pt x="745500" y="4240347"/>
                </a:cubicBezTo>
                <a:cubicBezTo>
                  <a:pt x="745500" y="4255806"/>
                  <a:pt x="733074" y="4268599"/>
                  <a:pt x="718061" y="4268599"/>
                </a:cubicBezTo>
                <a:cubicBezTo>
                  <a:pt x="703047" y="4268599"/>
                  <a:pt x="690622" y="4255806"/>
                  <a:pt x="690622" y="4240347"/>
                </a:cubicBezTo>
                <a:cubicBezTo>
                  <a:pt x="690622" y="4224889"/>
                  <a:pt x="703047" y="4212096"/>
                  <a:pt x="718061" y="4212096"/>
                </a:cubicBezTo>
                <a:close/>
                <a:moveTo>
                  <a:pt x="372750" y="4212096"/>
                </a:moveTo>
                <a:cubicBezTo>
                  <a:pt x="388281" y="4212096"/>
                  <a:pt x="400188" y="4224889"/>
                  <a:pt x="400188" y="4240347"/>
                </a:cubicBezTo>
                <a:cubicBezTo>
                  <a:pt x="400188" y="4255806"/>
                  <a:pt x="387763" y="4268599"/>
                  <a:pt x="372750" y="4268599"/>
                </a:cubicBezTo>
                <a:cubicBezTo>
                  <a:pt x="357736" y="4268599"/>
                  <a:pt x="345311" y="4255806"/>
                  <a:pt x="345311" y="4240347"/>
                </a:cubicBezTo>
                <a:cubicBezTo>
                  <a:pt x="345311" y="4224889"/>
                  <a:pt x="357736" y="4212096"/>
                  <a:pt x="372750" y="4212096"/>
                </a:cubicBezTo>
                <a:close/>
                <a:moveTo>
                  <a:pt x="27956" y="4212096"/>
                </a:moveTo>
                <a:cubicBezTo>
                  <a:pt x="42970" y="4212096"/>
                  <a:pt x="55395" y="4224889"/>
                  <a:pt x="55395" y="4240347"/>
                </a:cubicBezTo>
                <a:cubicBezTo>
                  <a:pt x="55395" y="4255806"/>
                  <a:pt x="42970" y="4268599"/>
                  <a:pt x="27956" y="4268599"/>
                </a:cubicBezTo>
                <a:cubicBezTo>
                  <a:pt x="12943" y="4268599"/>
                  <a:pt x="518" y="4255806"/>
                  <a:pt x="518" y="4240347"/>
                </a:cubicBezTo>
                <a:cubicBezTo>
                  <a:pt x="518" y="4224889"/>
                  <a:pt x="12943" y="4212096"/>
                  <a:pt x="27956" y="4212096"/>
                </a:cubicBezTo>
                <a:close/>
                <a:moveTo>
                  <a:pt x="1408166" y="3884272"/>
                </a:moveTo>
                <a:cubicBezTo>
                  <a:pt x="1423179" y="3884272"/>
                  <a:pt x="1435604" y="3897065"/>
                  <a:pt x="1435604" y="3912524"/>
                </a:cubicBezTo>
                <a:cubicBezTo>
                  <a:pt x="1435604" y="3927982"/>
                  <a:pt x="1423179" y="3940775"/>
                  <a:pt x="1408166" y="3940775"/>
                </a:cubicBezTo>
                <a:cubicBezTo>
                  <a:pt x="1393152" y="3940775"/>
                  <a:pt x="1380727" y="3927982"/>
                  <a:pt x="1380727" y="3912524"/>
                </a:cubicBezTo>
                <a:cubicBezTo>
                  <a:pt x="1380727" y="3897065"/>
                  <a:pt x="1393152" y="3884272"/>
                  <a:pt x="1408166" y="3884272"/>
                </a:cubicBezTo>
                <a:close/>
                <a:moveTo>
                  <a:pt x="1062855" y="3884272"/>
                </a:moveTo>
                <a:cubicBezTo>
                  <a:pt x="1078386" y="3884272"/>
                  <a:pt x="1090293" y="3897065"/>
                  <a:pt x="1090293" y="3912524"/>
                </a:cubicBezTo>
                <a:cubicBezTo>
                  <a:pt x="1090293" y="3927982"/>
                  <a:pt x="1077868" y="3940775"/>
                  <a:pt x="1062855" y="3940775"/>
                </a:cubicBezTo>
                <a:cubicBezTo>
                  <a:pt x="1047841" y="3940775"/>
                  <a:pt x="1035416" y="3927982"/>
                  <a:pt x="1035416" y="3912524"/>
                </a:cubicBezTo>
                <a:cubicBezTo>
                  <a:pt x="1035416" y="3897065"/>
                  <a:pt x="1047841" y="3884272"/>
                  <a:pt x="1062855" y="3884272"/>
                </a:cubicBezTo>
                <a:close/>
                <a:moveTo>
                  <a:pt x="718061" y="3884272"/>
                </a:moveTo>
                <a:cubicBezTo>
                  <a:pt x="733074" y="3884272"/>
                  <a:pt x="745500" y="3897065"/>
                  <a:pt x="745500" y="3912524"/>
                </a:cubicBezTo>
                <a:cubicBezTo>
                  <a:pt x="745500" y="3927982"/>
                  <a:pt x="733074" y="3940775"/>
                  <a:pt x="718061" y="3940775"/>
                </a:cubicBezTo>
                <a:cubicBezTo>
                  <a:pt x="703047" y="3940775"/>
                  <a:pt x="690622" y="3927982"/>
                  <a:pt x="690622" y="3912524"/>
                </a:cubicBezTo>
                <a:cubicBezTo>
                  <a:pt x="690622" y="3897065"/>
                  <a:pt x="703047" y="3884272"/>
                  <a:pt x="718061" y="3884272"/>
                </a:cubicBezTo>
                <a:close/>
                <a:moveTo>
                  <a:pt x="372750" y="3884272"/>
                </a:moveTo>
                <a:cubicBezTo>
                  <a:pt x="387763" y="3884272"/>
                  <a:pt x="400188" y="3897065"/>
                  <a:pt x="400188" y="3912524"/>
                </a:cubicBezTo>
                <a:cubicBezTo>
                  <a:pt x="400188" y="3927982"/>
                  <a:pt x="387763" y="3940775"/>
                  <a:pt x="372750" y="3940775"/>
                </a:cubicBezTo>
                <a:cubicBezTo>
                  <a:pt x="357736" y="3940775"/>
                  <a:pt x="345311" y="3927982"/>
                  <a:pt x="345311" y="3912524"/>
                </a:cubicBezTo>
                <a:cubicBezTo>
                  <a:pt x="345311" y="3897065"/>
                  <a:pt x="357736" y="3884272"/>
                  <a:pt x="372750" y="3884272"/>
                </a:cubicBezTo>
                <a:close/>
                <a:moveTo>
                  <a:pt x="27439" y="3884272"/>
                </a:moveTo>
                <a:cubicBezTo>
                  <a:pt x="42970" y="3884272"/>
                  <a:pt x="55395" y="3897065"/>
                  <a:pt x="54877" y="3912524"/>
                </a:cubicBezTo>
                <a:cubicBezTo>
                  <a:pt x="54877" y="3927982"/>
                  <a:pt x="42452" y="3940775"/>
                  <a:pt x="27439" y="3940775"/>
                </a:cubicBezTo>
                <a:cubicBezTo>
                  <a:pt x="12425" y="3940775"/>
                  <a:pt x="0" y="3927982"/>
                  <a:pt x="0" y="3912524"/>
                </a:cubicBezTo>
                <a:cubicBezTo>
                  <a:pt x="0" y="3897065"/>
                  <a:pt x="12425" y="3884272"/>
                  <a:pt x="27439" y="3884272"/>
                </a:cubicBezTo>
                <a:close/>
                <a:moveTo>
                  <a:pt x="1408166" y="3546854"/>
                </a:moveTo>
                <a:cubicBezTo>
                  <a:pt x="1423179" y="3546854"/>
                  <a:pt x="1435604" y="3559647"/>
                  <a:pt x="1435604" y="3575105"/>
                </a:cubicBezTo>
                <a:cubicBezTo>
                  <a:pt x="1435604" y="3590564"/>
                  <a:pt x="1423179" y="3603357"/>
                  <a:pt x="1408166" y="3603357"/>
                </a:cubicBezTo>
                <a:cubicBezTo>
                  <a:pt x="1393152" y="3603357"/>
                  <a:pt x="1380727" y="3590564"/>
                  <a:pt x="1380727" y="3575105"/>
                </a:cubicBezTo>
                <a:cubicBezTo>
                  <a:pt x="1380727" y="3559647"/>
                  <a:pt x="1393152" y="3546854"/>
                  <a:pt x="1408166" y="3546854"/>
                </a:cubicBezTo>
                <a:close/>
                <a:moveTo>
                  <a:pt x="1062855" y="3546854"/>
                </a:moveTo>
                <a:cubicBezTo>
                  <a:pt x="1078386" y="3546854"/>
                  <a:pt x="1090293" y="3559647"/>
                  <a:pt x="1090293" y="3575105"/>
                </a:cubicBezTo>
                <a:cubicBezTo>
                  <a:pt x="1090293" y="3590564"/>
                  <a:pt x="1077868" y="3603357"/>
                  <a:pt x="1062855" y="3603357"/>
                </a:cubicBezTo>
                <a:cubicBezTo>
                  <a:pt x="1047841" y="3603357"/>
                  <a:pt x="1035416" y="3590564"/>
                  <a:pt x="1035416" y="3575105"/>
                </a:cubicBezTo>
                <a:cubicBezTo>
                  <a:pt x="1035416" y="3559647"/>
                  <a:pt x="1047841" y="3546854"/>
                  <a:pt x="1062855" y="3546854"/>
                </a:cubicBezTo>
                <a:close/>
                <a:moveTo>
                  <a:pt x="717543" y="3546854"/>
                </a:moveTo>
                <a:cubicBezTo>
                  <a:pt x="733074" y="3546854"/>
                  <a:pt x="745500" y="3559647"/>
                  <a:pt x="744982" y="3575105"/>
                </a:cubicBezTo>
                <a:cubicBezTo>
                  <a:pt x="744982" y="3590564"/>
                  <a:pt x="732557" y="3603357"/>
                  <a:pt x="717543" y="3603357"/>
                </a:cubicBezTo>
                <a:cubicBezTo>
                  <a:pt x="702530" y="3603357"/>
                  <a:pt x="690105" y="3590564"/>
                  <a:pt x="690105" y="3575105"/>
                </a:cubicBezTo>
                <a:cubicBezTo>
                  <a:pt x="690105" y="3559647"/>
                  <a:pt x="702530" y="3546854"/>
                  <a:pt x="717543" y="3546854"/>
                </a:cubicBezTo>
                <a:close/>
                <a:moveTo>
                  <a:pt x="372750" y="3546854"/>
                </a:moveTo>
                <a:cubicBezTo>
                  <a:pt x="387763" y="3546854"/>
                  <a:pt x="400188" y="3559647"/>
                  <a:pt x="400188" y="3575105"/>
                </a:cubicBezTo>
                <a:cubicBezTo>
                  <a:pt x="400188" y="3590564"/>
                  <a:pt x="387763" y="3603357"/>
                  <a:pt x="372750" y="3603357"/>
                </a:cubicBezTo>
                <a:cubicBezTo>
                  <a:pt x="357736" y="3603357"/>
                  <a:pt x="345311" y="3590564"/>
                  <a:pt x="345311" y="3575105"/>
                </a:cubicBezTo>
                <a:cubicBezTo>
                  <a:pt x="345311" y="3559647"/>
                  <a:pt x="357736" y="3546854"/>
                  <a:pt x="372750" y="3546854"/>
                </a:cubicBezTo>
                <a:close/>
                <a:moveTo>
                  <a:pt x="27439" y="3546854"/>
                </a:moveTo>
                <a:cubicBezTo>
                  <a:pt x="42970" y="3546854"/>
                  <a:pt x="55395" y="3559647"/>
                  <a:pt x="54877" y="3575105"/>
                </a:cubicBezTo>
                <a:cubicBezTo>
                  <a:pt x="54877" y="3590564"/>
                  <a:pt x="42452" y="3603357"/>
                  <a:pt x="27439" y="3603357"/>
                </a:cubicBezTo>
                <a:cubicBezTo>
                  <a:pt x="12425" y="3603357"/>
                  <a:pt x="0" y="3590564"/>
                  <a:pt x="0" y="3575105"/>
                </a:cubicBezTo>
                <a:cubicBezTo>
                  <a:pt x="0" y="3559647"/>
                  <a:pt x="12425" y="3546854"/>
                  <a:pt x="27439" y="3546854"/>
                </a:cubicBezTo>
                <a:close/>
                <a:moveTo>
                  <a:pt x="1407648" y="3219563"/>
                </a:moveTo>
                <a:cubicBezTo>
                  <a:pt x="1422662" y="3219563"/>
                  <a:pt x="1435087" y="3232356"/>
                  <a:pt x="1435087" y="3247815"/>
                </a:cubicBezTo>
                <a:cubicBezTo>
                  <a:pt x="1435087" y="3263273"/>
                  <a:pt x="1422662" y="3276066"/>
                  <a:pt x="1407648" y="3276066"/>
                </a:cubicBezTo>
                <a:cubicBezTo>
                  <a:pt x="1392634" y="3276066"/>
                  <a:pt x="1380209" y="3263273"/>
                  <a:pt x="1380209" y="3247815"/>
                </a:cubicBezTo>
                <a:cubicBezTo>
                  <a:pt x="1380209" y="3232356"/>
                  <a:pt x="1392634" y="3219563"/>
                  <a:pt x="1407648" y="3219563"/>
                </a:cubicBezTo>
                <a:close/>
                <a:moveTo>
                  <a:pt x="27439" y="3219563"/>
                </a:moveTo>
                <a:cubicBezTo>
                  <a:pt x="42970" y="3219563"/>
                  <a:pt x="54877" y="3232356"/>
                  <a:pt x="54877" y="3247815"/>
                </a:cubicBezTo>
                <a:cubicBezTo>
                  <a:pt x="54877" y="3263273"/>
                  <a:pt x="42452" y="3276066"/>
                  <a:pt x="27439" y="3276066"/>
                </a:cubicBezTo>
                <a:cubicBezTo>
                  <a:pt x="12425" y="3276066"/>
                  <a:pt x="0" y="3263273"/>
                  <a:pt x="0" y="3247815"/>
                </a:cubicBezTo>
                <a:cubicBezTo>
                  <a:pt x="0" y="3232356"/>
                  <a:pt x="12425" y="3219563"/>
                  <a:pt x="27439" y="3219563"/>
                </a:cubicBezTo>
                <a:close/>
                <a:moveTo>
                  <a:pt x="1062855" y="3219030"/>
                </a:moveTo>
                <a:cubicBezTo>
                  <a:pt x="1077868" y="3219030"/>
                  <a:pt x="1090293" y="3231823"/>
                  <a:pt x="1090293" y="3247281"/>
                </a:cubicBezTo>
                <a:cubicBezTo>
                  <a:pt x="1090293" y="3262740"/>
                  <a:pt x="1077868" y="3275533"/>
                  <a:pt x="1062855" y="3275533"/>
                </a:cubicBezTo>
                <a:cubicBezTo>
                  <a:pt x="1047841" y="3275533"/>
                  <a:pt x="1035416" y="3262740"/>
                  <a:pt x="1035416" y="3247281"/>
                </a:cubicBezTo>
                <a:cubicBezTo>
                  <a:pt x="1035416" y="3231823"/>
                  <a:pt x="1047841" y="3219030"/>
                  <a:pt x="1062855" y="3219030"/>
                </a:cubicBezTo>
                <a:close/>
                <a:moveTo>
                  <a:pt x="717543" y="3219030"/>
                </a:moveTo>
                <a:cubicBezTo>
                  <a:pt x="733074" y="3219030"/>
                  <a:pt x="744982" y="3231823"/>
                  <a:pt x="744982" y="3247281"/>
                </a:cubicBezTo>
                <a:cubicBezTo>
                  <a:pt x="744982" y="3262740"/>
                  <a:pt x="732557" y="3275533"/>
                  <a:pt x="717543" y="3275533"/>
                </a:cubicBezTo>
                <a:cubicBezTo>
                  <a:pt x="702530" y="3275533"/>
                  <a:pt x="690105" y="3262740"/>
                  <a:pt x="690105" y="3247281"/>
                </a:cubicBezTo>
                <a:cubicBezTo>
                  <a:pt x="690105" y="3231823"/>
                  <a:pt x="702530" y="3219030"/>
                  <a:pt x="717543" y="3219030"/>
                </a:cubicBezTo>
                <a:close/>
                <a:moveTo>
                  <a:pt x="372750" y="3219030"/>
                </a:moveTo>
                <a:cubicBezTo>
                  <a:pt x="387763" y="3219030"/>
                  <a:pt x="400188" y="3231823"/>
                  <a:pt x="400188" y="3247281"/>
                </a:cubicBezTo>
                <a:cubicBezTo>
                  <a:pt x="400188" y="3262740"/>
                  <a:pt x="387763" y="3275533"/>
                  <a:pt x="372750" y="3275533"/>
                </a:cubicBezTo>
                <a:cubicBezTo>
                  <a:pt x="357736" y="3275533"/>
                  <a:pt x="345311" y="3262740"/>
                  <a:pt x="345311" y="3247281"/>
                </a:cubicBezTo>
                <a:cubicBezTo>
                  <a:pt x="345311" y="3231823"/>
                  <a:pt x="357736" y="3219030"/>
                  <a:pt x="372750" y="3219030"/>
                </a:cubicBezTo>
                <a:close/>
                <a:moveTo>
                  <a:pt x="1411495" y="2946525"/>
                </a:moveTo>
                <a:cubicBezTo>
                  <a:pt x="1426508" y="2946525"/>
                  <a:pt x="1438933" y="2959319"/>
                  <a:pt x="1438933" y="2974777"/>
                </a:cubicBezTo>
                <a:cubicBezTo>
                  <a:pt x="1438933" y="2990235"/>
                  <a:pt x="1426508" y="3003028"/>
                  <a:pt x="1411495" y="3003028"/>
                </a:cubicBezTo>
                <a:cubicBezTo>
                  <a:pt x="1396481" y="3003028"/>
                  <a:pt x="1384056" y="2990235"/>
                  <a:pt x="1384056" y="2974777"/>
                </a:cubicBezTo>
                <a:cubicBezTo>
                  <a:pt x="1384056" y="2959319"/>
                  <a:pt x="1396481" y="2946525"/>
                  <a:pt x="1411495" y="2946525"/>
                </a:cubicBezTo>
                <a:close/>
                <a:moveTo>
                  <a:pt x="1066184" y="2946525"/>
                </a:moveTo>
                <a:cubicBezTo>
                  <a:pt x="1081715" y="2946525"/>
                  <a:pt x="1094140" y="2959319"/>
                  <a:pt x="1093622" y="2974777"/>
                </a:cubicBezTo>
                <a:cubicBezTo>
                  <a:pt x="1093622" y="2990235"/>
                  <a:pt x="1081197" y="3003028"/>
                  <a:pt x="1066184" y="3003028"/>
                </a:cubicBezTo>
                <a:cubicBezTo>
                  <a:pt x="1051170" y="3003028"/>
                  <a:pt x="1038745" y="2990235"/>
                  <a:pt x="1038745" y="2974777"/>
                </a:cubicBezTo>
                <a:cubicBezTo>
                  <a:pt x="1038745" y="2959319"/>
                  <a:pt x="1051170" y="2946525"/>
                  <a:pt x="1066184" y="2946525"/>
                </a:cubicBezTo>
                <a:close/>
                <a:moveTo>
                  <a:pt x="721390" y="2946525"/>
                </a:moveTo>
                <a:cubicBezTo>
                  <a:pt x="736403" y="2946525"/>
                  <a:pt x="748829" y="2959319"/>
                  <a:pt x="748829" y="2974777"/>
                </a:cubicBezTo>
                <a:cubicBezTo>
                  <a:pt x="748829" y="2990235"/>
                  <a:pt x="736403" y="3003028"/>
                  <a:pt x="721390" y="3003028"/>
                </a:cubicBezTo>
                <a:cubicBezTo>
                  <a:pt x="706376" y="3003028"/>
                  <a:pt x="693951" y="2990235"/>
                  <a:pt x="693951" y="2974777"/>
                </a:cubicBezTo>
                <a:cubicBezTo>
                  <a:pt x="693951" y="2959319"/>
                  <a:pt x="706376" y="2946525"/>
                  <a:pt x="721390" y="2946525"/>
                </a:cubicBezTo>
                <a:close/>
                <a:moveTo>
                  <a:pt x="376079" y="2946525"/>
                </a:moveTo>
                <a:cubicBezTo>
                  <a:pt x="391610" y="2946525"/>
                  <a:pt x="404035" y="2959319"/>
                  <a:pt x="403517" y="2974777"/>
                </a:cubicBezTo>
                <a:cubicBezTo>
                  <a:pt x="403517" y="2990235"/>
                  <a:pt x="391092" y="3003028"/>
                  <a:pt x="376079" y="3003028"/>
                </a:cubicBezTo>
                <a:cubicBezTo>
                  <a:pt x="361065" y="3003028"/>
                  <a:pt x="348640" y="2990235"/>
                  <a:pt x="348640" y="2974777"/>
                </a:cubicBezTo>
                <a:cubicBezTo>
                  <a:pt x="348640" y="2959319"/>
                  <a:pt x="361065" y="2946525"/>
                  <a:pt x="376079" y="2946525"/>
                </a:cubicBezTo>
                <a:close/>
                <a:moveTo>
                  <a:pt x="31285" y="2946525"/>
                </a:moveTo>
                <a:cubicBezTo>
                  <a:pt x="46299" y="2946525"/>
                  <a:pt x="58724" y="2959319"/>
                  <a:pt x="58724" y="2974777"/>
                </a:cubicBezTo>
                <a:cubicBezTo>
                  <a:pt x="58724" y="2990235"/>
                  <a:pt x="46299" y="3003028"/>
                  <a:pt x="31285" y="3003028"/>
                </a:cubicBezTo>
                <a:cubicBezTo>
                  <a:pt x="16272" y="3003028"/>
                  <a:pt x="3847" y="2990235"/>
                  <a:pt x="3847" y="2974777"/>
                </a:cubicBezTo>
                <a:cubicBezTo>
                  <a:pt x="3847" y="2959319"/>
                  <a:pt x="16272" y="2946525"/>
                  <a:pt x="31285" y="2946525"/>
                </a:cubicBezTo>
                <a:close/>
                <a:moveTo>
                  <a:pt x="1411495" y="2599512"/>
                </a:moveTo>
                <a:cubicBezTo>
                  <a:pt x="1426508" y="2599512"/>
                  <a:pt x="1438933" y="2612305"/>
                  <a:pt x="1438933" y="2627763"/>
                </a:cubicBezTo>
                <a:cubicBezTo>
                  <a:pt x="1438933" y="2643222"/>
                  <a:pt x="1426508" y="2656015"/>
                  <a:pt x="1411495" y="2656015"/>
                </a:cubicBezTo>
                <a:cubicBezTo>
                  <a:pt x="1396481" y="2656015"/>
                  <a:pt x="1384056" y="2643222"/>
                  <a:pt x="1384056" y="2627763"/>
                </a:cubicBezTo>
                <a:cubicBezTo>
                  <a:pt x="1384056" y="2612305"/>
                  <a:pt x="1396481" y="2599512"/>
                  <a:pt x="1411495" y="2599512"/>
                </a:cubicBezTo>
                <a:close/>
                <a:moveTo>
                  <a:pt x="1066184" y="2599512"/>
                </a:moveTo>
                <a:cubicBezTo>
                  <a:pt x="1081715" y="2599512"/>
                  <a:pt x="1094140" y="2612305"/>
                  <a:pt x="1093622" y="2627763"/>
                </a:cubicBezTo>
                <a:cubicBezTo>
                  <a:pt x="1093622" y="2643222"/>
                  <a:pt x="1081197" y="2656015"/>
                  <a:pt x="1066184" y="2656015"/>
                </a:cubicBezTo>
                <a:cubicBezTo>
                  <a:pt x="1051170" y="2656015"/>
                  <a:pt x="1038745" y="2643222"/>
                  <a:pt x="1038745" y="2627763"/>
                </a:cubicBezTo>
                <a:cubicBezTo>
                  <a:pt x="1038745" y="2612305"/>
                  <a:pt x="1051170" y="2599512"/>
                  <a:pt x="1066184" y="2599512"/>
                </a:cubicBezTo>
                <a:close/>
                <a:moveTo>
                  <a:pt x="721390" y="2599512"/>
                </a:moveTo>
                <a:cubicBezTo>
                  <a:pt x="736403" y="2599512"/>
                  <a:pt x="748829" y="2612305"/>
                  <a:pt x="748829" y="2627763"/>
                </a:cubicBezTo>
                <a:cubicBezTo>
                  <a:pt x="748829" y="2643222"/>
                  <a:pt x="736403" y="2656015"/>
                  <a:pt x="721390" y="2656015"/>
                </a:cubicBezTo>
                <a:cubicBezTo>
                  <a:pt x="706376" y="2656015"/>
                  <a:pt x="693951" y="2643222"/>
                  <a:pt x="693951" y="2627763"/>
                </a:cubicBezTo>
                <a:cubicBezTo>
                  <a:pt x="693951" y="2612305"/>
                  <a:pt x="706376" y="2599512"/>
                  <a:pt x="721390" y="2599512"/>
                </a:cubicBezTo>
                <a:close/>
                <a:moveTo>
                  <a:pt x="376079" y="2599512"/>
                </a:moveTo>
                <a:cubicBezTo>
                  <a:pt x="391610" y="2599512"/>
                  <a:pt x="403517" y="2612305"/>
                  <a:pt x="403517" y="2627763"/>
                </a:cubicBezTo>
                <a:cubicBezTo>
                  <a:pt x="403517" y="2643222"/>
                  <a:pt x="391092" y="2656015"/>
                  <a:pt x="376079" y="2656015"/>
                </a:cubicBezTo>
                <a:cubicBezTo>
                  <a:pt x="361065" y="2656015"/>
                  <a:pt x="348640" y="2643222"/>
                  <a:pt x="348640" y="2627763"/>
                </a:cubicBezTo>
                <a:cubicBezTo>
                  <a:pt x="348640" y="2612305"/>
                  <a:pt x="361065" y="2599512"/>
                  <a:pt x="376079" y="2599512"/>
                </a:cubicBezTo>
                <a:close/>
                <a:moveTo>
                  <a:pt x="31285" y="2599512"/>
                </a:moveTo>
                <a:cubicBezTo>
                  <a:pt x="46299" y="2599512"/>
                  <a:pt x="58724" y="2612305"/>
                  <a:pt x="58724" y="2627763"/>
                </a:cubicBezTo>
                <a:cubicBezTo>
                  <a:pt x="58724" y="2643222"/>
                  <a:pt x="46299" y="2656015"/>
                  <a:pt x="31285" y="2656015"/>
                </a:cubicBezTo>
                <a:cubicBezTo>
                  <a:pt x="16272" y="2656015"/>
                  <a:pt x="3847" y="2643222"/>
                  <a:pt x="3847" y="2627763"/>
                </a:cubicBezTo>
                <a:cubicBezTo>
                  <a:pt x="3847" y="2612305"/>
                  <a:pt x="16272" y="2599512"/>
                  <a:pt x="31285" y="2599512"/>
                </a:cubicBezTo>
                <a:close/>
                <a:moveTo>
                  <a:pt x="1411495" y="2271688"/>
                </a:moveTo>
                <a:cubicBezTo>
                  <a:pt x="1426508" y="2271688"/>
                  <a:pt x="1438933" y="2284481"/>
                  <a:pt x="1438933" y="2299940"/>
                </a:cubicBezTo>
                <a:cubicBezTo>
                  <a:pt x="1438933" y="2315398"/>
                  <a:pt x="1426508" y="2328191"/>
                  <a:pt x="1411495" y="2328191"/>
                </a:cubicBezTo>
                <a:cubicBezTo>
                  <a:pt x="1396481" y="2328191"/>
                  <a:pt x="1384056" y="2315398"/>
                  <a:pt x="1384056" y="2299940"/>
                </a:cubicBezTo>
                <a:cubicBezTo>
                  <a:pt x="1384056" y="2284481"/>
                  <a:pt x="1396481" y="2271688"/>
                  <a:pt x="1411495" y="2271688"/>
                </a:cubicBezTo>
                <a:close/>
                <a:moveTo>
                  <a:pt x="1066184" y="2271688"/>
                </a:moveTo>
                <a:cubicBezTo>
                  <a:pt x="1081715" y="2271688"/>
                  <a:pt x="1093622" y="2284481"/>
                  <a:pt x="1093622" y="2299940"/>
                </a:cubicBezTo>
                <a:cubicBezTo>
                  <a:pt x="1093622" y="2315398"/>
                  <a:pt x="1081197" y="2328191"/>
                  <a:pt x="1066184" y="2328191"/>
                </a:cubicBezTo>
                <a:cubicBezTo>
                  <a:pt x="1051170" y="2328191"/>
                  <a:pt x="1038745" y="2315398"/>
                  <a:pt x="1038745" y="2299940"/>
                </a:cubicBezTo>
                <a:cubicBezTo>
                  <a:pt x="1038745" y="2284481"/>
                  <a:pt x="1051170" y="2271688"/>
                  <a:pt x="1066184" y="2271688"/>
                </a:cubicBezTo>
                <a:close/>
                <a:moveTo>
                  <a:pt x="721390" y="2271688"/>
                </a:moveTo>
                <a:cubicBezTo>
                  <a:pt x="736403" y="2271688"/>
                  <a:pt x="748829" y="2284481"/>
                  <a:pt x="748829" y="2299940"/>
                </a:cubicBezTo>
                <a:cubicBezTo>
                  <a:pt x="748829" y="2315398"/>
                  <a:pt x="736403" y="2328191"/>
                  <a:pt x="721390" y="2328191"/>
                </a:cubicBezTo>
                <a:cubicBezTo>
                  <a:pt x="706376" y="2328191"/>
                  <a:pt x="693951" y="2315398"/>
                  <a:pt x="693951" y="2299940"/>
                </a:cubicBezTo>
                <a:cubicBezTo>
                  <a:pt x="693951" y="2284481"/>
                  <a:pt x="706376" y="2271688"/>
                  <a:pt x="721390" y="2271688"/>
                </a:cubicBezTo>
                <a:close/>
                <a:moveTo>
                  <a:pt x="376079" y="2271688"/>
                </a:moveTo>
                <a:cubicBezTo>
                  <a:pt x="391092" y="2271688"/>
                  <a:pt x="403517" y="2284481"/>
                  <a:pt x="403517" y="2299940"/>
                </a:cubicBezTo>
                <a:cubicBezTo>
                  <a:pt x="403517" y="2315398"/>
                  <a:pt x="391092" y="2328191"/>
                  <a:pt x="376079" y="2328191"/>
                </a:cubicBezTo>
                <a:cubicBezTo>
                  <a:pt x="361065" y="2328191"/>
                  <a:pt x="348640" y="2315398"/>
                  <a:pt x="348640" y="2299940"/>
                </a:cubicBezTo>
                <a:cubicBezTo>
                  <a:pt x="348640" y="2284481"/>
                  <a:pt x="361065" y="2271688"/>
                  <a:pt x="376079" y="2271688"/>
                </a:cubicBezTo>
                <a:close/>
                <a:moveTo>
                  <a:pt x="30768" y="2271688"/>
                </a:moveTo>
                <a:cubicBezTo>
                  <a:pt x="46299" y="2271688"/>
                  <a:pt x="58724" y="2284481"/>
                  <a:pt x="58206" y="2299940"/>
                </a:cubicBezTo>
                <a:cubicBezTo>
                  <a:pt x="58206" y="2315398"/>
                  <a:pt x="45781" y="2328191"/>
                  <a:pt x="30768" y="2328191"/>
                </a:cubicBezTo>
                <a:cubicBezTo>
                  <a:pt x="15754" y="2328191"/>
                  <a:pt x="3329" y="2315398"/>
                  <a:pt x="3329" y="2299940"/>
                </a:cubicBezTo>
                <a:cubicBezTo>
                  <a:pt x="3329" y="2284481"/>
                  <a:pt x="15754" y="2271688"/>
                  <a:pt x="30768" y="2271688"/>
                </a:cubicBezTo>
                <a:close/>
                <a:moveTo>
                  <a:pt x="1411495" y="1934270"/>
                </a:moveTo>
                <a:cubicBezTo>
                  <a:pt x="1426508" y="1934270"/>
                  <a:pt x="1438933" y="1947063"/>
                  <a:pt x="1438933" y="1962521"/>
                </a:cubicBezTo>
                <a:cubicBezTo>
                  <a:pt x="1438933" y="1977980"/>
                  <a:pt x="1426508" y="1990773"/>
                  <a:pt x="1411495" y="1990773"/>
                </a:cubicBezTo>
                <a:cubicBezTo>
                  <a:pt x="1396481" y="1990773"/>
                  <a:pt x="1384056" y="1977980"/>
                  <a:pt x="1384056" y="1962521"/>
                </a:cubicBezTo>
                <a:cubicBezTo>
                  <a:pt x="1384056" y="1947063"/>
                  <a:pt x="1396481" y="1934270"/>
                  <a:pt x="1411495" y="1934270"/>
                </a:cubicBezTo>
                <a:close/>
                <a:moveTo>
                  <a:pt x="1066184" y="1934270"/>
                </a:moveTo>
                <a:cubicBezTo>
                  <a:pt x="1081715" y="1934270"/>
                  <a:pt x="1093622" y="1947063"/>
                  <a:pt x="1093622" y="1962521"/>
                </a:cubicBezTo>
                <a:cubicBezTo>
                  <a:pt x="1093622" y="1977980"/>
                  <a:pt x="1081197" y="1990773"/>
                  <a:pt x="1066184" y="1990773"/>
                </a:cubicBezTo>
                <a:cubicBezTo>
                  <a:pt x="1051170" y="1990773"/>
                  <a:pt x="1038745" y="1977980"/>
                  <a:pt x="1038745" y="1962521"/>
                </a:cubicBezTo>
                <a:cubicBezTo>
                  <a:pt x="1038745" y="1947063"/>
                  <a:pt x="1051170" y="1934270"/>
                  <a:pt x="1066184" y="1934270"/>
                </a:cubicBezTo>
                <a:close/>
                <a:moveTo>
                  <a:pt x="720872" y="1934270"/>
                </a:moveTo>
                <a:cubicBezTo>
                  <a:pt x="736403" y="1934270"/>
                  <a:pt x="748829" y="1947063"/>
                  <a:pt x="748311" y="1962521"/>
                </a:cubicBezTo>
                <a:cubicBezTo>
                  <a:pt x="748311" y="1977980"/>
                  <a:pt x="735886" y="1990773"/>
                  <a:pt x="720872" y="1990773"/>
                </a:cubicBezTo>
                <a:cubicBezTo>
                  <a:pt x="705859" y="1990773"/>
                  <a:pt x="693434" y="1977980"/>
                  <a:pt x="693434" y="1962521"/>
                </a:cubicBezTo>
                <a:cubicBezTo>
                  <a:pt x="693434" y="1947063"/>
                  <a:pt x="705859" y="1934270"/>
                  <a:pt x="720872" y="1934270"/>
                </a:cubicBezTo>
                <a:close/>
                <a:moveTo>
                  <a:pt x="376079" y="1934270"/>
                </a:moveTo>
                <a:cubicBezTo>
                  <a:pt x="391092" y="1934270"/>
                  <a:pt x="403517" y="1947063"/>
                  <a:pt x="403517" y="1962521"/>
                </a:cubicBezTo>
                <a:cubicBezTo>
                  <a:pt x="403517" y="1977980"/>
                  <a:pt x="391092" y="1990773"/>
                  <a:pt x="376079" y="1990773"/>
                </a:cubicBezTo>
                <a:cubicBezTo>
                  <a:pt x="361065" y="1990773"/>
                  <a:pt x="348640" y="1977980"/>
                  <a:pt x="348640" y="1962521"/>
                </a:cubicBezTo>
                <a:cubicBezTo>
                  <a:pt x="348640" y="1947063"/>
                  <a:pt x="361065" y="1934270"/>
                  <a:pt x="376079" y="1934270"/>
                </a:cubicBezTo>
                <a:close/>
                <a:moveTo>
                  <a:pt x="30768" y="1934270"/>
                </a:moveTo>
                <a:cubicBezTo>
                  <a:pt x="46299" y="1934270"/>
                  <a:pt x="58724" y="1947063"/>
                  <a:pt x="58206" y="1962521"/>
                </a:cubicBezTo>
                <a:cubicBezTo>
                  <a:pt x="58206" y="1977980"/>
                  <a:pt x="45781" y="1990773"/>
                  <a:pt x="30768" y="1990773"/>
                </a:cubicBezTo>
                <a:cubicBezTo>
                  <a:pt x="15754" y="1990773"/>
                  <a:pt x="3329" y="1977980"/>
                  <a:pt x="3329" y="1962521"/>
                </a:cubicBezTo>
                <a:cubicBezTo>
                  <a:pt x="3329" y="1947063"/>
                  <a:pt x="15754" y="1934270"/>
                  <a:pt x="30768" y="1934270"/>
                </a:cubicBezTo>
                <a:close/>
                <a:moveTo>
                  <a:pt x="1410977" y="1606979"/>
                </a:moveTo>
                <a:cubicBezTo>
                  <a:pt x="1425991" y="1606979"/>
                  <a:pt x="1438416" y="1619772"/>
                  <a:pt x="1438416" y="1635231"/>
                </a:cubicBezTo>
                <a:cubicBezTo>
                  <a:pt x="1438416" y="1650689"/>
                  <a:pt x="1425991" y="1663482"/>
                  <a:pt x="1410977" y="1663482"/>
                </a:cubicBezTo>
                <a:cubicBezTo>
                  <a:pt x="1395963" y="1663482"/>
                  <a:pt x="1383538" y="1650689"/>
                  <a:pt x="1383538" y="1635231"/>
                </a:cubicBezTo>
                <a:cubicBezTo>
                  <a:pt x="1383538" y="1619772"/>
                  <a:pt x="1395963" y="1606979"/>
                  <a:pt x="1410977" y="1606979"/>
                </a:cubicBezTo>
                <a:close/>
                <a:moveTo>
                  <a:pt x="30768" y="1606979"/>
                </a:moveTo>
                <a:cubicBezTo>
                  <a:pt x="46299" y="1606979"/>
                  <a:pt x="58206" y="1619772"/>
                  <a:pt x="58206" y="1635231"/>
                </a:cubicBezTo>
                <a:cubicBezTo>
                  <a:pt x="58206" y="1650689"/>
                  <a:pt x="45781" y="1663482"/>
                  <a:pt x="30768" y="1663482"/>
                </a:cubicBezTo>
                <a:cubicBezTo>
                  <a:pt x="15754" y="1663482"/>
                  <a:pt x="3329" y="1650689"/>
                  <a:pt x="3329" y="1635231"/>
                </a:cubicBezTo>
                <a:cubicBezTo>
                  <a:pt x="3329" y="1619772"/>
                  <a:pt x="15754" y="1606979"/>
                  <a:pt x="30768" y="1606979"/>
                </a:cubicBezTo>
                <a:close/>
                <a:moveTo>
                  <a:pt x="1066184" y="1606446"/>
                </a:moveTo>
                <a:cubicBezTo>
                  <a:pt x="1081197" y="1606446"/>
                  <a:pt x="1093622" y="1619239"/>
                  <a:pt x="1093622" y="1634697"/>
                </a:cubicBezTo>
                <a:cubicBezTo>
                  <a:pt x="1093622" y="1650156"/>
                  <a:pt x="1081197" y="1662949"/>
                  <a:pt x="1066184" y="1662949"/>
                </a:cubicBezTo>
                <a:cubicBezTo>
                  <a:pt x="1051170" y="1662949"/>
                  <a:pt x="1038745" y="1650156"/>
                  <a:pt x="1038745" y="1634697"/>
                </a:cubicBezTo>
                <a:cubicBezTo>
                  <a:pt x="1038745" y="1619239"/>
                  <a:pt x="1051170" y="1606446"/>
                  <a:pt x="1066184" y="1606446"/>
                </a:cubicBezTo>
                <a:close/>
                <a:moveTo>
                  <a:pt x="720872" y="1606446"/>
                </a:moveTo>
                <a:cubicBezTo>
                  <a:pt x="736403" y="1606446"/>
                  <a:pt x="748311" y="1619239"/>
                  <a:pt x="748311" y="1634697"/>
                </a:cubicBezTo>
                <a:cubicBezTo>
                  <a:pt x="748311" y="1650156"/>
                  <a:pt x="735886" y="1662949"/>
                  <a:pt x="720872" y="1662949"/>
                </a:cubicBezTo>
                <a:cubicBezTo>
                  <a:pt x="705859" y="1662949"/>
                  <a:pt x="693434" y="1650156"/>
                  <a:pt x="693434" y="1634697"/>
                </a:cubicBezTo>
                <a:cubicBezTo>
                  <a:pt x="693434" y="1619239"/>
                  <a:pt x="705859" y="1606446"/>
                  <a:pt x="720872" y="1606446"/>
                </a:cubicBezTo>
                <a:close/>
                <a:moveTo>
                  <a:pt x="376079" y="1606446"/>
                </a:moveTo>
                <a:cubicBezTo>
                  <a:pt x="391092" y="1606446"/>
                  <a:pt x="403517" y="1619239"/>
                  <a:pt x="403517" y="1634697"/>
                </a:cubicBezTo>
                <a:cubicBezTo>
                  <a:pt x="403517" y="1650156"/>
                  <a:pt x="391092" y="1662949"/>
                  <a:pt x="376079" y="1662949"/>
                </a:cubicBezTo>
                <a:cubicBezTo>
                  <a:pt x="361065" y="1662949"/>
                  <a:pt x="348640" y="1650156"/>
                  <a:pt x="348640" y="1634697"/>
                </a:cubicBezTo>
                <a:cubicBezTo>
                  <a:pt x="348640" y="1619239"/>
                  <a:pt x="361065" y="1606446"/>
                  <a:pt x="376079" y="1606446"/>
                </a:cubicBezTo>
                <a:close/>
                <a:moveTo>
                  <a:pt x="1410479" y="1340079"/>
                </a:moveTo>
                <a:cubicBezTo>
                  <a:pt x="1425492" y="1340079"/>
                  <a:pt x="1437917" y="1352873"/>
                  <a:pt x="1437917" y="1368331"/>
                </a:cubicBezTo>
                <a:cubicBezTo>
                  <a:pt x="1437917" y="1383789"/>
                  <a:pt x="1425492" y="1396582"/>
                  <a:pt x="1410479" y="1396582"/>
                </a:cubicBezTo>
                <a:cubicBezTo>
                  <a:pt x="1395465" y="1396582"/>
                  <a:pt x="1383040" y="1383789"/>
                  <a:pt x="1383040" y="1368331"/>
                </a:cubicBezTo>
                <a:cubicBezTo>
                  <a:pt x="1383040" y="1352873"/>
                  <a:pt x="1395465" y="1340079"/>
                  <a:pt x="1410479" y="1340079"/>
                </a:cubicBezTo>
                <a:close/>
                <a:moveTo>
                  <a:pt x="1065168" y="1340079"/>
                </a:moveTo>
                <a:cubicBezTo>
                  <a:pt x="1080699" y="1340079"/>
                  <a:pt x="1093124" y="1352873"/>
                  <a:pt x="1092606" y="1368331"/>
                </a:cubicBezTo>
                <a:cubicBezTo>
                  <a:pt x="1092606" y="1383789"/>
                  <a:pt x="1080181" y="1396582"/>
                  <a:pt x="1065168" y="1396582"/>
                </a:cubicBezTo>
                <a:cubicBezTo>
                  <a:pt x="1050154" y="1396582"/>
                  <a:pt x="1037729" y="1383789"/>
                  <a:pt x="1037729" y="1368331"/>
                </a:cubicBezTo>
                <a:cubicBezTo>
                  <a:pt x="1037729" y="1352873"/>
                  <a:pt x="1050154" y="1340079"/>
                  <a:pt x="1065168" y="1340079"/>
                </a:cubicBezTo>
                <a:close/>
                <a:moveTo>
                  <a:pt x="720374" y="1340079"/>
                </a:moveTo>
                <a:cubicBezTo>
                  <a:pt x="735387" y="1340079"/>
                  <a:pt x="747813" y="1352873"/>
                  <a:pt x="747813" y="1368331"/>
                </a:cubicBezTo>
                <a:cubicBezTo>
                  <a:pt x="747813" y="1383789"/>
                  <a:pt x="735387" y="1396582"/>
                  <a:pt x="720374" y="1396582"/>
                </a:cubicBezTo>
                <a:cubicBezTo>
                  <a:pt x="705360" y="1396582"/>
                  <a:pt x="692935" y="1383789"/>
                  <a:pt x="692935" y="1368331"/>
                </a:cubicBezTo>
                <a:cubicBezTo>
                  <a:pt x="692935" y="1352873"/>
                  <a:pt x="705360" y="1340079"/>
                  <a:pt x="720374" y="1340079"/>
                </a:cubicBezTo>
                <a:close/>
                <a:moveTo>
                  <a:pt x="375063" y="1340079"/>
                </a:moveTo>
                <a:cubicBezTo>
                  <a:pt x="390594" y="1340079"/>
                  <a:pt x="403019" y="1352873"/>
                  <a:pt x="402501" y="1368331"/>
                </a:cubicBezTo>
                <a:cubicBezTo>
                  <a:pt x="402501" y="1383789"/>
                  <a:pt x="390076" y="1396582"/>
                  <a:pt x="375063" y="1396582"/>
                </a:cubicBezTo>
                <a:cubicBezTo>
                  <a:pt x="360049" y="1396582"/>
                  <a:pt x="347624" y="1383789"/>
                  <a:pt x="347624" y="1368331"/>
                </a:cubicBezTo>
                <a:cubicBezTo>
                  <a:pt x="347624" y="1352873"/>
                  <a:pt x="360049" y="1340079"/>
                  <a:pt x="375063" y="1340079"/>
                </a:cubicBezTo>
                <a:close/>
                <a:moveTo>
                  <a:pt x="30269" y="1340079"/>
                </a:moveTo>
                <a:cubicBezTo>
                  <a:pt x="45283" y="1340079"/>
                  <a:pt x="57708" y="1352873"/>
                  <a:pt x="57708" y="1368331"/>
                </a:cubicBezTo>
                <a:cubicBezTo>
                  <a:pt x="57708" y="1383789"/>
                  <a:pt x="45283" y="1396582"/>
                  <a:pt x="30269" y="1396582"/>
                </a:cubicBezTo>
                <a:cubicBezTo>
                  <a:pt x="15256" y="1396582"/>
                  <a:pt x="2831" y="1383789"/>
                  <a:pt x="2831" y="1368331"/>
                </a:cubicBezTo>
                <a:cubicBezTo>
                  <a:pt x="2831" y="1352873"/>
                  <a:pt x="15256" y="1340079"/>
                  <a:pt x="30269" y="1340079"/>
                </a:cubicBezTo>
                <a:close/>
                <a:moveTo>
                  <a:pt x="1410479" y="993066"/>
                </a:moveTo>
                <a:cubicBezTo>
                  <a:pt x="1425492" y="993066"/>
                  <a:pt x="1437917" y="1005859"/>
                  <a:pt x="1437917" y="1021317"/>
                </a:cubicBezTo>
                <a:cubicBezTo>
                  <a:pt x="1437917" y="1036776"/>
                  <a:pt x="1425492" y="1049569"/>
                  <a:pt x="1410479" y="1049569"/>
                </a:cubicBezTo>
                <a:cubicBezTo>
                  <a:pt x="1395465" y="1049569"/>
                  <a:pt x="1383040" y="1036776"/>
                  <a:pt x="1383040" y="1021317"/>
                </a:cubicBezTo>
                <a:cubicBezTo>
                  <a:pt x="1383040" y="1005859"/>
                  <a:pt x="1395465" y="993066"/>
                  <a:pt x="1410479" y="993066"/>
                </a:cubicBezTo>
                <a:close/>
                <a:moveTo>
                  <a:pt x="1065168" y="993066"/>
                </a:moveTo>
                <a:cubicBezTo>
                  <a:pt x="1080699" y="993066"/>
                  <a:pt x="1093124" y="1005859"/>
                  <a:pt x="1092606" y="1021317"/>
                </a:cubicBezTo>
                <a:cubicBezTo>
                  <a:pt x="1092606" y="1036776"/>
                  <a:pt x="1080181" y="1049569"/>
                  <a:pt x="1065168" y="1049569"/>
                </a:cubicBezTo>
                <a:cubicBezTo>
                  <a:pt x="1050154" y="1049569"/>
                  <a:pt x="1037729" y="1036776"/>
                  <a:pt x="1037729" y="1021317"/>
                </a:cubicBezTo>
                <a:cubicBezTo>
                  <a:pt x="1037729" y="1005859"/>
                  <a:pt x="1050154" y="993066"/>
                  <a:pt x="1065168" y="993066"/>
                </a:cubicBezTo>
                <a:close/>
                <a:moveTo>
                  <a:pt x="720374" y="993066"/>
                </a:moveTo>
                <a:cubicBezTo>
                  <a:pt x="735387" y="993066"/>
                  <a:pt x="747813" y="1005859"/>
                  <a:pt x="747813" y="1021317"/>
                </a:cubicBezTo>
                <a:cubicBezTo>
                  <a:pt x="747813" y="1036776"/>
                  <a:pt x="735387" y="1049569"/>
                  <a:pt x="720374" y="1049569"/>
                </a:cubicBezTo>
                <a:cubicBezTo>
                  <a:pt x="705360" y="1049569"/>
                  <a:pt x="692935" y="1036776"/>
                  <a:pt x="692935" y="1021317"/>
                </a:cubicBezTo>
                <a:cubicBezTo>
                  <a:pt x="692935" y="1005859"/>
                  <a:pt x="705360" y="993066"/>
                  <a:pt x="720374" y="993066"/>
                </a:cubicBezTo>
                <a:close/>
                <a:moveTo>
                  <a:pt x="375063" y="993066"/>
                </a:moveTo>
                <a:cubicBezTo>
                  <a:pt x="390594" y="993066"/>
                  <a:pt x="402501" y="1005859"/>
                  <a:pt x="402501" y="1021317"/>
                </a:cubicBezTo>
                <a:cubicBezTo>
                  <a:pt x="402501" y="1036776"/>
                  <a:pt x="390076" y="1049569"/>
                  <a:pt x="375063" y="1049569"/>
                </a:cubicBezTo>
                <a:cubicBezTo>
                  <a:pt x="360049" y="1049569"/>
                  <a:pt x="347624" y="1036776"/>
                  <a:pt x="347624" y="1021317"/>
                </a:cubicBezTo>
                <a:cubicBezTo>
                  <a:pt x="347624" y="1005859"/>
                  <a:pt x="360049" y="993066"/>
                  <a:pt x="375063" y="993066"/>
                </a:cubicBezTo>
                <a:close/>
                <a:moveTo>
                  <a:pt x="30269" y="993066"/>
                </a:moveTo>
                <a:cubicBezTo>
                  <a:pt x="45283" y="993066"/>
                  <a:pt x="57708" y="1005859"/>
                  <a:pt x="57708" y="1021317"/>
                </a:cubicBezTo>
                <a:cubicBezTo>
                  <a:pt x="57708" y="1036776"/>
                  <a:pt x="45283" y="1049569"/>
                  <a:pt x="30269" y="1049569"/>
                </a:cubicBezTo>
                <a:cubicBezTo>
                  <a:pt x="15256" y="1049569"/>
                  <a:pt x="2831" y="1036776"/>
                  <a:pt x="2831" y="1021317"/>
                </a:cubicBezTo>
                <a:cubicBezTo>
                  <a:pt x="2831" y="1005859"/>
                  <a:pt x="15256" y="993066"/>
                  <a:pt x="30269" y="993066"/>
                </a:cubicBezTo>
                <a:close/>
                <a:moveTo>
                  <a:pt x="1410479" y="665242"/>
                </a:moveTo>
                <a:cubicBezTo>
                  <a:pt x="1425492" y="665242"/>
                  <a:pt x="1437917" y="678035"/>
                  <a:pt x="1437917" y="693494"/>
                </a:cubicBezTo>
                <a:cubicBezTo>
                  <a:pt x="1437917" y="708952"/>
                  <a:pt x="1425492" y="721745"/>
                  <a:pt x="1410479" y="721745"/>
                </a:cubicBezTo>
                <a:cubicBezTo>
                  <a:pt x="1395465" y="721745"/>
                  <a:pt x="1383040" y="708952"/>
                  <a:pt x="1383040" y="693494"/>
                </a:cubicBezTo>
                <a:cubicBezTo>
                  <a:pt x="1383040" y="678035"/>
                  <a:pt x="1395465" y="665242"/>
                  <a:pt x="1410479" y="665242"/>
                </a:cubicBezTo>
                <a:close/>
                <a:moveTo>
                  <a:pt x="1065168" y="665242"/>
                </a:moveTo>
                <a:cubicBezTo>
                  <a:pt x="1080699" y="665242"/>
                  <a:pt x="1092606" y="678035"/>
                  <a:pt x="1092606" y="693494"/>
                </a:cubicBezTo>
                <a:cubicBezTo>
                  <a:pt x="1092606" y="708952"/>
                  <a:pt x="1080181" y="721745"/>
                  <a:pt x="1065168" y="721745"/>
                </a:cubicBezTo>
                <a:cubicBezTo>
                  <a:pt x="1050154" y="721745"/>
                  <a:pt x="1037729" y="708952"/>
                  <a:pt x="1037729" y="693494"/>
                </a:cubicBezTo>
                <a:cubicBezTo>
                  <a:pt x="1037729" y="678035"/>
                  <a:pt x="1050154" y="665242"/>
                  <a:pt x="1065168" y="665242"/>
                </a:cubicBezTo>
                <a:close/>
                <a:moveTo>
                  <a:pt x="720374" y="665242"/>
                </a:moveTo>
                <a:cubicBezTo>
                  <a:pt x="735387" y="665242"/>
                  <a:pt x="747813" y="678035"/>
                  <a:pt x="747813" y="693494"/>
                </a:cubicBezTo>
                <a:cubicBezTo>
                  <a:pt x="747813" y="708952"/>
                  <a:pt x="735387" y="721745"/>
                  <a:pt x="720374" y="721745"/>
                </a:cubicBezTo>
                <a:cubicBezTo>
                  <a:pt x="705360" y="721745"/>
                  <a:pt x="692935" y="708952"/>
                  <a:pt x="692935" y="693494"/>
                </a:cubicBezTo>
                <a:cubicBezTo>
                  <a:pt x="692935" y="678035"/>
                  <a:pt x="705360" y="665242"/>
                  <a:pt x="720374" y="665242"/>
                </a:cubicBezTo>
                <a:close/>
                <a:moveTo>
                  <a:pt x="375063" y="665242"/>
                </a:moveTo>
                <a:cubicBezTo>
                  <a:pt x="390076" y="665242"/>
                  <a:pt x="402501" y="678035"/>
                  <a:pt x="402501" y="693494"/>
                </a:cubicBezTo>
                <a:cubicBezTo>
                  <a:pt x="402501" y="708952"/>
                  <a:pt x="390076" y="721745"/>
                  <a:pt x="375063" y="721745"/>
                </a:cubicBezTo>
                <a:cubicBezTo>
                  <a:pt x="360049" y="721745"/>
                  <a:pt x="347624" y="708952"/>
                  <a:pt x="347624" y="693494"/>
                </a:cubicBezTo>
                <a:cubicBezTo>
                  <a:pt x="347624" y="678035"/>
                  <a:pt x="360049" y="665242"/>
                  <a:pt x="375063" y="665242"/>
                </a:cubicBezTo>
                <a:close/>
                <a:moveTo>
                  <a:pt x="29752" y="665242"/>
                </a:moveTo>
                <a:cubicBezTo>
                  <a:pt x="45283" y="665242"/>
                  <a:pt x="57708" y="678035"/>
                  <a:pt x="57190" y="693494"/>
                </a:cubicBezTo>
                <a:cubicBezTo>
                  <a:pt x="57190" y="708952"/>
                  <a:pt x="44765" y="721745"/>
                  <a:pt x="29752" y="721745"/>
                </a:cubicBezTo>
                <a:cubicBezTo>
                  <a:pt x="14738" y="721745"/>
                  <a:pt x="2313" y="708952"/>
                  <a:pt x="2313" y="693494"/>
                </a:cubicBezTo>
                <a:cubicBezTo>
                  <a:pt x="2313" y="678035"/>
                  <a:pt x="14738" y="665242"/>
                  <a:pt x="29752" y="665242"/>
                </a:cubicBezTo>
                <a:close/>
                <a:moveTo>
                  <a:pt x="1410479" y="327824"/>
                </a:moveTo>
                <a:cubicBezTo>
                  <a:pt x="1425492" y="327824"/>
                  <a:pt x="1437917" y="340617"/>
                  <a:pt x="1437917" y="356075"/>
                </a:cubicBezTo>
                <a:cubicBezTo>
                  <a:pt x="1437917" y="371534"/>
                  <a:pt x="1425492" y="384327"/>
                  <a:pt x="1410479" y="384327"/>
                </a:cubicBezTo>
                <a:cubicBezTo>
                  <a:pt x="1395465" y="384327"/>
                  <a:pt x="1383040" y="371534"/>
                  <a:pt x="1383040" y="356075"/>
                </a:cubicBezTo>
                <a:cubicBezTo>
                  <a:pt x="1383040" y="340617"/>
                  <a:pt x="1395465" y="327824"/>
                  <a:pt x="1410479" y="327824"/>
                </a:cubicBezTo>
                <a:close/>
                <a:moveTo>
                  <a:pt x="1065168" y="327824"/>
                </a:moveTo>
                <a:cubicBezTo>
                  <a:pt x="1080699" y="327824"/>
                  <a:pt x="1092606" y="340617"/>
                  <a:pt x="1092606" y="356075"/>
                </a:cubicBezTo>
                <a:cubicBezTo>
                  <a:pt x="1092606" y="371534"/>
                  <a:pt x="1080181" y="384327"/>
                  <a:pt x="1065168" y="384327"/>
                </a:cubicBezTo>
                <a:cubicBezTo>
                  <a:pt x="1050154" y="384327"/>
                  <a:pt x="1037729" y="371534"/>
                  <a:pt x="1037729" y="356075"/>
                </a:cubicBezTo>
                <a:cubicBezTo>
                  <a:pt x="1037729" y="340617"/>
                  <a:pt x="1050154" y="327824"/>
                  <a:pt x="1065168" y="327824"/>
                </a:cubicBezTo>
                <a:close/>
                <a:moveTo>
                  <a:pt x="719856" y="327824"/>
                </a:moveTo>
                <a:cubicBezTo>
                  <a:pt x="735387" y="327824"/>
                  <a:pt x="747813" y="340617"/>
                  <a:pt x="747295" y="356075"/>
                </a:cubicBezTo>
                <a:cubicBezTo>
                  <a:pt x="747295" y="371534"/>
                  <a:pt x="734870" y="384327"/>
                  <a:pt x="719856" y="384327"/>
                </a:cubicBezTo>
                <a:cubicBezTo>
                  <a:pt x="704843" y="384327"/>
                  <a:pt x="692418" y="371534"/>
                  <a:pt x="692418" y="356075"/>
                </a:cubicBezTo>
                <a:cubicBezTo>
                  <a:pt x="692418" y="340617"/>
                  <a:pt x="704843" y="327824"/>
                  <a:pt x="719856" y="327824"/>
                </a:cubicBezTo>
                <a:close/>
                <a:moveTo>
                  <a:pt x="375063" y="327824"/>
                </a:moveTo>
                <a:cubicBezTo>
                  <a:pt x="390076" y="327824"/>
                  <a:pt x="402501" y="340617"/>
                  <a:pt x="402501" y="356075"/>
                </a:cubicBezTo>
                <a:cubicBezTo>
                  <a:pt x="402501" y="371534"/>
                  <a:pt x="390076" y="384327"/>
                  <a:pt x="375063" y="384327"/>
                </a:cubicBezTo>
                <a:cubicBezTo>
                  <a:pt x="360049" y="384327"/>
                  <a:pt x="347624" y="371534"/>
                  <a:pt x="347624" y="356075"/>
                </a:cubicBezTo>
                <a:cubicBezTo>
                  <a:pt x="347624" y="340617"/>
                  <a:pt x="360049" y="327824"/>
                  <a:pt x="375063" y="327824"/>
                </a:cubicBezTo>
                <a:close/>
                <a:moveTo>
                  <a:pt x="29752" y="327824"/>
                </a:moveTo>
                <a:cubicBezTo>
                  <a:pt x="45283" y="327824"/>
                  <a:pt x="57708" y="340617"/>
                  <a:pt x="57190" y="356075"/>
                </a:cubicBezTo>
                <a:cubicBezTo>
                  <a:pt x="57190" y="371534"/>
                  <a:pt x="44765" y="384327"/>
                  <a:pt x="29752" y="384327"/>
                </a:cubicBezTo>
                <a:cubicBezTo>
                  <a:pt x="14738" y="384327"/>
                  <a:pt x="2313" y="371534"/>
                  <a:pt x="2313" y="356075"/>
                </a:cubicBezTo>
                <a:cubicBezTo>
                  <a:pt x="2313" y="340617"/>
                  <a:pt x="14738" y="327824"/>
                  <a:pt x="29752" y="327824"/>
                </a:cubicBezTo>
                <a:close/>
                <a:moveTo>
                  <a:pt x="1409961" y="533"/>
                </a:moveTo>
                <a:cubicBezTo>
                  <a:pt x="1424975" y="533"/>
                  <a:pt x="1437400" y="13326"/>
                  <a:pt x="1437400" y="28785"/>
                </a:cubicBezTo>
                <a:cubicBezTo>
                  <a:pt x="1437400" y="44243"/>
                  <a:pt x="1424975" y="57036"/>
                  <a:pt x="1409961" y="57036"/>
                </a:cubicBezTo>
                <a:cubicBezTo>
                  <a:pt x="1394947" y="57036"/>
                  <a:pt x="1382522" y="44243"/>
                  <a:pt x="1382522" y="28785"/>
                </a:cubicBezTo>
                <a:cubicBezTo>
                  <a:pt x="1382522" y="13326"/>
                  <a:pt x="1394947" y="533"/>
                  <a:pt x="1409961" y="533"/>
                </a:cubicBezTo>
                <a:close/>
                <a:moveTo>
                  <a:pt x="29752" y="533"/>
                </a:moveTo>
                <a:cubicBezTo>
                  <a:pt x="45283" y="533"/>
                  <a:pt x="57190" y="13326"/>
                  <a:pt x="57190" y="28785"/>
                </a:cubicBezTo>
                <a:cubicBezTo>
                  <a:pt x="57190" y="44243"/>
                  <a:pt x="44765" y="57036"/>
                  <a:pt x="29752" y="57036"/>
                </a:cubicBezTo>
                <a:cubicBezTo>
                  <a:pt x="14738" y="57036"/>
                  <a:pt x="2313" y="44243"/>
                  <a:pt x="2313" y="28785"/>
                </a:cubicBezTo>
                <a:cubicBezTo>
                  <a:pt x="2313" y="13326"/>
                  <a:pt x="14738" y="533"/>
                  <a:pt x="29752" y="533"/>
                </a:cubicBezTo>
                <a:close/>
                <a:moveTo>
                  <a:pt x="1065168" y="0"/>
                </a:moveTo>
                <a:cubicBezTo>
                  <a:pt x="1080181" y="0"/>
                  <a:pt x="1092606" y="12793"/>
                  <a:pt x="1092606" y="28251"/>
                </a:cubicBezTo>
                <a:cubicBezTo>
                  <a:pt x="1092606" y="43710"/>
                  <a:pt x="1080181" y="56503"/>
                  <a:pt x="1065168" y="56503"/>
                </a:cubicBezTo>
                <a:cubicBezTo>
                  <a:pt x="1050154" y="56503"/>
                  <a:pt x="1037729" y="43710"/>
                  <a:pt x="1037729" y="28251"/>
                </a:cubicBezTo>
                <a:cubicBezTo>
                  <a:pt x="1037729" y="12793"/>
                  <a:pt x="1050154" y="0"/>
                  <a:pt x="1065168" y="0"/>
                </a:cubicBezTo>
                <a:close/>
                <a:moveTo>
                  <a:pt x="719856" y="0"/>
                </a:moveTo>
                <a:cubicBezTo>
                  <a:pt x="735387" y="0"/>
                  <a:pt x="747295" y="12793"/>
                  <a:pt x="747295" y="28251"/>
                </a:cubicBezTo>
                <a:cubicBezTo>
                  <a:pt x="747295" y="43710"/>
                  <a:pt x="734870" y="56503"/>
                  <a:pt x="719856" y="56503"/>
                </a:cubicBezTo>
                <a:cubicBezTo>
                  <a:pt x="704843" y="56503"/>
                  <a:pt x="692418" y="43710"/>
                  <a:pt x="692418" y="28251"/>
                </a:cubicBezTo>
                <a:cubicBezTo>
                  <a:pt x="692418" y="12793"/>
                  <a:pt x="704843" y="0"/>
                  <a:pt x="719856" y="0"/>
                </a:cubicBezTo>
                <a:close/>
                <a:moveTo>
                  <a:pt x="375063" y="0"/>
                </a:moveTo>
                <a:cubicBezTo>
                  <a:pt x="390076" y="0"/>
                  <a:pt x="402501" y="12793"/>
                  <a:pt x="402501" y="28251"/>
                </a:cubicBezTo>
                <a:cubicBezTo>
                  <a:pt x="402501" y="43710"/>
                  <a:pt x="390076" y="56503"/>
                  <a:pt x="375063" y="56503"/>
                </a:cubicBezTo>
                <a:cubicBezTo>
                  <a:pt x="360049" y="56503"/>
                  <a:pt x="347624" y="43710"/>
                  <a:pt x="347624" y="28251"/>
                </a:cubicBezTo>
                <a:cubicBezTo>
                  <a:pt x="347624" y="12793"/>
                  <a:pt x="360049" y="0"/>
                  <a:pt x="375063" y="0"/>
                </a:cubicBezTo>
                <a:close/>
              </a:path>
            </a:pathLst>
          </a:custGeom>
          <a:solidFill>
            <a:schemeClr val="bg1"/>
          </a:solidFill>
          <a:ln w="5174"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27B4329-67C9-FB5E-7717-57A09575A02E}"/>
              </a:ext>
            </a:extLst>
          </p:cNvPr>
          <p:cNvSpPr/>
          <p:nvPr/>
        </p:nvSpPr>
        <p:spPr>
          <a:xfrm>
            <a:off x="5510407" y="599848"/>
            <a:ext cx="1459908" cy="6222058"/>
          </a:xfrm>
          <a:custGeom>
            <a:avLst/>
            <a:gdLst>
              <a:gd name="connsiteX0" fmla="*/ 1432470 w 1459908"/>
              <a:gd name="connsiteY0" fmla="*/ 6165555 h 6222058"/>
              <a:gd name="connsiteX1" fmla="*/ 1459908 w 1459908"/>
              <a:gd name="connsiteY1" fmla="*/ 6193807 h 6222058"/>
              <a:gd name="connsiteX2" fmla="*/ 1432470 w 1459908"/>
              <a:gd name="connsiteY2" fmla="*/ 6222058 h 6222058"/>
              <a:gd name="connsiteX3" fmla="*/ 1405031 w 1459908"/>
              <a:gd name="connsiteY3" fmla="*/ 6193807 h 6222058"/>
              <a:gd name="connsiteX4" fmla="*/ 1432470 w 1459908"/>
              <a:gd name="connsiteY4" fmla="*/ 6165555 h 6222058"/>
              <a:gd name="connsiteX5" fmla="*/ 1087159 w 1459908"/>
              <a:gd name="connsiteY5" fmla="*/ 6165555 h 6222058"/>
              <a:gd name="connsiteX6" fmla="*/ 1114597 w 1459908"/>
              <a:gd name="connsiteY6" fmla="*/ 6193807 h 6222058"/>
              <a:gd name="connsiteX7" fmla="*/ 1087159 w 1459908"/>
              <a:gd name="connsiteY7" fmla="*/ 6222058 h 6222058"/>
              <a:gd name="connsiteX8" fmla="*/ 1059720 w 1459908"/>
              <a:gd name="connsiteY8" fmla="*/ 6193807 h 6222058"/>
              <a:gd name="connsiteX9" fmla="*/ 1087159 w 1459908"/>
              <a:gd name="connsiteY9" fmla="*/ 6165555 h 6222058"/>
              <a:gd name="connsiteX10" fmla="*/ 742365 w 1459908"/>
              <a:gd name="connsiteY10" fmla="*/ 6165555 h 6222058"/>
              <a:gd name="connsiteX11" fmla="*/ 769804 w 1459908"/>
              <a:gd name="connsiteY11" fmla="*/ 6193807 h 6222058"/>
              <a:gd name="connsiteX12" fmla="*/ 742365 w 1459908"/>
              <a:gd name="connsiteY12" fmla="*/ 6222058 h 6222058"/>
              <a:gd name="connsiteX13" fmla="*/ 714926 w 1459908"/>
              <a:gd name="connsiteY13" fmla="*/ 6193807 h 6222058"/>
              <a:gd name="connsiteX14" fmla="*/ 742365 w 1459908"/>
              <a:gd name="connsiteY14" fmla="*/ 6165555 h 6222058"/>
              <a:gd name="connsiteX15" fmla="*/ 397054 w 1459908"/>
              <a:gd name="connsiteY15" fmla="*/ 6165555 h 6222058"/>
              <a:gd name="connsiteX16" fmla="*/ 424492 w 1459908"/>
              <a:gd name="connsiteY16" fmla="*/ 6193807 h 6222058"/>
              <a:gd name="connsiteX17" fmla="*/ 397054 w 1459908"/>
              <a:gd name="connsiteY17" fmla="*/ 6222058 h 6222058"/>
              <a:gd name="connsiteX18" fmla="*/ 369615 w 1459908"/>
              <a:gd name="connsiteY18" fmla="*/ 6193807 h 6222058"/>
              <a:gd name="connsiteX19" fmla="*/ 397054 w 1459908"/>
              <a:gd name="connsiteY19" fmla="*/ 6165555 h 6222058"/>
              <a:gd name="connsiteX20" fmla="*/ 52260 w 1459908"/>
              <a:gd name="connsiteY20" fmla="*/ 6165555 h 6222058"/>
              <a:gd name="connsiteX21" fmla="*/ 79699 w 1459908"/>
              <a:gd name="connsiteY21" fmla="*/ 6193807 h 6222058"/>
              <a:gd name="connsiteX22" fmla="*/ 52260 w 1459908"/>
              <a:gd name="connsiteY22" fmla="*/ 6222058 h 6222058"/>
              <a:gd name="connsiteX23" fmla="*/ 24822 w 1459908"/>
              <a:gd name="connsiteY23" fmla="*/ 6193807 h 6222058"/>
              <a:gd name="connsiteX24" fmla="*/ 52260 w 1459908"/>
              <a:gd name="connsiteY24" fmla="*/ 6165555 h 6222058"/>
              <a:gd name="connsiteX25" fmla="*/ 1432470 w 1459908"/>
              <a:gd name="connsiteY25" fmla="*/ 5818542 h 6222058"/>
              <a:gd name="connsiteX26" fmla="*/ 1459908 w 1459908"/>
              <a:gd name="connsiteY26" fmla="*/ 5846793 h 6222058"/>
              <a:gd name="connsiteX27" fmla="*/ 1432470 w 1459908"/>
              <a:gd name="connsiteY27" fmla="*/ 5875045 h 6222058"/>
              <a:gd name="connsiteX28" fmla="*/ 1405031 w 1459908"/>
              <a:gd name="connsiteY28" fmla="*/ 5846793 h 6222058"/>
              <a:gd name="connsiteX29" fmla="*/ 1432470 w 1459908"/>
              <a:gd name="connsiteY29" fmla="*/ 5818542 h 6222058"/>
              <a:gd name="connsiteX30" fmla="*/ 1087159 w 1459908"/>
              <a:gd name="connsiteY30" fmla="*/ 5818542 h 6222058"/>
              <a:gd name="connsiteX31" fmla="*/ 1114597 w 1459908"/>
              <a:gd name="connsiteY31" fmla="*/ 5846793 h 6222058"/>
              <a:gd name="connsiteX32" fmla="*/ 1087159 w 1459908"/>
              <a:gd name="connsiteY32" fmla="*/ 5875045 h 6222058"/>
              <a:gd name="connsiteX33" fmla="*/ 1059720 w 1459908"/>
              <a:gd name="connsiteY33" fmla="*/ 5846793 h 6222058"/>
              <a:gd name="connsiteX34" fmla="*/ 1087159 w 1459908"/>
              <a:gd name="connsiteY34" fmla="*/ 5818542 h 6222058"/>
              <a:gd name="connsiteX35" fmla="*/ 742365 w 1459908"/>
              <a:gd name="connsiteY35" fmla="*/ 5818542 h 6222058"/>
              <a:gd name="connsiteX36" fmla="*/ 769804 w 1459908"/>
              <a:gd name="connsiteY36" fmla="*/ 5846793 h 6222058"/>
              <a:gd name="connsiteX37" fmla="*/ 742365 w 1459908"/>
              <a:gd name="connsiteY37" fmla="*/ 5875045 h 6222058"/>
              <a:gd name="connsiteX38" fmla="*/ 714926 w 1459908"/>
              <a:gd name="connsiteY38" fmla="*/ 5846793 h 6222058"/>
              <a:gd name="connsiteX39" fmla="*/ 742365 w 1459908"/>
              <a:gd name="connsiteY39" fmla="*/ 5818542 h 6222058"/>
              <a:gd name="connsiteX40" fmla="*/ 397054 w 1459908"/>
              <a:gd name="connsiteY40" fmla="*/ 5818542 h 6222058"/>
              <a:gd name="connsiteX41" fmla="*/ 424492 w 1459908"/>
              <a:gd name="connsiteY41" fmla="*/ 5846793 h 6222058"/>
              <a:gd name="connsiteX42" fmla="*/ 397054 w 1459908"/>
              <a:gd name="connsiteY42" fmla="*/ 5875045 h 6222058"/>
              <a:gd name="connsiteX43" fmla="*/ 369615 w 1459908"/>
              <a:gd name="connsiteY43" fmla="*/ 5846793 h 6222058"/>
              <a:gd name="connsiteX44" fmla="*/ 397054 w 1459908"/>
              <a:gd name="connsiteY44" fmla="*/ 5818542 h 6222058"/>
              <a:gd name="connsiteX45" fmla="*/ 52260 w 1459908"/>
              <a:gd name="connsiteY45" fmla="*/ 5818542 h 6222058"/>
              <a:gd name="connsiteX46" fmla="*/ 79699 w 1459908"/>
              <a:gd name="connsiteY46" fmla="*/ 5846793 h 6222058"/>
              <a:gd name="connsiteX47" fmla="*/ 52260 w 1459908"/>
              <a:gd name="connsiteY47" fmla="*/ 5875045 h 6222058"/>
              <a:gd name="connsiteX48" fmla="*/ 24822 w 1459908"/>
              <a:gd name="connsiteY48" fmla="*/ 5846793 h 6222058"/>
              <a:gd name="connsiteX49" fmla="*/ 52260 w 1459908"/>
              <a:gd name="connsiteY49" fmla="*/ 5818542 h 6222058"/>
              <a:gd name="connsiteX50" fmla="*/ 1432470 w 1459908"/>
              <a:gd name="connsiteY50" fmla="*/ 5490718 h 6222058"/>
              <a:gd name="connsiteX51" fmla="*/ 1459908 w 1459908"/>
              <a:gd name="connsiteY51" fmla="*/ 5518970 h 6222058"/>
              <a:gd name="connsiteX52" fmla="*/ 1432470 w 1459908"/>
              <a:gd name="connsiteY52" fmla="*/ 5547221 h 6222058"/>
              <a:gd name="connsiteX53" fmla="*/ 1405031 w 1459908"/>
              <a:gd name="connsiteY53" fmla="*/ 5518970 h 6222058"/>
              <a:gd name="connsiteX54" fmla="*/ 1432470 w 1459908"/>
              <a:gd name="connsiteY54" fmla="*/ 5490718 h 6222058"/>
              <a:gd name="connsiteX55" fmla="*/ 1087159 w 1459908"/>
              <a:gd name="connsiteY55" fmla="*/ 5490718 h 6222058"/>
              <a:gd name="connsiteX56" fmla="*/ 1114597 w 1459908"/>
              <a:gd name="connsiteY56" fmla="*/ 5518970 h 6222058"/>
              <a:gd name="connsiteX57" fmla="*/ 1087159 w 1459908"/>
              <a:gd name="connsiteY57" fmla="*/ 5547221 h 6222058"/>
              <a:gd name="connsiteX58" fmla="*/ 1059720 w 1459908"/>
              <a:gd name="connsiteY58" fmla="*/ 5518970 h 6222058"/>
              <a:gd name="connsiteX59" fmla="*/ 1087159 w 1459908"/>
              <a:gd name="connsiteY59" fmla="*/ 5490718 h 6222058"/>
              <a:gd name="connsiteX60" fmla="*/ 742365 w 1459908"/>
              <a:gd name="connsiteY60" fmla="*/ 5490718 h 6222058"/>
              <a:gd name="connsiteX61" fmla="*/ 769804 w 1459908"/>
              <a:gd name="connsiteY61" fmla="*/ 5518970 h 6222058"/>
              <a:gd name="connsiteX62" fmla="*/ 742365 w 1459908"/>
              <a:gd name="connsiteY62" fmla="*/ 5547221 h 6222058"/>
              <a:gd name="connsiteX63" fmla="*/ 714926 w 1459908"/>
              <a:gd name="connsiteY63" fmla="*/ 5518970 h 6222058"/>
              <a:gd name="connsiteX64" fmla="*/ 742365 w 1459908"/>
              <a:gd name="connsiteY64" fmla="*/ 5490718 h 6222058"/>
              <a:gd name="connsiteX65" fmla="*/ 397054 w 1459908"/>
              <a:gd name="connsiteY65" fmla="*/ 5490718 h 6222058"/>
              <a:gd name="connsiteX66" fmla="*/ 424492 w 1459908"/>
              <a:gd name="connsiteY66" fmla="*/ 5518970 h 6222058"/>
              <a:gd name="connsiteX67" fmla="*/ 397054 w 1459908"/>
              <a:gd name="connsiteY67" fmla="*/ 5547221 h 6222058"/>
              <a:gd name="connsiteX68" fmla="*/ 369615 w 1459908"/>
              <a:gd name="connsiteY68" fmla="*/ 5518970 h 6222058"/>
              <a:gd name="connsiteX69" fmla="*/ 397054 w 1459908"/>
              <a:gd name="connsiteY69" fmla="*/ 5490718 h 6222058"/>
              <a:gd name="connsiteX70" fmla="*/ 51743 w 1459908"/>
              <a:gd name="connsiteY70" fmla="*/ 5490718 h 6222058"/>
              <a:gd name="connsiteX71" fmla="*/ 79181 w 1459908"/>
              <a:gd name="connsiteY71" fmla="*/ 5518970 h 6222058"/>
              <a:gd name="connsiteX72" fmla="*/ 51743 w 1459908"/>
              <a:gd name="connsiteY72" fmla="*/ 5547221 h 6222058"/>
              <a:gd name="connsiteX73" fmla="*/ 24304 w 1459908"/>
              <a:gd name="connsiteY73" fmla="*/ 5518970 h 6222058"/>
              <a:gd name="connsiteX74" fmla="*/ 51743 w 1459908"/>
              <a:gd name="connsiteY74" fmla="*/ 5490718 h 6222058"/>
              <a:gd name="connsiteX75" fmla="*/ 1432470 w 1459908"/>
              <a:gd name="connsiteY75" fmla="*/ 5153300 h 6222058"/>
              <a:gd name="connsiteX76" fmla="*/ 1459908 w 1459908"/>
              <a:gd name="connsiteY76" fmla="*/ 5181551 h 6222058"/>
              <a:gd name="connsiteX77" fmla="*/ 1432470 w 1459908"/>
              <a:gd name="connsiteY77" fmla="*/ 5209803 h 6222058"/>
              <a:gd name="connsiteX78" fmla="*/ 1405031 w 1459908"/>
              <a:gd name="connsiteY78" fmla="*/ 5181551 h 6222058"/>
              <a:gd name="connsiteX79" fmla="*/ 1432470 w 1459908"/>
              <a:gd name="connsiteY79" fmla="*/ 5153300 h 6222058"/>
              <a:gd name="connsiteX80" fmla="*/ 1087159 w 1459908"/>
              <a:gd name="connsiteY80" fmla="*/ 5153300 h 6222058"/>
              <a:gd name="connsiteX81" fmla="*/ 1114597 w 1459908"/>
              <a:gd name="connsiteY81" fmla="*/ 5181551 h 6222058"/>
              <a:gd name="connsiteX82" fmla="*/ 1087159 w 1459908"/>
              <a:gd name="connsiteY82" fmla="*/ 5209803 h 6222058"/>
              <a:gd name="connsiteX83" fmla="*/ 1059720 w 1459908"/>
              <a:gd name="connsiteY83" fmla="*/ 5181551 h 6222058"/>
              <a:gd name="connsiteX84" fmla="*/ 1087159 w 1459908"/>
              <a:gd name="connsiteY84" fmla="*/ 5153300 h 6222058"/>
              <a:gd name="connsiteX85" fmla="*/ 741847 w 1459908"/>
              <a:gd name="connsiteY85" fmla="*/ 5153300 h 6222058"/>
              <a:gd name="connsiteX86" fmla="*/ 769286 w 1459908"/>
              <a:gd name="connsiteY86" fmla="*/ 5181551 h 6222058"/>
              <a:gd name="connsiteX87" fmla="*/ 741847 w 1459908"/>
              <a:gd name="connsiteY87" fmla="*/ 5209803 h 6222058"/>
              <a:gd name="connsiteX88" fmla="*/ 714409 w 1459908"/>
              <a:gd name="connsiteY88" fmla="*/ 5181551 h 6222058"/>
              <a:gd name="connsiteX89" fmla="*/ 741847 w 1459908"/>
              <a:gd name="connsiteY89" fmla="*/ 5153300 h 6222058"/>
              <a:gd name="connsiteX90" fmla="*/ 397054 w 1459908"/>
              <a:gd name="connsiteY90" fmla="*/ 5153300 h 6222058"/>
              <a:gd name="connsiteX91" fmla="*/ 424492 w 1459908"/>
              <a:gd name="connsiteY91" fmla="*/ 5181551 h 6222058"/>
              <a:gd name="connsiteX92" fmla="*/ 397054 w 1459908"/>
              <a:gd name="connsiteY92" fmla="*/ 5209803 h 6222058"/>
              <a:gd name="connsiteX93" fmla="*/ 369615 w 1459908"/>
              <a:gd name="connsiteY93" fmla="*/ 5181551 h 6222058"/>
              <a:gd name="connsiteX94" fmla="*/ 397054 w 1459908"/>
              <a:gd name="connsiteY94" fmla="*/ 5153300 h 6222058"/>
              <a:gd name="connsiteX95" fmla="*/ 51743 w 1459908"/>
              <a:gd name="connsiteY95" fmla="*/ 5153300 h 6222058"/>
              <a:gd name="connsiteX96" fmla="*/ 79181 w 1459908"/>
              <a:gd name="connsiteY96" fmla="*/ 5181551 h 6222058"/>
              <a:gd name="connsiteX97" fmla="*/ 51743 w 1459908"/>
              <a:gd name="connsiteY97" fmla="*/ 5209803 h 6222058"/>
              <a:gd name="connsiteX98" fmla="*/ 24304 w 1459908"/>
              <a:gd name="connsiteY98" fmla="*/ 5181551 h 6222058"/>
              <a:gd name="connsiteX99" fmla="*/ 51743 w 1459908"/>
              <a:gd name="connsiteY99" fmla="*/ 5153300 h 6222058"/>
              <a:gd name="connsiteX100" fmla="*/ 1431952 w 1459908"/>
              <a:gd name="connsiteY100" fmla="*/ 4826009 h 6222058"/>
              <a:gd name="connsiteX101" fmla="*/ 1459391 w 1459908"/>
              <a:gd name="connsiteY101" fmla="*/ 4854261 h 6222058"/>
              <a:gd name="connsiteX102" fmla="*/ 1431952 w 1459908"/>
              <a:gd name="connsiteY102" fmla="*/ 4882512 h 6222058"/>
              <a:gd name="connsiteX103" fmla="*/ 1404513 w 1459908"/>
              <a:gd name="connsiteY103" fmla="*/ 4854261 h 6222058"/>
              <a:gd name="connsiteX104" fmla="*/ 1431952 w 1459908"/>
              <a:gd name="connsiteY104" fmla="*/ 4826009 h 6222058"/>
              <a:gd name="connsiteX105" fmla="*/ 51743 w 1459908"/>
              <a:gd name="connsiteY105" fmla="*/ 4826009 h 6222058"/>
              <a:gd name="connsiteX106" fmla="*/ 79181 w 1459908"/>
              <a:gd name="connsiteY106" fmla="*/ 4854261 h 6222058"/>
              <a:gd name="connsiteX107" fmla="*/ 51743 w 1459908"/>
              <a:gd name="connsiteY107" fmla="*/ 4882512 h 6222058"/>
              <a:gd name="connsiteX108" fmla="*/ 24304 w 1459908"/>
              <a:gd name="connsiteY108" fmla="*/ 4854261 h 6222058"/>
              <a:gd name="connsiteX109" fmla="*/ 51743 w 1459908"/>
              <a:gd name="connsiteY109" fmla="*/ 4826009 h 6222058"/>
              <a:gd name="connsiteX110" fmla="*/ 1087159 w 1459908"/>
              <a:gd name="connsiteY110" fmla="*/ 4825476 h 6222058"/>
              <a:gd name="connsiteX111" fmla="*/ 1114597 w 1459908"/>
              <a:gd name="connsiteY111" fmla="*/ 4853727 h 6222058"/>
              <a:gd name="connsiteX112" fmla="*/ 1087159 w 1459908"/>
              <a:gd name="connsiteY112" fmla="*/ 4881979 h 6222058"/>
              <a:gd name="connsiteX113" fmla="*/ 1059720 w 1459908"/>
              <a:gd name="connsiteY113" fmla="*/ 4853727 h 6222058"/>
              <a:gd name="connsiteX114" fmla="*/ 1087159 w 1459908"/>
              <a:gd name="connsiteY114" fmla="*/ 4825476 h 6222058"/>
              <a:gd name="connsiteX115" fmla="*/ 741847 w 1459908"/>
              <a:gd name="connsiteY115" fmla="*/ 4825476 h 6222058"/>
              <a:gd name="connsiteX116" fmla="*/ 769286 w 1459908"/>
              <a:gd name="connsiteY116" fmla="*/ 4853727 h 6222058"/>
              <a:gd name="connsiteX117" fmla="*/ 741847 w 1459908"/>
              <a:gd name="connsiteY117" fmla="*/ 4881979 h 6222058"/>
              <a:gd name="connsiteX118" fmla="*/ 714409 w 1459908"/>
              <a:gd name="connsiteY118" fmla="*/ 4853727 h 6222058"/>
              <a:gd name="connsiteX119" fmla="*/ 741847 w 1459908"/>
              <a:gd name="connsiteY119" fmla="*/ 4825476 h 6222058"/>
              <a:gd name="connsiteX120" fmla="*/ 397054 w 1459908"/>
              <a:gd name="connsiteY120" fmla="*/ 4825476 h 6222058"/>
              <a:gd name="connsiteX121" fmla="*/ 424492 w 1459908"/>
              <a:gd name="connsiteY121" fmla="*/ 4853727 h 6222058"/>
              <a:gd name="connsiteX122" fmla="*/ 397054 w 1459908"/>
              <a:gd name="connsiteY122" fmla="*/ 4881979 h 6222058"/>
              <a:gd name="connsiteX123" fmla="*/ 369615 w 1459908"/>
              <a:gd name="connsiteY123" fmla="*/ 4853727 h 6222058"/>
              <a:gd name="connsiteX124" fmla="*/ 397054 w 1459908"/>
              <a:gd name="connsiteY124" fmla="*/ 4825476 h 6222058"/>
              <a:gd name="connsiteX125" fmla="*/ 1408166 w 1459908"/>
              <a:gd name="connsiteY125" fmla="*/ 4559109 h 6222058"/>
              <a:gd name="connsiteX126" fmla="*/ 1435604 w 1459908"/>
              <a:gd name="connsiteY126" fmla="*/ 4587361 h 6222058"/>
              <a:gd name="connsiteX127" fmla="*/ 1408166 w 1459908"/>
              <a:gd name="connsiteY127" fmla="*/ 4615612 h 6222058"/>
              <a:gd name="connsiteX128" fmla="*/ 1380727 w 1459908"/>
              <a:gd name="connsiteY128" fmla="*/ 4587361 h 6222058"/>
              <a:gd name="connsiteX129" fmla="*/ 1408166 w 1459908"/>
              <a:gd name="connsiteY129" fmla="*/ 4559109 h 6222058"/>
              <a:gd name="connsiteX130" fmla="*/ 1062855 w 1459908"/>
              <a:gd name="connsiteY130" fmla="*/ 4559109 h 6222058"/>
              <a:gd name="connsiteX131" fmla="*/ 1090293 w 1459908"/>
              <a:gd name="connsiteY131" fmla="*/ 4587361 h 6222058"/>
              <a:gd name="connsiteX132" fmla="*/ 1062855 w 1459908"/>
              <a:gd name="connsiteY132" fmla="*/ 4615612 h 6222058"/>
              <a:gd name="connsiteX133" fmla="*/ 1035416 w 1459908"/>
              <a:gd name="connsiteY133" fmla="*/ 4587361 h 6222058"/>
              <a:gd name="connsiteX134" fmla="*/ 1062855 w 1459908"/>
              <a:gd name="connsiteY134" fmla="*/ 4559109 h 6222058"/>
              <a:gd name="connsiteX135" fmla="*/ 718061 w 1459908"/>
              <a:gd name="connsiteY135" fmla="*/ 4559109 h 6222058"/>
              <a:gd name="connsiteX136" fmla="*/ 745500 w 1459908"/>
              <a:gd name="connsiteY136" fmla="*/ 4587361 h 6222058"/>
              <a:gd name="connsiteX137" fmla="*/ 718061 w 1459908"/>
              <a:gd name="connsiteY137" fmla="*/ 4615612 h 6222058"/>
              <a:gd name="connsiteX138" fmla="*/ 690622 w 1459908"/>
              <a:gd name="connsiteY138" fmla="*/ 4587361 h 6222058"/>
              <a:gd name="connsiteX139" fmla="*/ 718061 w 1459908"/>
              <a:gd name="connsiteY139" fmla="*/ 4559109 h 6222058"/>
              <a:gd name="connsiteX140" fmla="*/ 372750 w 1459908"/>
              <a:gd name="connsiteY140" fmla="*/ 4559109 h 6222058"/>
              <a:gd name="connsiteX141" fmla="*/ 400188 w 1459908"/>
              <a:gd name="connsiteY141" fmla="*/ 4587361 h 6222058"/>
              <a:gd name="connsiteX142" fmla="*/ 372750 w 1459908"/>
              <a:gd name="connsiteY142" fmla="*/ 4615612 h 6222058"/>
              <a:gd name="connsiteX143" fmla="*/ 345311 w 1459908"/>
              <a:gd name="connsiteY143" fmla="*/ 4587361 h 6222058"/>
              <a:gd name="connsiteX144" fmla="*/ 372750 w 1459908"/>
              <a:gd name="connsiteY144" fmla="*/ 4559109 h 6222058"/>
              <a:gd name="connsiteX145" fmla="*/ 27956 w 1459908"/>
              <a:gd name="connsiteY145" fmla="*/ 4559109 h 6222058"/>
              <a:gd name="connsiteX146" fmla="*/ 55395 w 1459908"/>
              <a:gd name="connsiteY146" fmla="*/ 4587361 h 6222058"/>
              <a:gd name="connsiteX147" fmla="*/ 27956 w 1459908"/>
              <a:gd name="connsiteY147" fmla="*/ 4615612 h 6222058"/>
              <a:gd name="connsiteX148" fmla="*/ 518 w 1459908"/>
              <a:gd name="connsiteY148" fmla="*/ 4587361 h 6222058"/>
              <a:gd name="connsiteX149" fmla="*/ 27956 w 1459908"/>
              <a:gd name="connsiteY149" fmla="*/ 4559109 h 6222058"/>
              <a:gd name="connsiteX150" fmla="*/ 1408166 w 1459908"/>
              <a:gd name="connsiteY150" fmla="*/ 4212096 h 6222058"/>
              <a:gd name="connsiteX151" fmla="*/ 1435604 w 1459908"/>
              <a:gd name="connsiteY151" fmla="*/ 4240347 h 6222058"/>
              <a:gd name="connsiteX152" fmla="*/ 1408166 w 1459908"/>
              <a:gd name="connsiteY152" fmla="*/ 4268599 h 6222058"/>
              <a:gd name="connsiteX153" fmla="*/ 1380727 w 1459908"/>
              <a:gd name="connsiteY153" fmla="*/ 4240347 h 6222058"/>
              <a:gd name="connsiteX154" fmla="*/ 1408166 w 1459908"/>
              <a:gd name="connsiteY154" fmla="*/ 4212096 h 6222058"/>
              <a:gd name="connsiteX155" fmla="*/ 1062855 w 1459908"/>
              <a:gd name="connsiteY155" fmla="*/ 4212096 h 6222058"/>
              <a:gd name="connsiteX156" fmla="*/ 1090293 w 1459908"/>
              <a:gd name="connsiteY156" fmla="*/ 4240347 h 6222058"/>
              <a:gd name="connsiteX157" fmla="*/ 1062855 w 1459908"/>
              <a:gd name="connsiteY157" fmla="*/ 4268599 h 6222058"/>
              <a:gd name="connsiteX158" fmla="*/ 1035416 w 1459908"/>
              <a:gd name="connsiteY158" fmla="*/ 4240347 h 6222058"/>
              <a:gd name="connsiteX159" fmla="*/ 1062855 w 1459908"/>
              <a:gd name="connsiteY159" fmla="*/ 4212096 h 6222058"/>
              <a:gd name="connsiteX160" fmla="*/ 718061 w 1459908"/>
              <a:gd name="connsiteY160" fmla="*/ 4212096 h 6222058"/>
              <a:gd name="connsiteX161" fmla="*/ 745500 w 1459908"/>
              <a:gd name="connsiteY161" fmla="*/ 4240347 h 6222058"/>
              <a:gd name="connsiteX162" fmla="*/ 718061 w 1459908"/>
              <a:gd name="connsiteY162" fmla="*/ 4268599 h 6222058"/>
              <a:gd name="connsiteX163" fmla="*/ 690622 w 1459908"/>
              <a:gd name="connsiteY163" fmla="*/ 4240347 h 6222058"/>
              <a:gd name="connsiteX164" fmla="*/ 718061 w 1459908"/>
              <a:gd name="connsiteY164" fmla="*/ 4212096 h 6222058"/>
              <a:gd name="connsiteX165" fmla="*/ 372750 w 1459908"/>
              <a:gd name="connsiteY165" fmla="*/ 4212096 h 6222058"/>
              <a:gd name="connsiteX166" fmla="*/ 400188 w 1459908"/>
              <a:gd name="connsiteY166" fmla="*/ 4240347 h 6222058"/>
              <a:gd name="connsiteX167" fmla="*/ 372750 w 1459908"/>
              <a:gd name="connsiteY167" fmla="*/ 4268599 h 6222058"/>
              <a:gd name="connsiteX168" fmla="*/ 345311 w 1459908"/>
              <a:gd name="connsiteY168" fmla="*/ 4240347 h 6222058"/>
              <a:gd name="connsiteX169" fmla="*/ 372750 w 1459908"/>
              <a:gd name="connsiteY169" fmla="*/ 4212096 h 6222058"/>
              <a:gd name="connsiteX170" fmla="*/ 27956 w 1459908"/>
              <a:gd name="connsiteY170" fmla="*/ 4212096 h 6222058"/>
              <a:gd name="connsiteX171" fmla="*/ 55395 w 1459908"/>
              <a:gd name="connsiteY171" fmla="*/ 4240347 h 6222058"/>
              <a:gd name="connsiteX172" fmla="*/ 27956 w 1459908"/>
              <a:gd name="connsiteY172" fmla="*/ 4268599 h 6222058"/>
              <a:gd name="connsiteX173" fmla="*/ 518 w 1459908"/>
              <a:gd name="connsiteY173" fmla="*/ 4240347 h 6222058"/>
              <a:gd name="connsiteX174" fmla="*/ 27956 w 1459908"/>
              <a:gd name="connsiteY174" fmla="*/ 4212096 h 6222058"/>
              <a:gd name="connsiteX175" fmla="*/ 1408166 w 1459908"/>
              <a:gd name="connsiteY175" fmla="*/ 3884272 h 6222058"/>
              <a:gd name="connsiteX176" fmla="*/ 1435604 w 1459908"/>
              <a:gd name="connsiteY176" fmla="*/ 3912524 h 6222058"/>
              <a:gd name="connsiteX177" fmla="*/ 1408166 w 1459908"/>
              <a:gd name="connsiteY177" fmla="*/ 3940775 h 6222058"/>
              <a:gd name="connsiteX178" fmla="*/ 1380727 w 1459908"/>
              <a:gd name="connsiteY178" fmla="*/ 3912524 h 6222058"/>
              <a:gd name="connsiteX179" fmla="*/ 1408166 w 1459908"/>
              <a:gd name="connsiteY179" fmla="*/ 3884272 h 6222058"/>
              <a:gd name="connsiteX180" fmla="*/ 1062855 w 1459908"/>
              <a:gd name="connsiteY180" fmla="*/ 3884272 h 6222058"/>
              <a:gd name="connsiteX181" fmla="*/ 1090293 w 1459908"/>
              <a:gd name="connsiteY181" fmla="*/ 3912524 h 6222058"/>
              <a:gd name="connsiteX182" fmla="*/ 1062855 w 1459908"/>
              <a:gd name="connsiteY182" fmla="*/ 3940775 h 6222058"/>
              <a:gd name="connsiteX183" fmla="*/ 1035416 w 1459908"/>
              <a:gd name="connsiteY183" fmla="*/ 3912524 h 6222058"/>
              <a:gd name="connsiteX184" fmla="*/ 1062855 w 1459908"/>
              <a:gd name="connsiteY184" fmla="*/ 3884272 h 6222058"/>
              <a:gd name="connsiteX185" fmla="*/ 718061 w 1459908"/>
              <a:gd name="connsiteY185" fmla="*/ 3884272 h 6222058"/>
              <a:gd name="connsiteX186" fmla="*/ 745500 w 1459908"/>
              <a:gd name="connsiteY186" fmla="*/ 3912524 h 6222058"/>
              <a:gd name="connsiteX187" fmla="*/ 718061 w 1459908"/>
              <a:gd name="connsiteY187" fmla="*/ 3940775 h 6222058"/>
              <a:gd name="connsiteX188" fmla="*/ 690622 w 1459908"/>
              <a:gd name="connsiteY188" fmla="*/ 3912524 h 6222058"/>
              <a:gd name="connsiteX189" fmla="*/ 718061 w 1459908"/>
              <a:gd name="connsiteY189" fmla="*/ 3884272 h 6222058"/>
              <a:gd name="connsiteX190" fmla="*/ 372750 w 1459908"/>
              <a:gd name="connsiteY190" fmla="*/ 3884272 h 6222058"/>
              <a:gd name="connsiteX191" fmla="*/ 400188 w 1459908"/>
              <a:gd name="connsiteY191" fmla="*/ 3912524 h 6222058"/>
              <a:gd name="connsiteX192" fmla="*/ 372750 w 1459908"/>
              <a:gd name="connsiteY192" fmla="*/ 3940775 h 6222058"/>
              <a:gd name="connsiteX193" fmla="*/ 345311 w 1459908"/>
              <a:gd name="connsiteY193" fmla="*/ 3912524 h 6222058"/>
              <a:gd name="connsiteX194" fmla="*/ 372750 w 1459908"/>
              <a:gd name="connsiteY194" fmla="*/ 3884272 h 6222058"/>
              <a:gd name="connsiteX195" fmla="*/ 27439 w 1459908"/>
              <a:gd name="connsiteY195" fmla="*/ 3884272 h 6222058"/>
              <a:gd name="connsiteX196" fmla="*/ 54877 w 1459908"/>
              <a:gd name="connsiteY196" fmla="*/ 3912524 h 6222058"/>
              <a:gd name="connsiteX197" fmla="*/ 27439 w 1459908"/>
              <a:gd name="connsiteY197" fmla="*/ 3940775 h 6222058"/>
              <a:gd name="connsiteX198" fmla="*/ 0 w 1459908"/>
              <a:gd name="connsiteY198" fmla="*/ 3912524 h 6222058"/>
              <a:gd name="connsiteX199" fmla="*/ 27439 w 1459908"/>
              <a:gd name="connsiteY199" fmla="*/ 3884272 h 6222058"/>
              <a:gd name="connsiteX200" fmla="*/ 1408166 w 1459908"/>
              <a:gd name="connsiteY200" fmla="*/ 3546854 h 6222058"/>
              <a:gd name="connsiteX201" fmla="*/ 1435604 w 1459908"/>
              <a:gd name="connsiteY201" fmla="*/ 3575105 h 6222058"/>
              <a:gd name="connsiteX202" fmla="*/ 1408166 w 1459908"/>
              <a:gd name="connsiteY202" fmla="*/ 3603357 h 6222058"/>
              <a:gd name="connsiteX203" fmla="*/ 1380727 w 1459908"/>
              <a:gd name="connsiteY203" fmla="*/ 3575105 h 6222058"/>
              <a:gd name="connsiteX204" fmla="*/ 1408166 w 1459908"/>
              <a:gd name="connsiteY204" fmla="*/ 3546854 h 6222058"/>
              <a:gd name="connsiteX205" fmla="*/ 1062855 w 1459908"/>
              <a:gd name="connsiteY205" fmla="*/ 3546854 h 6222058"/>
              <a:gd name="connsiteX206" fmla="*/ 1090293 w 1459908"/>
              <a:gd name="connsiteY206" fmla="*/ 3575105 h 6222058"/>
              <a:gd name="connsiteX207" fmla="*/ 1062855 w 1459908"/>
              <a:gd name="connsiteY207" fmla="*/ 3603357 h 6222058"/>
              <a:gd name="connsiteX208" fmla="*/ 1035416 w 1459908"/>
              <a:gd name="connsiteY208" fmla="*/ 3575105 h 6222058"/>
              <a:gd name="connsiteX209" fmla="*/ 1062855 w 1459908"/>
              <a:gd name="connsiteY209" fmla="*/ 3546854 h 6222058"/>
              <a:gd name="connsiteX210" fmla="*/ 717543 w 1459908"/>
              <a:gd name="connsiteY210" fmla="*/ 3546854 h 6222058"/>
              <a:gd name="connsiteX211" fmla="*/ 744982 w 1459908"/>
              <a:gd name="connsiteY211" fmla="*/ 3575105 h 6222058"/>
              <a:gd name="connsiteX212" fmla="*/ 717543 w 1459908"/>
              <a:gd name="connsiteY212" fmla="*/ 3603357 h 6222058"/>
              <a:gd name="connsiteX213" fmla="*/ 690105 w 1459908"/>
              <a:gd name="connsiteY213" fmla="*/ 3575105 h 6222058"/>
              <a:gd name="connsiteX214" fmla="*/ 717543 w 1459908"/>
              <a:gd name="connsiteY214" fmla="*/ 3546854 h 6222058"/>
              <a:gd name="connsiteX215" fmla="*/ 372750 w 1459908"/>
              <a:gd name="connsiteY215" fmla="*/ 3546854 h 6222058"/>
              <a:gd name="connsiteX216" fmla="*/ 400188 w 1459908"/>
              <a:gd name="connsiteY216" fmla="*/ 3575105 h 6222058"/>
              <a:gd name="connsiteX217" fmla="*/ 372750 w 1459908"/>
              <a:gd name="connsiteY217" fmla="*/ 3603357 h 6222058"/>
              <a:gd name="connsiteX218" fmla="*/ 345311 w 1459908"/>
              <a:gd name="connsiteY218" fmla="*/ 3575105 h 6222058"/>
              <a:gd name="connsiteX219" fmla="*/ 372750 w 1459908"/>
              <a:gd name="connsiteY219" fmla="*/ 3546854 h 6222058"/>
              <a:gd name="connsiteX220" fmla="*/ 27439 w 1459908"/>
              <a:gd name="connsiteY220" fmla="*/ 3546854 h 6222058"/>
              <a:gd name="connsiteX221" fmla="*/ 54877 w 1459908"/>
              <a:gd name="connsiteY221" fmla="*/ 3575105 h 6222058"/>
              <a:gd name="connsiteX222" fmla="*/ 27439 w 1459908"/>
              <a:gd name="connsiteY222" fmla="*/ 3603357 h 6222058"/>
              <a:gd name="connsiteX223" fmla="*/ 0 w 1459908"/>
              <a:gd name="connsiteY223" fmla="*/ 3575105 h 6222058"/>
              <a:gd name="connsiteX224" fmla="*/ 27439 w 1459908"/>
              <a:gd name="connsiteY224" fmla="*/ 3546854 h 6222058"/>
              <a:gd name="connsiteX225" fmla="*/ 1407648 w 1459908"/>
              <a:gd name="connsiteY225" fmla="*/ 3219563 h 6222058"/>
              <a:gd name="connsiteX226" fmla="*/ 1435087 w 1459908"/>
              <a:gd name="connsiteY226" fmla="*/ 3247815 h 6222058"/>
              <a:gd name="connsiteX227" fmla="*/ 1407648 w 1459908"/>
              <a:gd name="connsiteY227" fmla="*/ 3276066 h 6222058"/>
              <a:gd name="connsiteX228" fmla="*/ 1380209 w 1459908"/>
              <a:gd name="connsiteY228" fmla="*/ 3247815 h 6222058"/>
              <a:gd name="connsiteX229" fmla="*/ 1407648 w 1459908"/>
              <a:gd name="connsiteY229" fmla="*/ 3219563 h 6222058"/>
              <a:gd name="connsiteX230" fmla="*/ 27439 w 1459908"/>
              <a:gd name="connsiteY230" fmla="*/ 3219563 h 6222058"/>
              <a:gd name="connsiteX231" fmla="*/ 54877 w 1459908"/>
              <a:gd name="connsiteY231" fmla="*/ 3247815 h 6222058"/>
              <a:gd name="connsiteX232" fmla="*/ 27439 w 1459908"/>
              <a:gd name="connsiteY232" fmla="*/ 3276066 h 6222058"/>
              <a:gd name="connsiteX233" fmla="*/ 0 w 1459908"/>
              <a:gd name="connsiteY233" fmla="*/ 3247815 h 6222058"/>
              <a:gd name="connsiteX234" fmla="*/ 27439 w 1459908"/>
              <a:gd name="connsiteY234" fmla="*/ 3219563 h 6222058"/>
              <a:gd name="connsiteX235" fmla="*/ 1062855 w 1459908"/>
              <a:gd name="connsiteY235" fmla="*/ 3219030 h 6222058"/>
              <a:gd name="connsiteX236" fmla="*/ 1090293 w 1459908"/>
              <a:gd name="connsiteY236" fmla="*/ 3247281 h 6222058"/>
              <a:gd name="connsiteX237" fmla="*/ 1062855 w 1459908"/>
              <a:gd name="connsiteY237" fmla="*/ 3275533 h 6222058"/>
              <a:gd name="connsiteX238" fmla="*/ 1035416 w 1459908"/>
              <a:gd name="connsiteY238" fmla="*/ 3247281 h 6222058"/>
              <a:gd name="connsiteX239" fmla="*/ 1062855 w 1459908"/>
              <a:gd name="connsiteY239" fmla="*/ 3219030 h 6222058"/>
              <a:gd name="connsiteX240" fmla="*/ 717543 w 1459908"/>
              <a:gd name="connsiteY240" fmla="*/ 3219030 h 6222058"/>
              <a:gd name="connsiteX241" fmla="*/ 744982 w 1459908"/>
              <a:gd name="connsiteY241" fmla="*/ 3247281 h 6222058"/>
              <a:gd name="connsiteX242" fmla="*/ 717543 w 1459908"/>
              <a:gd name="connsiteY242" fmla="*/ 3275533 h 6222058"/>
              <a:gd name="connsiteX243" fmla="*/ 690105 w 1459908"/>
              <a:gd name="connsiteY243" fmla="*/ 3247281 h 6222058"/>
              <a:gd name="connsiteX244" fmla="*/ 717543 w 1459908"/>
              <a:gd name="connsiteY244" fmla="*/ 3219030 h 6222058"/>
              <a:gd name="connsiteX245" fmla="*/ 372750 w 1459908"/>
              <a:gd name="connsiteY245" fmla="*/ 3219030 h 6222058"/>
              <a:gd name="connsiteX246" fmla="*/ 400188 w 1459908"/>
              <a:gd name="connsiteY246" fmla="*/ 3247281 h 6222058"/>
              <a:gd name="connsiteX247" fmla="*/ 372750 w 1459908"/>
              <a:gd name="connsiteY247" fmla="*/ 3275533 h 6222058"/>
              <a:gd name="connsiteX248" fmla="*/ 345311 w 1459908"/>
              <a:gd name="connsiteY248" fmla="*/ 3247281 h 6222058"/>
              <a:gd name="connsiteX249" fmla="*/ 372750 w 1459908"/>
              <a:gd name="connsiteY249" fmla="*/ 3219030 h 6222058"/>
              <a:gd name="connsiteX250" fmla="*/ 1411495 w 1459908"/>
              <a:gd name="connsiteY250" fmla="*/ 2946525 h 6222058"/>
              <a:gd name="connsiteX251" fmla="*/ 1438933 w 1459908"/>
              <a:gd name="connsiteY251" fmla="*/ 2974777 h 6222058"/>
              <a:gd name="connsiteX252" fmla="*/ 1411495 w 1459908"/>
              <a:gd name="connsiteY252" fmla="*/ 3003028 h 6222058"/>
              <a:gd name="connsiteX253" fmla="*/ 1384056 w 1459908"/>
              <a:gd name="connsiteY253" fmla="*/ 2974777 h 6222058"/>
              <a:gd name="connsiteX254" fmla="*/ 1411495 w 1459908"/>
              <a:gd name="connsiteY254" fmla="*/ 2946525 h 6222058"/>
              <a:gd name="connsiteX255" fmla="*/ 1066184 w 1459908"/>
              <a:gd name="connsiteY255" fmla="*/ 2946525 h 6222058"/>
              <a:gd name="connsiteX256" fmla="*/ 1093622 w 1459908"/>
              <a:gd name="connsiteY256" fmla="*/ 2974777 h 6222058"/>
              <a:gd name="connsiteX257" fmla="*/ 1066184 w 1459908"/>
              <a:gd name="connsiteY257" fmla="*/ 3003028 h 6222058"/>
              <a:gd name="connsiteX258" fmla="*/ 1038745 w 1459908"/>
              <a:gd name="connsiteY258" fmla="*/ 2974777 h 6222058"/>
              <a:gd name="connsiteX259" fmla="*/ 1066184 w 1459908"/>
              <a:gd name="connsiteY259" fmla="*/ 2946525 h 6222058"/>
              <a:gd name="connsiteX260" fmla="*/ 721390 w 1459908"/>
              <a:gd name="connsiteY260" fmla="*/ 2946525 h 6222058"/>
              <a:gd name="connsiteX261" fmla="*/ 748829 w 1459908"/>
              <a:gd name="connsiteY261" fmla="*/ 2974777 h 6222058"/>
              <a:gd name="connsiteX262" fmla="*/ 721390 w 1459908"/>
              <a:gd name="connsiteY262" fmla="*/ 3003028 h 6222058"/>
              <a:gd name="connsiteX263" fmla="*/ 693951 w 1459908"/>
              <a:gd name="connsiteY263" fmla="*/ 2974777 h 6222058"/>
              <a:gd name="connsiteX264" fmla="*/ 721390 w 1459908"/>
              <a:gd name="connsiteY264" fmla="*/ 2946525 h 6222058"/>
              <a:gd name="connsiteX265" fmla="*/ 376079 w 1459908"/>
              <a:gd name="connsiteY265" fmla="*/ 2946525 h 6222058"/>
              <a:gd name="connsiteX266" fmla="*/ 403517 w 1459908"/>
              <a:gd name="connsiteY266" fmla="*/ 2974777 h 6222058"/>
              <a:gd name="connsiteX267" fmla="*/ 376079 w 1459908"/>
              <a:gd name="connsiteY267" fmla="*/ 3003028 h 6222058"/>
              <a:gd name="connsiteX268" fmla="*/ 348640 w 1459908"/>
              <a:gd name="connsiteY268" fmla="*/ 2974777 h 6222058"/>
              <a:gd name="connsiteX269" fmla="*/ 376079 w 1459908"/>
              <a:gd name="connsiteY269" fmla="*/ 2946525 h 6222058"/>
              <a:gd name="connsiteX270" fmla="*/ 31285 w 1459908"/>
              <a:gd name="connsiteY270" fmla="*/ 2946525 h 6222058"/>
              <a:gd name="connsiteX271" fmla="*/ 58724 w 1459908"/>
              <a:gd name="connsiteY271" fmla="*/ 2974777 h 6222058"/>
              <a:gd name="connsiteX272" fmla="*/ 31285 w 1459908"/>
              <a:gd name="connsiteY272" fmla="*/ 3003028 h 6222058"/>
              <a:gd name="connsiteX273" fmla="*/ 3847 w 1459908"/>
              <a:gd name="connsiteY273" fmla="*/ 2974777 h 6222058"/>
              <a:gd name="connsiteX274" fmla="*/ 31285 w 1459908"/>
              <a:gd name="connsiteY274" fmla="*/ 2946525 h 6222058"/>
              <a:gd name="connsiteX275" fmla="*/ 1411495 w 1459908"/>
              <a:gd name="connsiteY275" fmla="*/ 2599512 h 6222058"/>
              <a:gd name="connsiteX276" fmla="*/ 1438933 w 1459908"/>
              <a:gd name="connsiteY276" fmla="*/ 2627763 h 6222058"/>
              <a:gd name="connsiteX277" fmla="*/ 1411495 w 1459908"/>
              <a:gd name="connsiteY277" fmla="*/ 2656015 h 6222058"/>
              <a:gd name="connsiteX278" fmla="*/ 1384056 w 1459908"/>
              <a:gd name="connsiteY278" fmla="*/ 2627763 h 6222058"/>
              <a:gd name="connsiteX279" fmla="*/ 1411495 w 1459908"/>
              <a:gd name="connsiteY279" fmla="*/ 2599512 h 6222058"/>
              <a:gd name="connsiteX280" fmla="*/ 1066184 w 1459908"/>
              <a:gd name="connsiteY280" fmla="*/ 2599512 h 6222058"/>
              <a:gd name="connsiteX281" fmla="*/ 1093622 w 1459908"/>
              <a:gd name="connsiteY281" fmla="*/ 2627763 h 6222058"/>
              <a:gd name="connsiteX282" fmla="*/ 1066184 w 1459908"/>
              <a:gd name="connsiteY282" fmla="*/ 2656015 h 6222058"/>
              <a:gd name="connsiteX283" fmla="*/ 1038745 w 1459908"/>
              <a:gd name="connsiteY283" fmla="*/ 2627763 h 6222058"/>
              <a:gd name="connsiteX284" fmla="*/ 1066184 w 1459908"/>
              <a:gd name="connsiteY284" fmla="*/ 2599512 h 6222058"/>
              <a:gd name="connsiteX285" fmla="*/ 721390 w 1459908"/>
              <a:gd name="connsiteY285" fmla="*/ 2599512 h 6222058"/>
              <a:gd name="connsiteX286" fmla="*/ 748829 w 1459908"/>
              <a:gd name="connsiteY286" fmla="*/ 2627763 h 6222058"/>
              <a:gd name="connsiteX287" fmla="*/ 721390 w 1459908"/>
              <a:gd name="connsiteY287" fmla="*/ 2656015 h 6222058"/>
              <a:gd name="connsiteX288" fmla="*/ 693951 w 1459908"/>
              <a:gd name="connsiteY288" fmla="*/ 2627763 h 6222058"/>
              <a:gd name="connsiteX289" fmla="*/ 721390 w 1459908"/>
              <a:gd name="connsiteY289" fmla="*/ 2599512 h 6222058"/>
              <a:gd name="connsiteX290" fmla="*/ 376079 w 1459908"/>
              <a:gd name="connsiteY290" fmla="*/ 2599512 h 6222058"/>
              <a:gd name="connsiteX291" fmla="*/ 403517 w 1459908"/>
              <a:gd name="connsiteY291" fmla="*/ 2627763 h 6222058"/>
              <a:gd name="connsiteX292" fmla="*/ 376079 w 1459908"/>
              <a:gd name="connsiteY292" fmla="*/ 2656015 h 6222058"/>
              <a:gd name="connsiteX293" fmla="*/ 348640 w 1459908"/>
              <a:gd name="connsiteY293" fmla="*/ 2627763 h 6222058"/>
              <a:gd name="connsiteX294" fmla="*/ 376079 w 1459908"/>
              <a:gd name="connsiteY294" fmla="*/ 2599512 h 6222058"/>
              <a:gd name="connsiteX295" fmla="*/ 31285 w 1459908"/>
              <a:gd name="connsiteY295" fmla="*/ 2599512 h 6222058"/>
              <a:gd name="connsiteX296" fmla="*/ 58724 w 1459908"/>
              <a:gd name="connsiteY296" fmla="*/ 2627763 h 6222058"/>
              <a:gd name="connsiteX297" fmla="*/ 31285 w 1459908"/>
              <a:gd name="connsiteY297" fmla="*/ 2656015 h 6222058"/>
              <a:gd name="connsiteX298" fmla="*/ 3847 w 1459908"/>
              <a:gd name="connsiteY298" fmla="*/ 2627763 h 6222058"/>
              <a:gd name="connsiteX299" fmla="*/ 31285 w 1459908"/>
              <a:gd name="connsiteY299" fmla="*/ 2599512 h 6222058"/>
              <a:gd name="connsiteX300" fmla="*/ 1411495 w 1459908"/>
              <a:gd name="connsiteY300" fmla="*/ 2271688 h 6222058"/>
              <a:gd name="connsiteX301" fmla="*/ 1438933 w 1459908"/>
              <a:gd name="connsiteY301" fmla="*/ 2299940 h 6222058"/>
              <a:gd name="connsiteX302" fmla="*/ 1411495 w 1459908"/>
              <a:gd name="connsiteY302" fmla="*/ 2328191 h 6222058"/>
              <a:gd name="connsiteX303" fmla="*/ 1384056 w 1459908"/>
              <a:gd name="connsiteY303" fmla="*/ 2299940 h 6222058"/>
              <a:gd name="connsiteX304" fmla="*/ 1411495 w 1459908"/>
              <a:gd name="connsiteY304" fmla="*/ 2271688 h 6222058"/>
              <a:gd name="connsiteX305" fmla="*/ 1066184 w 1459908"/>
              <a:gd name="connsiteY305" fmla="*/ 2271688 h 6222058"/>
              <a:gd name="connsiteX306" fmla="*/ 1093622 w 1459908"/>
              <a:gd name="connsiteY306" fmla="*/ 2299940 h 6222058"/>
              <a:gd name="connsiteX307" fmla="*/ 1066184 w 1459908"/>
              <a:gd name="connsiteY307" fmla="*/ 2328191 h 6222058"/>
              <a:gd name="connsiteX308" fmla="*/ 1038745 w 1459908"/>
              <a:gd name="connsiteY308" fmla="*/ 2299940 h 6222058"/>
              <a:gd name="connsiteX309" fmla="*/ 1066184 w 1459908"/>
              <a:gd name="connsiteY309" fmla="*/ 2271688 h 6222058"/>
              <a:gd name="connsiteX310" fmla="*/ 721390 w 1459908"/>
              <a:gd name="connsiteY310" fmla="*/ 2271688 h 6222058"/>
              <a:gd name="connsiteX311" fmla="*/ 748829 w 1459908"/>
              <a:gd name="connsiteY311" fmla="*/ 2299940 h 6222058"/>
              <a:gd name="connsiteX312" fmla="*/ 721390 w 1459908"/>
              <a:gd name="connsiteY312" fmla="*/ 2328191 h 6222058"/>
              <a:gd name="connsiteX313" fmla="*/ 693951 w 1459908"/>
              <a:gd name="connsiteY313" fmla="*/ 2299940 h 6222058"/>
              <a:gd name="connsiteX314" fmla="*/ 721390 w 1459908"/>
              <a:gd name="connsiteY314" fmla="*/ 2271688 h 6222058"/>
              <a:gd name="connsiteX315" fmla="*/ 376079 w 1459908"/>
              <a:gd name="connsiteY315" fmla="*/ 2271688 h 6222058"/>
              <a:gd name="connsiteX316" fmla="*/ 403517 w 1459908"/>
              <a:gd name="connsiteY316" fmla="*/ 2299940 h 6222058"/>
              <a:gd name="connsiteX317" fmla="*/ 376079 w 1459908"/>
              <a:gd name="connsiteY317" fmla="*/ 2328191 h 6222058"/>
              <a:gd name="connsiteX318" fmla="*/ 348640 w 1459908"/>
              <a:gd name="connsiteY318" fmla="*/ 2299940 h 6222058"/>
              <a:gd name="connsiteX319" fmla="*/ 376079 w 1459908"/>
              <a:gd name="connsiteY319" fmla="*/ 2271688 h 6222058"/>
              <a:gd name="connsiteX320" fmla="*/ 30768 w 1459908"/>
              <a:gd name="connsiteY320" fmla="*/ 2271688 h 6222058"/>
              <a:gd name="connsiteX321" fmla="*/ 58206 w 1459908"/>
              <a:gd name="connsiteY321" fmla="*/ 2299940 h 6222058"/>
              <a:gd name="connsiteX322" fmla="*/ 30768 w 1459908"/>
              <a:gd name="connsiteY322" fmla="*/ 2328191 h 6222058"/>
              <a:gd name="connsiteX323" fmla="*/ 3329 w 1459908"/>
              <a:gd name="connsiteY323" fmla="*/ 2299940 h 6222058"/>
              <a:gd name="connsiteX324" fmla="*/ 30768 w 1459908"/>
              <a:gd name="connsiteY324" fmla="*/ 2271688 h 6222058"/>
              <a:gd name="connsiteX325" fmla="*/ 1411495 w 1459908"/>
              <a:gd name="connsiteY325" fmla="*/ 1934270 h 6222058"/>
              <a:gd name="connsiteX326" fmla="*/ 1438933 w 1459908"/>
              <a:gd name="connsiteY326" fmla="*/ 1962521 h 6222058"/>
              <a:gd name="connsiteX327" fmla="*/ 1411495 w 1459908"/>
              <a:gd name="connsiteY327" fmla="*/ 1990773 h 6222058"/>
              <a:gd name="connsiteX328" fmla="*/ 1384056 w 1459908"/>
              <a:gd name="connsiteY328" fmla="*/ 1962521 h 6222058"/>
              <a:gd name="connsiteX329" fmla="*/ 1411495 w 1459908"/>
              <a:gd name="connsiteY329" fmla="*/ 1934270 h 6222058"/>
              <a:gd name="connsiteX330" fmla="*/ 1066184 w 1459908"/>
              <a:gd name="connsiteY330" fmla="*/ 1934270 h 6222058"/>
              <a:gd name="connsiteX331" fmla="*/ 1093622 w 1459908"/>
              <a:gd name="connsiteY331" fmla="*/ 1962521 h 6222058"/>
              <a:gd name="connsiteX332" fmla="*/ 1066184 w 1459908"/>
              <a:gd name="connsiteY332" fmla="*/ 1990773 h 6222058"/>
              <a:gd name="connsiteX333" fmla="*/ 1038745 w 1459908"/>
              <a:gd name="connsiteY333" fmla="*/ 1962521 h 6222058"/>
              <a:gd name="connsiteX334" fmla="*/ 1066184 w 1459908"/>
              <a:gd name="connsiteY334" fmla="*/ 1934270 h 6222058"/>
              <a:gd name="connsiteX335" fmla="*/ 720872 w 1459908"/>
              <a:gd name="connsiteY335" fmla="*/ 1934270 h 6222058"/>
              <a:gd name="connsiteX336" fmla="*/ 748311 w 1459908"/>
              <a:gd name="connsiteY336" fmla="*/ 1962521 h 6222058"/>
              <a:gd name="connsiteX337" fmla="*/ 720872 w 1459908"/>
              <a:gd name="connsiteY337" fmla="*/ 1990773 h 6222058"/>
              <a:gd name="connsiteX338" fmla="*/ 693434 w 1459908"/>
              <a:gd name="connsiteY338" fmla="*/ 1962521 h 6222058"/>
              <a:gd name="connsiteX339" fmla="*/ 720872 w 1459908"/>
              <a:gd name="connsiteY339" fmla="*/ 1934270 h 6222058"/>
              <a:gd name="connsiteX340" fmla="*/ 376079 w 1459908"/>
              <a:gd name="connsiteY340" fmla="*/ 1934270 h 6222058"/>
              <a:gd name="connsiteX341" fmla="*/ 403517 w 1459908"/>
              <a:gd name="connsiteY341" fmla="*/ 1962521 h 6222058"/>
              <a:gd name="connsiteX342" fmla="*/ 376079 w 1459908"/>
              <a:gd name="connsiteY342" fmla="*/ 1990773 h 6222058"/>
              <a:gd name="connsiteX343" fmla="*/ 348640 w 1459908"/>
              <a:gd name="connsiteY343" fmla="*/ 1962521 h 6222058"/>
              <a:gd name="connsiteX344" fmla="*/ 376079 w 1459908"/>
              <a:gd name="connsiteY344" fmla="*/ 1934270 h 6222058"/>
              <a:gd name="connsiteX345" fmla="*/ 30768 w 1459908"/>
              <a:gd name="connsiteY345" fmla="*/ 1934270 h 6222058"/>
              <a:gd name="connsiteX346" fmla="*/ 58206 w 1459908"/>
              <a:gd name="connsiteY346" fmla="*/ 1962521 h 6222058"/>
              <a:gd name="connsiteX347" fmla="*/ 30768 w 1459908"/>
              <a:gd name="connsiteY347" fmla="*/ 1990773 h 6222058"/>
              <a:gd name="connsiteX348" fmla="*/ 3329 w 1459908"/>
              <a:gd name="connsiteY348" fmla="*/ 1962521 h 6222058"/>
              <a:gd name="connsiteX349" fmla="*/ 30768 w 1459908"/>
              <a:gd name="connsiteY349" fmla="*/ 1934270 h 6222058"/>
              <a:gd name="connsiteX350" fmla="*/ 1410977 w 1459908"/>
              <a:gd name="connsiteY350" fmla="*/ 1606979 h 6222058"/>
              <a:gd name="connsiteX351" fmla="*/ 1438416 w 1459908"/>
              <a:gd name="connsiteY351" fmla="*/ 1635231 h 6222058"/>
              <a:gd name="connsiteX352" fmla="*/ 1410977 w 1459908"/>
              <a:gd name="connsiteY352" fmla="*/ 1663482 h 6222058"/>
              <a:gd name="connsiteX353" fmla="*/ 1383538 w 1459908"/>
              <a:gd name="connsiteY353" fmla="*/ 1635231 h 6222058"/>
              <a:gd name="connsiteX354" fmla="*/ 1410977 w 1459908"/>
              <a:gd name="connsiteY354" fmla="*/ 1606979 h 6222058"/>
              <a:gd name="connsiteX355" fmla="*/ 30768 w 1459908"/>
              <a:gd name="connsiteY355" fmla="*/ 1606979 h 6222058"/>
              <a:gd name="connsiteX356" fmla="*/ 58206 w 1459908"/>
              <a:gd name="connsiteY356" fmla="*/ 1635231 h 6222058"/>
              <a:gd name="connsiteX357" fmla="*/ 30768 w 1459908"/>
              <a:gd name="connsiteY357" fmla="*/ 1663482 h 6222058"/>
              <a:gd name="connsiteX358" fmla="*/ 3329 w 1459908"/>
              <a:gd name="connsiteY358" fmla="*/ 1635231 h 6222058"/>
              <a:gd name="connsiteX359" fmla="*/ 30768 w 1459908"/>
              <a:gd name="connsiteY359" fmla="*/ 1606979 h 6222058"/>
              <a:gd name="connsiteX360" fmla="*/ 1066184 w 1459908"/>
              <a:gd name="connsiteY360" fmla="*/ 1606446 h 6222058"/>
              <a:gd name="connsiteX361" fmla="*/ 1093622 w 1459908"/>
              <a:gd name="connsiteY361" fmla="*/ 1634697 h 6222058"/>
              <a:gd name="connsiteX362" fmla="*/ 1066184 w 1459908"/>
              <a:gd name="connsiteY362" fmla="*/ 1662949 h 6222058"/>
              <a:gd name="connsiteX363" fmla="*/ 1038745 w 1459908"/>
              <a:gd name="connsiteY363" fmla="*/ 1634697 h 6222058"/>
              <a:gd name="connsiteX364" fmla="*/ 1066184 w 1459908"/>
              <a:gd name="connsiteY364" fmla="*/ 1606446 h 6222058"/>
              <a:gd name="connsiteX365" fmla="*/ 720872 w 1459908"/>
              <a:gd name="connsiteY365" fmla="*/ 1606446 h 6222058"/>
              <a:gd name="connsiteX366" fmla="*/ 748311 w 1459908"/>
              <a:gd name="connsiteY366" fmla="*/ 1634697 h 6222058"/>
              <a:gd name="connsiteX367" fmla="*/ 720872 w 1459908"/>
              <a:gd name="connsiteY367" fmla="*/ 1662949 h 6222058"/>
              <a:gd name="connsiteX368" fmla="*/ 693434 w 1459908"/>
              <a:gd name="connsiteY368" fmla="*/ 1634697 h 6222058"/>
              <a:gd name="connsiteX369" fmla="*/ 720872 w 1459908"/>
              <a:gd name="connsiteY369" fmla="*/ 1606446 h 6222058"/>
              <a:gd name="connsiteX370" fmla="*/ 376079 w 1459908"/>
              <a:gd name="connsiteY370" fmla="*/ 1606446 h 6222058"/>
              <a:gd name="connsiteX371" fmla="*/ 403517 w 1459908"/>
              <a:gd name="connsiteY371" fmla="*/ 1634697 h 6222058"/>
              <a:gd name="connsiteX372" fmla="*/ 376079 w 1459908"/>
              <a:gd name="connsiteY372" fmla="*/ 1662949 h 6222058"/>
              <a:gd name="connsiteX373" fmla="*/ 348640 w 1459908"/>
              <a:gd name="connsiteY373" fmla="*/ 1634697 h 6222058"/>
              <a:gd name="connsiteX374" fmla="*/ 376079 w 1459908"/>
              <a:gd name="connsiteY374" fmla="*/ 1606446 h 6222058"/>
              <a:gd name="connsiteX375" fmla="*/ 1410479 w 1459908"/>
              <a:gd name="connsiteY375" fmla="*/ 1340079 h 6222058"/>
              <a:gd name="connsiteX376" fmla="*/ 1437917 w 1459908"/>
              <a:gd name="connsiteY376" fmla="*/ 1368331 h 6222058"/>
              <a:gd name="connsiteX377" fmla="*/ 1410479 w 1459908"/>
              <a:gd name="connsiteY377" fmla="*/ 1396582 h 6222058"/>
              <a:gd name="connsiteX378" fmla="*/ 1383040 w 1459908"/>
              <a:gd name="connsiteY378" fmla="*/ 1368331 h 6222058"/>
              <a:gd name="connsiteX379" fmla="*/ 1410479 w 1459908"/>
              <a:gd name="connsiteY379" fmla="*/ 1340079 h 6222058"/>
              <a:gd name="connsiteX380" fmla="*/ 1065168 w 1459908"/>
              <a:gd name="connsiteY380" fmla="*/ 1340079 h 6222058"/>
              <a:gd name="connsiteX381" fmla="*/ 1092606 w 1459908"/>
              <a:gd name="connsiteY381" fmla="*/ 1368331 h 6222058"/>
              <a:gd name="connsiteX382" fmla="*/ 1065168 w 1459908"/>
              <a:gd name="connsiteY382" fmla="*/ 1396582 h 6222058"/>
              <a:gd name="connsiteX383" fmla="*/ 1037729 w 1459908"/>
              <a:gd name="connsiteY383" fmla="*/ 1368331 h 6222058"/>
              <a:gd name="connsiteX384" fmla="*/ 1065168 w 1459908"/>
              <a:gd name="connsiteY384" fmla="*/ 1340079 h 6222058"/>
              <a:gd name="connsiteX385" fmla="*/ 720374 w 1459908"/>
              <a:gd name="connsiteY385" fmla="*/ 1340079 h 6222058"/>
              <a:gd name="connsiteX386" fmla="*/ 747813 w 1459908"/>
              <a:gd name="connsiteY386" fmla="*/ 1368331 h 6222058"/>
              <a:gd name="connsiteX387" fmla="*/ 720374 w 1459908"/>
              <a:gd name="connsiteY387" fmla="*/ 1396582 h 6222058"/>
              <a:gd name="connsiteX388" fmla="*/ 692935 w 1459908"/>
              <a:gd name="connsiteY388" fmla="*/ 1368331 h 6222058"/>
              <a:gd name="connsiteX389" fmla="*/ 720374 w 1459908"/>
              <a:gd name="connsiteY389" fmla="*/ 1340079 h 6222058"/>
              <a:gd name="connsiteX390" fmla="*/ 375063 w 1459908"/>
              <a:gd name="connsiteY390" fmla="*/ 1340079 h 6222058"/>
              <a:gd name="connsiteX391" fmla="*/ 402501 w 1459908"/>
              <a:gd name="connsiteY391" fmla="*/ 1368331 h 6222058"/>
              <a:gd name="connsiteX392" fmla="*/ 375063 w 1459908"/>
              <a:gd name="connsiteY392" fmla="*/ 1396582 h 6222058"/>
              <a:gd name="connsiteX393" fmla="*/ 347624 w 1459908"/>
              <a:gd name="connsiteY393" fmla="*/ 1368331 h 6222058"/>
              <a:gd name="connsiteX394" fmla="*/ 375063 w 1459908"/>
              <a:gd name="connsiteY394" fmla="*/ 1340079 h 6222058"/>
              <a:gd name="connsiteX395" fmla="*/ 30269 w 1459908"/>
              <a:gd name="connsiteY395" fmla="*/ 1340079 h 6222058"/>
              <a:gd name="connsiteX396" fmla="*/ 57708 w 1459908"/>
              <a:gd name="connsiteY396" fmla="*/ 1368331 h 6222058"/>
              <a:gd name="connsiteX397" fmla="*/ 30269 w 1459908"/>
              <a:gd name="connsiteY397" fmla="*/ 1396582 h 6222058"/>
              <a:gd name="connsiteX398" fmla="*/ 2831 w 1459908"/>
              <a:gd name="connsiteY398" fmla="*/ 1368331 h 6222058"/>
              <a:gd name="connsiteX399" fmla="*/ 30269 w 1459908"/>
              <a:gd name="connsiteY399" fmla="*/ 1340079 h 6222058"/>
              <a:gd name="connsiteX400" fmla="*/ 1410479 w 1459908"/>
              <a:gd name="connsiteY400" fmla="*/ 993066 h 6222058"/>
              <a:gd name="connsiteX401" fmla="*/ 1437917 w 1459908"/>
              <a:gd name="connsiteY401" fmla="*/ 1021317 h 6222058"/>
              <a:gd name="connsiteX402" fmla="*/ 1410479 w 1459908"/>
              <a:gd name="connsiteY402" fmla="*/ 1049569 h 6222058"/>
              <a:gd name="connsiteX403" fmla="*/ 1383040 w 1459908"/>
              <a:gd name="connsiteY403" fmla="*/ 1021317 h 6222058"/>
              <a:gd name="connsiteX404" fmla="*/ 1410479 w 1459908"/>
              <a:gd name="connsiteY404" fmla="*/ 993066 h 6222058"/>
              <a:gd name="connsiteX405" fmla="*/ 1065168 w 1459908"/>
              <a:gd name="connsiteY405" fmla="*/ 993066 h 6222058"/>
              <a:gd name="connsiteX406" fmla="*/ 1092606 w 1459908"/>
              <a:gd name="connsiteY406" fmla="*/ 1021317 h 6222058"/>
              <a:gd name="connsiteX407" fmla="*/ 1065168 w 1459908"/>
              <a:gd name="connsiteY407" fmla="*/ 1049569 h 6222058"/>
              <a:gd name="connsiteX408" fmla="*/ 1037729 w 1459908"/>
              <a:gd name="connsiteY408" fmla="*/ 1021317 h 6222058"/>
              <a:gd name="connsiteX409" fmla="*/ 1065168 w 1459908"/>
              <a:gd name="connsiteY409" fmla="*/ 993066 h 6222058"/>
              <a:gd name="connsiteX410" fmla="*/ 720374 w 1459908"/>
              <a:gd name="connsiteY410" fmla="*/ 993066 h 6222058"/>
              <a:gd name="connsiteX411" fmla="*/ 747813 w 1459908"/>
              <a:gd name="connsiteY411" fmla="*/ 1021317 h 6222058"/>
              <a:gd name="connsiteX412" fmla="*/ 720374 w 1459908"/>
              <a:gd name="connsiteY412" fmla="*/ 1049569 h 6222058"/>
              <a:gd name="connsiteX413" fmla="*/ 692935 w 1459908"/>
              <a:gd name="connsiteY413" fmla="*/ 1021317 h 6222058"/>
              <a:gd name="connsiteX414" fmla="*/ 720374 w 1459908"/>
              <a:gd name="connsiteY414" fmla="*/ 993066 h 6222058"/>
              <a:gd name="connsiteX415" fmla="*/ 375063 w 1459908"/>
              <a:gd name="connsiteY415" fmla="*/ 993066 h 6222058"/>
              <a:gd name="connsiteX416" fmla="*/ 402501 w 1459908"/>
              <a:gd name="connsiteY416" fmla="*/ 1021317 h 6222058"/>
              <a:gd name="connsiteX417" fmla="*/ 375063 w 1459908"/>
              <a:gd name="connsiteY417" fmla="*/ 1049569 h 6222058"/>
              <a:gd name="connsiteX418" fmla="*/ 347624 w 1459908"/>
              <a:gd name="connsiteY418" fmla="*/ 1021317 h 6222058"/>
              <a:gd name="connsiteX419" fmla="*/ 375063 w 1459908"/>
              <a:gd name="connsiteY419" fmla="*/ 993066 h 6222058"/>
              <a:gd name="connsiteX420" fmla="*/ 30269 w 1459908"/>
              <a:gd name="connsiteY420" fmla="*/ 993066 h 6222058"/>
              <a:gd name="connsiteX421" fmla="*/ 57708 w 1459908"/>
              <a:gd name="connsiteY421" fmla="*/ 1021317 h 6222058"/>
              <a:gd name="connsiteX422" fmla="*/ 30269 w 1459908"/>
              <a:gd name="connsiteY422" fmla="*/ 1049569 h 6222058"/>
              <a:gd name="connsiteX423" fmla="*/ 2831 w 1459908"/>
              <a:gd name="connsiteY423" fmla="*/ 1021317 h 6222058"/>
              <a:gd name="connsiteX424" fmla="*/ 30269 w 1459908"/>
              <a:gd name="connsiteY424" fmla="*/ 993066 h 6222058"/>
              <a:gd name="connsiteX425" fmla="*/ 1410479 w 1459908"/>
              <a:gd name="connsiteY425" fmla="*/ 665242 h 6222058"/>
              <a:gd name="connsiteX426" fmla="*/ 1437917 w 1459908"/>
              <a:gd name="connsiteY426" fmla="*/ 693494 h 6222058"/>
              <a:gd name="connsiteX427" fmla="*/ 1410479 w 1459908"/>
              <a:gd name="connsiteY427" fmla="*/ 721745 h 6222058"/>
              <a:gd name="connsiteX428" fmla="*/ 1383040 w 1459908"/>
              <a:gd name="connsiteY428" fmla="*/ 693494 h 6222058"/>
              <a:gd name="connsiteX429" fmla="*/ 1410479 w 1459908"/>
              <a:gd name="connsiteY429" fmla="*/ 665242 h 6222058"/>
              <a:gd name="connsiteX430" fmla="*/ 1065168 w 1459908"/>
              <a:gd name="connsiteY430" fmla="*/ 665242 h 6222058"/>
              <a:gd name="connsiteX431" fmla="*/ 1092606 w 1459908"/>
              <a:gd name="connsiteY431" fmla="*/ 693494 h 6222058"/>
              <a:gd name="connsiteX432" fmla="*/ 1065168 w 1459908"/>
              <a:gd name="connsiteY432" fmla="*/ 721745 h 6222058"/>
              <a:gd name="connsiteX433" fmla="*/ 1037729 w 1459908"/>
              <a:gd name="connsiteY433" fmla="*/ 693494 h 6222058"/>
              <a:gd name="connsiteX434" fmla="*/ 1065168 w 1459908"/>
              <a:gd name="connsiteY434" fmla="*/ 665242 h 6222058"/>
              <a:gd name="connsiteX435" fmla="*/ 720374 w 1459908"/>
              <a:gd name="connsiteY435" fmla="*/ 665242 h 6222058"/>
              <a:gd name="connsiteX436" fmla="*/ 747813 w 1459908"/>
              <a:gd name="connsiteY436" fmla="*/ 693494 h 6222058"/>
              <a:gd name="connsiteX437" fmla="*/ 720374 w 1459908"/>
              <a:gd name="connsiteY437" fmla="*/ 721745 h 6222058"/>
              <a:gd name="connsiteX438" fmla="*/ 692935 w 1459908"/>
              <a:gd name="connsiteY438" fmla="*/ 693494 h 6222058"/>
              <a:gd name="connsiteX439" fmla="*/ 720374 w 1459908"/>
              <a:gd name="connsiteY439" fmla="*/ 665242 h 6222058"/>
              <a:gd name="connsiteX440" fmla="*/ 375063 w 1459908"/>
              <a:gd name="connsiteY440" fmla="*/ 665242 h 6222058"/>
              <a:gd name="connsiteX441" fmla="*/ 402501 w 1459908"/>
              <a:gd name="connsiteY441" fmla="*/ 693494 h 6222058"/>
              <a:gd name="connsiteX442" fmla="*/ 375063 w 1459908"/>
              <a:gd name="connsiteY442" fmla="*/ 721745 h 6222058"/>
              <a:gd name="connsiteX443" fmla="*/ 347624 w 1459908"/>
              <a:gd name="connsiteY443" fmla="*/ 693494 h 6222058"/>
              <a:gd name="connsiteX444" fmla="*/ 375063 w 1459908"/>
              <a:gd name="connsiteY444" fmla="*/ 665242 h 6222058"/>
              <a:gd name="connsiteX445" fmla="*/ 29752 w 1459908"/>
              <a:gd name="connsiteY445" fmla="*/ 665242 h 6222058"/>
              <a:gd name="connsiteX446" fmla="*/ 57190 w 1459908"/>
              <a:gd name="connsiteY446" fmla="*/ 693494 h 6222058"/>
              <a:gd name="connsiteX447" fmla="*/ 29752 w 1459908"/>
              <a:gd name="connsiteY447" fmla="*/ 721745 h 6222058"/>
              <a:gd name="connsiteX448" fmla="*/ 2313 w 1459908"/>
              <a:gd name="connsiteY448" fmla="*/ 693494 h 6222058"/>
              <a:gd name="connsiteX449" fmla="*/ 29752 w 1459908"/>
              <a:gd name="connsiteY449" fmla="*/ 665242 h 6222058"/>
              <a:gd name="connsiteX450" fmla="*/ 1410479 w 1459908"/>
              <a:gd name="connsiteY450" fmla="*/ 327824 h 6222058"/>
              <a:gd name="connsiteX451" fmla="*/ 1437917 w 1459908"/>
              <a:gd name="connsiteY451" fmla="*/ 356075 h 6222058"/>
              <a:gd name="connsiteX452" fmla="*/ 1410479 w 1459908"/>
              <a:gd name="connsiteY452" fmla="*/ 384327 h 6222058"/>
              <a:gd name="connsiteX453" fmla="*/ 1383040 w 1459908"/>
              <a:gd name="connsiteY453" fmla="*/ 356075 h 6222058"/>
              <a:gd name="connsiteX454" fmla="*/ 1410479 w 1459908"/>
              <a:gd name="connsiteY454" fmla="*/ 327824 h 6222058"/>
              <a:gd name="connsiteX455" fmla="*/ 1065168 w 1459908"/>
              <a:gd name="connsiteY455" fmla="*/ 327824 h 6222058"/>
              <a:gd name="connsiteX456" fmla="*/ 1092606 w 1459908"/>
              <a:gd name="connsiteY456" fmla="*/ 356075 h 6222058"/>
              <a:gd name="connsiteX457" fmla="*/ 1065168 w 1459908"/>
              <a:gd name="connsiteY457" fmla="*/ 384327 h 6222058"/>
              <a:gd name="connsiteX458" fmla="*/ 1037729 w 1459908"/>
              <a:gd name="connsiteY458" fmla="*/ 356075 h 6222058"/>
              <a:gd name="connsiteX459" fmla="*/ 1065168 w 1459908"/>
              <a:gd name="connsiteY459" fmla="*/ 327824 h 6222058"/>
              <a:gd name="connsiteX460" fmla="*/ 719856 w 1459908"/>
              <a:gd name="connsiteY460" fmla="*/ 327824 h 6222058"/>
              <a:gd name="connsiteX461" fmla="*/ 747295 w 1459908"/>
              <a:gd name="connsiteY461" fmla="*/ 356075 h 6222058"/>
              <a:gd name="connsiteX462" fmla="*/ 719856 w 1459908"/>
              <a:gd name="connsiteY462" fmla="*/ 384327 h 6222058"/>
              <a:gd name="connsiteX463" fmla="*/ 692418 w 1459908"/>
              <a:gd name="connsiteY463" fmla="*/ 356075 h 6222058"/>
              <a:gd name="connsiteX464" fmla="*/ 719856 w 1459908"/>
              <a:gd name="connsiteY464" fmla="*/ 327824 h 6222058"/>
              <a:gd name="connsiteX465" fmla="*/ 375063 w 1459908"/>
              <a:gd name="connsiteY465" fmla="*/ 327824 h 6222058"/>
              <a:gd name="connsiteX466" fmla="*/ 402501 w 1459908"/>
              <a:gd name="connsiteY466" fmla="*/ 356075 h 6222058"/>
              <a:gd name="connsiteX467" fmla="*/ 375063 w 1459908"/>
              <a:gd name="connsiteY467" fmla="*/ 384327 h 6222058"/>
              <a:gd name="connsiteX468" fmla="*/ 347624 w 1459908"/>
              <a:gd name="connsiteY468" fmla="*/ 356075 h 6222058"/>
              <a:gd name="connsiteX469" fmla="*/ 375063 w 1459908"/>
              <a:gd name="connsiteY469" fmla="*/ 327824 h 6222058"/>
              <a:gd name="connsiteX470" fmla="*/ 29752 w 1459908"/>
              <a:gd name="connsiteY470" fmla="*/ 327824 h 6222058"/>
              <a:gd name="connsiteX471" fmla="*/ 57190 w 1459908"/>
              <a:gd name="connsiteY471" fmla="*/ 356075 h 6222058"/>
              <a:gd name="connsiteX472" fmla="*/ 29752 w 1459908"/>
              <a:gd name="connsiteY472" fmla="*/ 384327 h 6222058"/>
              <a:gd name="connsiteX473" fmla="*/ 2313 w 1459908"/>
              <a:gd name="connsiteY473" fmla="*/ 356075 h 6222058"/>
              <a:gd name="connsiteX474" fmla="*/ 29752 w 1459908"/>
              <a:gd name="connsiteY474" fmla="*/ 327824 h 6222058"/>
              <a:gd name="connsiteX475" fmla="*/ 1409961 w 1459908"/>
              <a:gd name="connsiteY475" fmla="*/ 533 h 6222058"/>
              <a:gd name="connsiteX476" fmla="*/ 1437400 w 1459908"/>
              <a:gd name="connsiteY476" fmla="*/ 28785 h 6222058"/>
              <a:gd name="connsiteX477" fmla="*/ 1409961 w 1459908"/>
              <a:gd name="connsiteY477" fmla="*/ 57036 h 6222058"/>
              <a:gd name="connsiteX478" fmla="*/ 1382522 w 1459908"/>
              <a:gd name="connsiteY478" fmla="*/ 28785 h 6222058"/>
              <a:gd name="connsiteX479" fmla="*/ 1409961 w 1459908"/>
              <a:gd name="connsiteY479" fmla="*/ 533 h 6222058"/>
              <a:gd name="connsiteX480" fmla="*/ 29752 w 1459908"/>
              <a:gd name="connsiteY480" fmla="*/ 533 h 6222058"/>
              <a:gd name="connsiteX481" fmla="*/ 57190 w 1459908"/>
              <a:gd name="connsiteY481" fmla="*/ 28785 h 6222058"/>
              <a:gd name="connsiteX482" fmla="*/ 29752 w 1459908"/>
              <a:gd name="connsiteY482" fmla="*/ 57036 h 6222058"/>
              <a:gd name="connsiteX483" fmla="*/ 2313 w 1459908"/>
              <a:gd name="connsiteY483" fmla="*/ 28785 h 6222058"/>
              <a:gd name="connsiteX484" fmla="*/ 29752 w 1459908"/>
              <a:gd name="connsiteY484" fmla="*/ 533 h 6222058"/>
              <a:gd name="connsiteX485" fmla="*/ 1065168 w 1459908"/>
              <a:gd name="connsiteY485" fmla="*/ 0 h 6222058"/>
              <a:gd name="connsiteX486" fmla="*/ 1092606 w 1459908"/>
              <a:gd name="connsiteY486" fmla="*/ 28251 h 6222058"/>
              <a:gd name="connsiteX487" fmla="*/ 1065168 w 1459908"/>
              <a:gd name="connsiteY487" fmla="*/ 56503 h 6222058"/>
              <a:gd name="connsiteX488" fmla="*/ 1037729 w 1459908"/>
              <a:gd name="connsiteY488" fmla="*/ 28251 h 6222058"/>
              <a:gd name="connsiteX489" fmla="*/ 1065168 w 1459908"/>
              <a:gd name="connsiteY489" fmla="*/ 0 h 6222058"/>
              <a:gd name="connsiteX490" fmla="*/ 719856 w 1459908"/>
              <a:gd name="connsiteY490" fmla="*/ 0 h 6222058"/>
              <a:gd name="connsiteX491" fmla="*/ 747295 w 1459908"/>
              <a:gd name="connsiteY491" fmla="*/ 28251 h 6222058"/>
              <a:gd name="connsiteX492" fmla="*/ 719856 w 1459908"/>
              <a:gd name="connsiteY492" fmla="*/ 56503 h 6222058"/>
              <a:gd name="connsiteX493" fmla="*/ 692418 w 1459908"/>
              <a:gd name="connsiteY493" fmla="*/ 28251 h 6222058"/>
              <a:gd name="connsiteX494" fmla="*/ 719856 w 1459908"/>
              <a:gd name="connsiteY494" fmla="*/ 0 h 6222058"/>
              <a:gd name="connsiteX495" fmla="*/ 375063 w 1459908"/>
              <a:gd name="connsiteY495" fmla="*/ 0 h 6222058"/>
              <a:gd name="connsiteX496" fmla="*/ 402501 w 1459908"/>
              <a:gd name="connsiteY496" fmla="*/ 28251 h 6222058"/>
              <a:gd name="connsiteX497" fmla="*/ 375063 w 1459908"/>
              <a:gd name="connsiteY497" fmla="*/ 56503 h 6222058"/>
              <a:gd name="connsiteX498" fmla="*/ 347624 w 1459908"/>
              <a:gd name="connsiteY498" fmla="*/ 28251 h 6222058"/>
              <a:gd name="connsiteX499" fmla="*/ 375063 w 1459908"/>
              <a:gd name="connsiteY499" fmla="*/ 0 h 622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Lst>
            <a:rect l="l" t="t" r="r" b="b"/>
            <a:pathLst>
              <a:path w="1459908" h="6222058">
                <a:moveTo>
                  <a:pt x="1432470" y="6165555"/>
                </a:moveTo>
                <a:cubicBezTo>
                  <a:pt x="1447483" y="6165555"/>
                  <a:pt x="1459908" y="6178349"/>
                  <a:pt x="1459908" y="6193807"/>
                </a:cubicBezTo>
                <a:cubicBezTo>
                  <a:pt x="1459908" y="6209265"/>
                  <a:pt x="1447483" y="6222058"/>
                  <a:pt x="1432470" y="6222058"/>
                </a:cubicBezTo>
                <a:cubicBezTo>
                  <a:pt x="1417456" y="6222058"/>
                  <a:pt x="1405031" y="6209265"/>
                  <a:pt x="1405031" y="6193807"/>
                </a:cubicBezTo>
                <a:cubicBezTo>
                  <a:pt x="1405031" y="6178349"/>
                  <a:pt x="1417456" y="6165555"/>
                  <a:pt x="1432470" y="6165555"/>
                </a:cubicBezTo>
                <a:close/>
                <a:moveTo>
                  <a:pt x="1087159" y="6165555"/>
                </a:moveTo>
                <a:cubicBezTo>
                  <a:pt x="1102690" y="6165555"/>
                  <a:pt x="1115115" y="6178349"/>
                  <a:pt x="1114597" y="6193807"/>
                </a:cubicBezTo>
                <a:cubicBezTo>
                  <a:pt x="1114597" y="6209265"/>
                  <a:pt x="1102172" y="6222058"/>
                  <a:pt x="1087159" y="6222058"/>
                </a:cubicBezTo>
                <a:cubicBezTo>
                  <a:pt x="1072145" y="6222058"/>
                  <a:pt x="1059720" y="6209265"/>
                  <a:pt x="1059720" y="6193807"/>
                </a:cubicBezTo>
                <a:cubicBezTo>
                  <a:pt x="1059720" y="6178349"/>
                  <a:pt x="1072145" y="6165555"/>
                  <a:pt x="1087159" y="6165555"/>
                </a:cubicBezTo>
                <a:close/>
                <a:moveTo>
                  <a:pt x="742365" y="6165555"/>
                </a:moveTo>
                <a:cubicBezTo>
                  <a:pt x="757378" y="6165555"/>
                  <a:pt x="769804" y="6178349"/>
                  <a:pt x="769804" y="6193807"/>
                </a:cubicBezTo>
                <a:cubicBezTo>
                  <a:pt x="769804" y="6209265"/>
                  <a:pt x="757378" y="6222058"/>
                  <a:pt x="742365" y="6222058"/>
                </a:cubicBezTo>
                <a:cubicBezTo>
                  <a:pt x="727351" y="6222058"/>
                  <a:pt x="714926" y="6209265"/>
                  <a:pt x="714926" y="6193807"/>
                </a:cubicBezTo>
                <a:cubicBezTo>
                  <a:pt x="714926" y="6178349"/>
                  <a:pt x="727351" y="6165555"/>
                  <a:pt x="742365" y="6165555"/>
                </a:cubicBezTo>
                <a:close/>
                <a:moveTo>
                  <a:pt x="397054" y="6165555"/>
                </a:moveTo>
                <a:cubicBezTo>
                  <a:pt x="412585" y="6165555"/>
                  <a:pt x="425010" y="6178349"/>
                  <a:pt x="424492" y="6193807"/>
                </a:cubicBezTo>
                <a:cubicBezTo>
                  <a:pt x="424492" y="6209265"/>
                  <a:pt x="412067" y="6222058"/>
                  <a:pt x="397054" y="6222058"/>
                </a:cubicBezTo>
                <a:cubicBezTo>
                  <a:pt x="382040" y="6222058"/>
                  <a:pt x="369615" y="6209265"/>
                  <a:pt x="369615" y="6193807"/>
                </a:cubicBezTo>
                <a:cubicBezTo>
                  <a:pt x="369615" y="6178349"/>
                  <a:pt x="382040" y="6165555"/>
                  <a:pt x="397054" y="6165555"/>
                </a:cubicBezTo>
                <a:close/>
                <a:moveTo>
                  <a:pt x="52260" y="6165555"/>
                </a:moveTo>
                <a:cubicBezTo>
                  <a:pt x="67274" y="6165555"/>
                  <a:pt x="79699" y="6178349"/>
                  <a:pt x="79699" y="6193807"/>
                </a:cubicBezTo>
                <a:cubicBezTo>
                  <a:pt x="79699" y="6209265"/>
                  <a:pt x="67274" y="6222058"/>
                  <a:pt x="52260" y="6222058"/>
                </a:cubicBezTo>
                <a:cubicBezTo>
                  <a:pt x="37247" y="6222058"/>
                  <a:pt x="24822" y="6209265"/>
                  <a:pt x="24822" y="6193807"/>
                </a:cubicBezTo>
                <a:cubicBezTo>
                  <a:pt x="24822" y="6178349"/>
                  <a:pt x="37247" y="6165555"/>
                  <a:pt x="52260" y="6165555"/>
                </a:cubicBezTo>
                <a:close/>
                <a:moveTo>
                  <a:pt x="1432470" y="5818542"/>
                </a:moveTo>
                <a:cubicBezTo>
                  <a:pt x="1447483" y="5818542"/>
                  <a:pt x="1459908" y="5831335"/>
                  <a:pt x="1459908" y="5846793"/>
                </a:cubicBezTo>
                <a:cubicBezTo>
                  <a:pt x="1459908" y="5862252"/>
                  <a:pt x="1447483" y="5875045"/>
                  <a:pt x="1432470" y="5875045"/>
                </a:cubicBezTo>
                <a:cubicBezTo>
                  <a:pt x="1417456" y="5875045"/>
                  <a:pt x="1405031" y="5862252"/>
                  <a:pt x="1405031" y="5846793"/>
                </a:cubicBezTo>
                <a:cubicBezTo>
                  <a:pt x="1405031" y="5831335"/>
                  <a:pt x="1417456" y="5818542"/>
                  <a:pt x="1432470" y="5818542"/>
                </a:cubicBezTo>
                <a:close/>
                <a:moveTo>
                  <a:pt x="1087159" y="5818542"/>
                </a:moveTo>
                <a:cubicBezTo>
                  <a:pt x="1102690" y="5818542"/>
                  <a:pt x="1115115" y="5831335"/>
                  <a:pt x="1114597" y="5846793"/>
                </a:cubicBezTo>
                <a:cubicBezTo>
                  <a:pt x="1114597" y="5862252"/>
                  <a:pt x="1102172" y="5875045"/>
                  <a:pt x="1087159" y="5875045"/>
                </a:cubicBezTo>
                <a:cubicBezTo>
                  <a:pt x="1072145" y="5875045"/>
                  <a:pt x="1059720" y="5862252"/>
                  <a:pt x="1059720" y="5846793"/>
                </a:cubicBezTo>
                <a:cubicBezTo>
                  <a:pt x="1059720" y="5831335"/>
                  <a:pt x="1072145" y="5818542"/>
                  <a:pt x="1087159" y="5818542"/>
                </a:cubicBezTo>
                <a:close/>
                <a:moveTo>
                  <a:pt x="742365" y="5818542"/>
                </a:moveTo>
                <a:cubicBezTo>
                  <a:pt x="757378" y="5818542"/>
                  <a:pt x="769804" y="5831335"/>
                  <a:pt x="769804" y="5846793"/>
                </a:cubicBezTo>
                <a:cubicBezTo>
                  <a:pt x="769804" y="5862252"/>
                  <a:pt x="757378" y="5875045"/>
                  <a:pt x="742365" y="5875045"/>
                </a:cubicBezTo>
                <a:cubicBezTo>
                  <a:pt x="727351" y="5875045"/>
                  <a:pt x="714926" y="5862252"/>
                  <a:pt x="714926" y="5846793"/>
                </a:cubicBezTo>
                <a:cubicBezTo>
                  <a:pt x="714926" y="5831335"/>
                  <a:pt x="727351" y="5818542"/>
                  <a:pt x="742365" y="5818542"/>
                </a:cubicBezTo>
                <a:close/>
                <a:moveTo>
                  <a:pt x="397054" y="5818542"/>
                </a:moveTo>
                <a:cubicBezTo>
                  <a:pt x="412585" y="5818542"/>
                  <a:pt x="424492" y="5831335"/>
                  <a:pt x="424492" y="5846793"/>
                </a:cubicBezTo>
                <a:cubicBezTo>
                  <a:pt x="424492" y="5862252"/>
                  <a:pt x="412067" y="5875045"/>
                  <a:pt x="397054" y="5875045"/>
                </a:cubicBezTo>
                <a:cubicBezTo>
                  <a:pt x="382040" y="5875045"/>
                  <a:pt x="369615" y="5862252"/>
                  <a:pt x="369615" y="5846793"/>
                </a:cubicBezTo>
                <a:cubicBezTo>
                  <a:pt x="369615" y="5831335"/>
                  <a:pt x="382040" y="5818542"/>
                  <a:pt x="397054" y="5818542"/>
                </a:cubicBezTo>
                <a:close/>
                <a:moveTo>
                  <a:pt x="52260" y="5818542"/>
                </a:moveTo>
                <a:cubicBezTo>
                  <a:pt x="67274" y="5818542"/>
                  <a:pt x="79699" y="5831335"/>
                  <a:pt x="79699" y="5846793"/>
                </a:cubicBezTo>
                <a:cubicBezTo>
                  <a:pt x="79699" y="5862252"/>
                  <a:pt x="67274" y="5875045"/>
                  <a:pt x="52260" y="5875045"/>
                </a:cubicBezTo>
                <a:cubicBezTo>
                  <a:pt x="37247" y="5875045"/>
                  <a:pt x="24822" y="5862252"/>
                  <a:pt x="24822" y="5846793"/>
                </a:cubicBezTo>
                <a:cubicBezTo>
                  <a:pt x="24822" y="5831335"/>
                  <a:pt x="37247" y="5818542"/>
                  <a:pt x="52260" y="5818542"/>
                </a:cubicBezTo>
                <a:close/>
                <a:moveTo>
                  <a:pt x="1432470" y="5490718"/>
                </a:moveTo>
                <a:cubicBezTo>
                  <a:pt x="1447483" y="5490718"/>
                  <a:pt x="1459908" y="5503511"/>
                  <a:pt x="1459908" y="5518970"/>
                </a:cubicBezTo>
                <a:cubicBezTo>
                  <a:pt x="1459908" y="5534428"/>
                  <a:pt x="1447483" y="5547221"/>
                  <a:pt x="1432470" y="5547221"/>
                </a:cubicBezTo>
                <a:cubicBezTo>
                  <a:pt x="1417456" y="5547221"/>
                  <a:pt x="1405031" y="5534428"/>
                  <a:pt x="1405031" y="5518970"/>
                </a:cubicBezTo>
                <a:cubicBezTo>
                  <a:pt x="1405031" y="5503511"/>
                  <a:pt x="1417456" y="5490718"/>
                  <a:pt x="1432470" y="5490718"/>
                </a:cubicBezTo>
                <a:close/>
                <a:moveTo>
                  <a:pt x="1087159" y="5490718"/>
                </a:moveTo>
                <a:cubicBezTo>
                  <a:pt x="1102690" y="5490718"/>
                  <a:pt x="1114597" y="5503511"/>
                  <a:pt x="1114597" y="5518970"/>
                </a:cubicBezTo>
                <a:cubicBezTo>
                  <a:pt x="1114597" y="5534428"/>
                  <a:pt x="1102172" y="5547221"/>
                  <a:pt x="1087159" y="5547221"/>
                </a:cubicBezTo>
                <a:cubicBezTo>
                  <a:pt x="1072145" y="5547221"/>
                  <a:pt x="1059720" y="5534428"/>
                  <a:pt x="1059720" y="5518970"/>
                </a:cubicBezTo>
                <a:cubicBezTo>
                  <a:pt x="1059720" y="5503511"/>
                  <a:pt x="1072145" y="5490718"/>
                  <a:pt x="1087159" y="5490718"/>
                </a:cubicBezTo>
                <a:close/>
                <a:moveTo>
                  <a:pt x="742365" y="5490718"/>
                </a:moveTo>
                <a:cubicBezTo>
                  <a:pt x="757378" y="5490718"/>
                  <a:pt x="769804" y="5503511"/>
                  <a:pt x="769804" y="5518970"/>
                </a:cubicBezTo>
                <a:cubicBezTo>
                  <a:pt x="769804" y="5534428"/>
                  <a:pt x="757378" y="5547221"/>
                  <a:pt x="742365" y="5547221"/>
                </a:cubicBezTo>
                <a:cubicBezTo>
                  <a:pt x="727351" y="5547221"/>
                  <a:pt x="714926" y="5534428"/>
                  <a:pt x="714926" y="5518970"/>
                </a:cubicBezTo>
                <a:cubicBezTo>
                  <a:pt x="714926" y="5503511"/>
                  <a:pt x="727351" y="5490718"/>
                  <a:pt x="742365" y="5490718"/>
                </a:cubicBezTo>
                <a:close/>
                <a:moveTo>
                  <a:pt x="397054" y="5490718"/>
                </a:moveTo>
                <a:cubicBezTo>
                  <a:pt x="412067" y="5490718"/>
                  <a:pt x="424492" y="5503511"/>
                  <a:pt x="424492" y="5518970"/>
                </a:cubicBezTo>
                <a:cubicBezTo>
                  <a:pt x="424492" y="5534428"/>
                  <a:pt x="412067" y="5547221"/>
                  <a:pt x="397054" y="5547221"/>
                </a:cubicBezTo>
                <a:cubicBezTo>
                  <a:pt x="382040" y="5547221"/>
                  <a:pt x="369615" y="5534428"/>
                  <a:pt x="369615" y="5518970"/>
                </a:cubicBezTo>
                <a:cubicBezTo>
                  <a:pt x="369615" y="5503511"/>
                  <a:pt x="382040" y="5490718"/>
                  <a:pt x="397054" y="5490718"/>
                </a:cubicBezTo>
                <a:close/>
                <a:moveTo>
                  <a:pt x="51743" y="5490718"/>
                </a:moveTo>
                <a:cubicBezTo>
                  <a:pt x="67274" y="5490718"/>
                  <a:pt x="79699" y="5503511"/>
                  <a:pt x="79181" y="5518970"/>
                </a:cubicBezTo>
                <a:cubicBezTo>
                  <a:pt x="79181" y="5534428"/>
                  <a:pt x="66756" y="5547221"/>
                  <a:pt x="51743" y="5547221"/>
                </a:cubicBezTo>
                <a:cubicBezTo>
                  <a:pt x="36729" y="5547221"/>
                  <a:pt x="24304" y="5534428"/>
                  <a:pt x="24304" y="5518970"/>
                </a:cubicBezTo>
                <a:cubicBezTo>
                  <a:pt x="24304" y="5503511"/>
                  <a:pt x="36729" y="5490718"/>
                  <a:pt x="51743" y="5490718"/>
                </a:cubicBezTo>
                <a:close/>
                <a:moveTo>
                  <a:pt x="1432470" y="5153300"/>
                </a:moveTo>
                <a:cubicBezTo>
                  <a:pt x="1447483" y="5153300"/>
                  <a:pt x="1459908" y="5166093"/>
                  <a:pt x="1459908" y="5181551"/>
                </a:cubicBezTo>
                <a:cubicBezTo>
                  <a:pt x="1459908" y="5197010"/>
                  <a:pt x="1447483" y="5209803"/>
                  <a:pt x="1432470" y="5209803"/>
                </a:cubicBezTo>
                <a:cubicBezTo>
                  <a:pt x="1417456" y="5209803"/>
                  <a:pt x="1405031" y="5197010"/>
                  <a:pt x="1405031" y="5181551"/>
                </a:cubicBezTo>
                <a:cubicBezTo>
                  <a:pt x="1405031" y="5166093"/>
                  <a:pt x="1417456" y="5153300"/>
                  <a:pt x="1432470" y="5153300"/>
                </a:cubicBezTo>
                <a:close/>
                <a:moveTo>
                  <a:pt x="1087159" y="5153300"/>
                </a:moveTo>
                <a:cubicBezTo>
                  <a:pt x="1102690" y="5153300"/>
                  <a:pt x="1114597" y="5166093"/>
                  <a:pt x="1114597" y="5181551"/>
                </a:cubicBezTo>
                <a:cubicBezTo>
                  <a:pt x="1114597" y="5197010"/>
                  <a:pt x="1102172" y="5209803"/>
                  <a:pt x="1087159" y="5209803"/>
                </a:cubicBezTo>
                <a:cubicBezTo>
                  <a:pt x="1072145" y="5209803"/>
                  <a:pt x="1059720" y="5197010"/>
                  <a:pt x="1059720" y="5181551"/>
                </a:cubicBezTo>
                <a:cubicBezTo>
                  <a:pt x="1059720" y="5166093"/>
                  <a:pt x="1072145" y="5153300"/>
                  <a:pt x="1087159" y="5153300"/>
                </a:cubicBezTo>
                <a:close/>
                <a:moveTo>
                  <a:pt x="741847" y="5153300"/>
                </a:moveTo>
                <a:cubicBezTo>
                  <a:pt x="757378" y="5153300"/>
                  <a:pt x="769804" y="5166093"/>
                  <a:pt x="769286" y="5181551"/>
                </a:cubicBezTo>
                <a:cubicBezTo>
                  <a:pt x="769286" y="5197010"/>
                  <a:pt x="756861" y="5209803"/>
                  <a:pt x="741847" y="5209803"/>
                </a:cubicBezTo>
                <a:cubicBezTo>
                  <a:pt x="726834" y="5209803"/>
                  <a:pt x="714409" y="5197010"/>
                  <a:pt x="714409" y="5181551"/>
                </a:cubicBezTo>
                <a:cubicBezTo>
                  <a:pt x="714409" y="5166093"/>
                  <a:pt x="726834" y="5153300"/>
                  <a:pt x="741847" y="5153300"/>
                </a:cubicBezTo>
                <a:close/>
                <a:moveTo>
                  <a:pt x="397054" y="5153300"/>
                </a:moveTo>
                <a:cubicBezTo>
                  <a:pt x="412067" y="5153300"/>
                  <a:pt x="424492" y="5166093"/>
                  <a:pt x="424492" y="5181551"/>
                </a:cubicBezTo>
                <a:cubicBezTo>
                  <a:pt x="424492" y="5197010"/>
                  <a:pt x="412067" y="5209803"/>
                  <a:pt x="397054" y="5209803"/>
                </a:cubicBezTo>
                <a:cubicBezTo>
                  <a:pt x="382040" y="5209803"/>
                  <a:pt x="369615" y="5197010"/>
                  <a:pt x="369615" y="5181551"/>
                </a:cubicBezTo>
                <a:cubicBezTo>
                  <a:pt x="369615" y="5166093"/>
                  <a:pt x="382040" y="5153300"/>
                  <a:pt x="397054" y="5153300"/>
                </a:cubicBezTo>
                <a:close/>
                <a:moveTo>
                  <a:pt x="51743" y="5153300"/>
                </a:moveTo>
                <a:cubicBezTo>
                  <a:pt x="67274" y="5153300"/>
                  <a:pt x="79699" y="5166093"/>
                  <a:pt x="79181" y="5181551"/>
                </a:cubicBezTo>
                <a:cubicBezTo>
                  <a:pt x="79181" y="5197010"/>
                  <a:pt x="66756" y="5209803"/>
                  <a:pt x="51743" y="5209803"/>
                </a:cubicBezTo>
                <a:cubicBezTo>
                  <a:pt x="36729" y="5209803"/>
                  <a:pt x="24304" y="5197010"/>
                  <a:pt x="24304" y="5181551"/>
                </a:cubicBezTo>
                <a:cubicBezTo>
                  <a:pt x="24304" y="5166093"/>
                  <a:pt x="36729" y="5153300"/>
                  <a:pt x="51743" y="5153300"/>
                </a:cubicBezTo>
                <a:close/>
                <a:moveTo>
                  <a:pt x="1431952" y="4826009"/>
                </a:moveTo>
                <a:cubicBezTo>
                  <a:pt x="1446966" y="4826009"/>
                  <a:pt x="1459391" y="4838802"/>
                  <a:pt x="1459391" y="4854261"/>
                </a:cubicBezTo>
                <a:cubicBezTo>
                  <a:pt x="1459391" y="4869719"/>
                  <a:pt x="1446966" y="4882512"/>
                  <a:pt x="1431952" y="4882512"/>
                </a:cubicBezTo>
                <a:cubicBezTo>
                  <a:pt x="1416938" y="4882512"/>
                  <a:pt x="1404513" y="4869719"/>
                  <a:pt x="1404513" y="4854261"/>
                </a:cubicBezTo>
                <a:cubicBezTo>
                  <a:pt x="1404513" y="4838802"/>
                  <a:pt x="1416938" y="4826009"/>
                  <a:pt x="1431952" y="4826009"/>
                </a:cubicBezTo>
                <a:close/>
                <a:moveTo>
                  <a:pt x="51743" y="4826009"/>
                </a:moveTo>
                <a:cubicBezTo>
                  <a:pt x="67274" y="4826009"/>
                  <a:pt x="79181" y="4838802"/>
                  <a:pt x="79181" y="4854261"/>
                </a:cubicBezTo>
                <a:cubicBezTo>
                  <a:pt x="79181" y="4869719"/>
                  <a:pt x="66756" y="4882512"/>
                  <a:pt x="51743" y="4882512"/>
                </a:cubicBezTo>
                <a:cubicBezTo>
                  <a:pt x="36729" y="4882512"/>
                  <a:pt x="24304" y="4869719"/>
                  <a:pt x="24304" y="4854261"/>
                </a:cubicBezTo>
                <a:cubicBezTo>
                  <a:pt x="24304" y="4838802"/>
                  <a:pt x="36729" y="4826009"/>
                  <a:pt x="51743" y="4826009"/>
                </a:cubicBezTo>
                <a:close/>
                <a:moveTo>
                  <a:pt x="1087159" y="4825476"/>
                </a:moveTo>
                <a:cubicBezTo>
                  <a:pt x="1102172" y="4825476"/>
                  <a:pt x="1114597" y="4838269"/>
                  <a:pt x="1114597" y="4853727"/>
                </a:cubicBezTo>
                <a:cubicBezTo>
                  <a:pt x="1114597" y="4869186"/>
                  <a:pt x="1102172" y="4881979"/>
                  <a:pt x="1087159" y="4881979"/>
                </a:cubicBezTo>
                <a:cubicBezTo>
                  <a:pt x="1072145" y="4881979"/>
                  <a:pt x="1059720" y="4869186"/>
                  <a:pt x="1059720" y="4853727"/>
                </a:cubicBezTo>
                <a:cubicBezTo>
                  <a:pt x="1059720" y="4838269"/>
                  <a:pt x="1072145" y="4825476"/>
                  <a:pt x="1087159" y="4825476"/>
                </a:cubicBezTo>
                <a:close/>
                <a:moveTo>
                  <a:pt x="741847" y="4825476"/>
                </a:moveTo>
                <a:cubicBezTo>
                  <a:pt x="757378" y="4825476"/>
                  <a:pt x="769286" y="4838269"/>
                  <a:pt x="769286" y="4853727"/>
                </a:cubicBezTo>
                <a:cubicBezTo>
                  <a:pt x="769286" y="4869186"/>
                  <a:pt x="756861" y="4881979"/>
                  <a:pt x="741847" y="4881979"/>
                </a:cubicBezTo>
                <a:cubicBezTo>
                  <a:pt x="726834" y="4881979"/>
                  <a:pt x="714409" y="4869186"/>
                  <a:pt x="714409" y="4853727"/>
                </a:cubicBezTo>
                <a:cubicBezTo>
                  <a:pt x="714409" y="4838269"/>
                  <a:pt x="726834" y="4825476"/>
                  <a:pt x="741847" y="4825476"/>
                </a:cubicBezTo>
                <a:close/>
                <a:moveTo>
                  <a:pt x="397054" y="4825476"/>
                </a:moveTo>
                <a:cubicBezTo>
                  <a:pt x="412067" y="4825476"/>
                  <a:pt x="424492" y="4838269"/>
                  <a:pt x="424492" y="4853727"/>
                </a:cubicBezTo>
                <a:cubicBezTo>
                  <a:pt x="424492" y="4869186"/>
                  <a:pt x="412067" y="4881979"/>
                  <a:pt x="397054" y="4881979"/>
                </a:cubicBezTo>
                <a:cubicBezTo>
                  <a:pt x="382040" y="4881979"/>
                  <a:pt x="369615" y="4869186"/>
                  <a:pt x="369615" y="4853727"/>
                </a:cubicBezTo>
                <a:cubicBezTo>
                  <a:pt x="369615" y="4838269"/>
                  <a:pt x="382040" y="4825476"/>
                  <a:pt x="397054" y="4825476"/>
                </a:cubicBezTo>
                <a:close/>
                <a:moveTo>
                  <a:pt x="1408166" y="4559109"/>
                </a:moveTo>
                <a:cubicBezTo>
                  <a:pt x="1423179" y="4559109"/>
                  <a:pt x="1435604" y="4571903"/>
                  <a:pt x="1435604" y="4587361"/>
                </a:cubicBezTo>
                <a:cubicBezTo>
                  <a:pt x="1435604" y="4602819"/>
                  <a:pt x="1423179" y="4615612"/>
                  <a:pt x="1408166" y="4615612"/>
                </a:cubicBezTo>
                <a:cubicBezTo>
                  <a:pt x="1393152" y="4615612"/>
                  <a:pt x="1380727" y="4602819"/>
                  <a:pt x="1380727" y="4587361"/>
                </a:cubicBezTo>
                <a:cubicBezTo>
                  <a:pt x="1380727" y="4571903"/>
                  <a:pt x="1393152" y="4559109"/>
                  <a:pt x="1408166" y="4559109"/>
                </a:cubicBezTo>
                <a:close/>
                <a:moveTo>
                  <a:pt x="1062855" y="4559109"/>
                </a:moveTo>
                <a:cubicBezTo>
                  <a:pt x="1078386" y="4559109"/>
                  <a:pt x="1090811" y="4571903"/>
                  <a:pt x="1090293" y="4587361"/>
                </a:cubicBezTo>
                <a:cubicBezTo>
                  <a:pt x="1090293" y="4602819"/>
                  <a:pt x="1077868" y="4615612"/>
                  <a:pt x="1062855" y="4615612"/>
                </a:cubicBezTo>
                <a:cubicBezTo>
                  <a:pt x="1047841" y="4615612"/>
                  <a:pt x="1035416" y="4602819"/>
                  <a:pt x="1035416" y="4587361"/>
                </a:cubicBezTo>
                <a:cubicBezTo>
                  <a:pt x="1035416" y="4571903"/>
                  <a:pt x="1047841" y="4559109"/>
                  <a:pt x="1062855" y="4559109"/>
                </a:cubicBezTo>
                <a:close/>
                <a:moveTo>
                  <a:pt x="718061" y="4559109"/>
                </a:moveTo>
                <a:cubicBezTo>
                  <a:pt x="733074" y="4559109"/>
                  <a:pt x="745500" y="4571903"/>
                  <a:pt x="745500" y="4587361"/>
                </a:cubicBezTo>
                <a:cubicBezTo>
                  <a:pt x="745500" y="4602819"/>
                  <a:pt x="733074" y="4615612"/>
                  <a:pt x="718061" y="4615612"/>
                </a:cubicBezTo>
                <a:cubicBezTo>
                  <a:pt x="703047" y="4615612"/>
                  <a:pt x="690622" y="4602819"/>
                  <a:pt x="690622" y="4587361"/>
                </a:cubicBezTo>
                <a:cubicBezTo>
                  <a:pt x="690622" y="4571903"/>
                  <a:pt x="703047" y="4559109"/>
                  <a:pt x="718061" y="4559109"/>
                </a:cubicBezTo>
                <a:close/>
                <a:moveTo>
                  <a:pt x="372750" y="4559109"/>
                </a:moveTo>
                <a:cubicBezTo>
                  <a:pt x="388281" y="4559109"/>
                  <a:pt x="400706" y="4571903"/>
                  <a:pt x="400188" y="4587361"/>
                </a:cubicBezTo>
                <a:cubicBezTo>
                  <a:pt x="400188" y="4602819"/>
                  <a:pt x="387763" y="4615612"/>
                  <a:pt x="372750" y="4615612"/>
                </a:cubicBezTo>
                <a:cubicBezTo>
                  <a:pt x="357736" y="4615612"/>
                  <a:pt x="345311" y="4602819"/>
                  <a:pt x="345311" y="4587361"/>
                </a:cubicBezTo>
                <a:cubicBezTo>
                  <a:pt x="345311" y="4571903"/>
                  <a:pt x="357736" y="4559109"/>
                  <a:pt x="372750" y="4559109"/>
                </a:cubicBezTo>
                <a:close/>
                <a:moveTo>
                  <a:pt x="27956" y="4559109"/>
                </a:moveTo>
                <a:cubicBezTo>
                  <a:pt x="42970" y="4559109"/>
                  <a:pt x="55395" y="4571903"/>
                  <a:pt x="55395" y="4587361"/>
                </a:cubicBezTo>
                <a:cubicBezTo>
                  <a:pt x="55395" y="4602819"/>
                  <a:pt x="42970" y="4615612"/>
                  <a:pt x="27956" y="4615612"/>
                </a:cubicBezTo>
                <a:cubicBezTo>
                  <a:pt x="12943" y="4615612"/>
                  <a:pt x="518" y="4602819"/>
                  <a:pt x="518" y="4587361"/>
                </a:cubicBezTo>
                <a:cubicBezTo>
                  <a:pt x="518" y="4571903"/>
                  <a:pt x="12943" y="4559109"/>
                  <a:pt x="27956" y="4559109"/>
                </a:cubicBezTo>
                <a:close/>
                <a:moveTo>
                  <a:pt x="1408166" y="4212096"/>
                </a:moveTo>
                <a:cubicBezTo>
                  <a:pt x="1423179" y="4212096"/>
                  <a:pt x="1435604" y="4224889"/>
                  <a:pt x="1435604" y="4240347"/>
                </a:cubicBezTo>
                <a:cubicBezTo>
                  <a:pt x="1435604" y="4255806"/>
                  <a:pt x="1423179" y="4268599"/>
                  <a:pt x="1408166" y="4268599"/>
                </a:cubicBezTo>
                <a:cubicBezTo>
                  <a:pt x="1393152" y="4268599"/>
                  <a:pt x="1380727" y="4255806"/>
                  <a:pt x="1380727" y="4240347"/>
                </a:cubicBezTo>
                <a:cubicBezTo>
                  <a:pt x="1380727" y="4224889"/>
                  <a:pt x="1393152" y="4212096"/>
                  <a:pt x="1408166" y="4212096"/>
                </a:cubicBezTo>
                <a:close/>
                <a:moveTo>
                  <a:pt x="1062855" y="4212096"/>
                </a:moveTo>
                <a:cubicBezTo>
                  <a:pt x="1078386" y="4212096"/>
                  <a:pt x="1090811" y="4224889"/>
                  <a:pt x="1090293" y="4240347"/>
                </a:cubicBezTo>
                <a:cubicBezTo>
                  <a:pt x="1090293" y="4255806"/>
                  <a:pt x="1077868" y="4268599"/>
                  <a:pt x="1062855" y="4268599"/>
                </a:cubicBezTo>
                <a:cubicBezTo>
                  <a:pt x="1047841" y="4268599"/>
                  <a:pt x="1035416" y="4255806"/>
                  <a:pt x="1035416" y="4240347"/>
                </a:cubicBezTo>
                <a:cubicBezTo>
                  <a:pt x="1035416" y="4224889"/>
                  <a:pt x="1047841" y="4212096"/>
                  <a:pt x="1062855" y="4212096"/>
                </a:cubicBezTo>
                <a:close/>
                <a:moveTo>
                  <a:pt x="718061" y="4212096"/>
                </a:moveTo>
                <a:cubicBezTo>
                  <a:pt x="733074" y="4212096"/>
                  <a:pt x="745500" y="4224889"/>
                  <a:pt x="745500" y="4240347"/>
                </a:cubicBezTo>
                <a:cubicBezTo>
                  <a:pt x="745500" y="4255806"/>
                  <a:pt x="733074" y="4268599"/>
                  <a:pt x="718061" y="4268599"/>
                </a:cubicBezTo>
                <a:cubicBezTo>
                  <a:pt x="703047" y="4268599"/>
                  <a:pt x="690622" y="4255806"/>
                  <a:pt x="690622" y="4240347"/>
                </a:cubicBezTo>
                <a:cubicBezTo>
                  <a:pt x="690622" y="4224889"/>
                  <a:pt x="703047" y="4212096"/>
                  <a:pt x="718061" y="4212096"/>
                </a:cubicBezTo>
                <a:close/>
                <a:moveTo>
                  <a:pt x="372750" y="4212096"/>
                </a:moveTo>
                <a:cubicBezTo>
                  <a:pt x="388281" y="4212096"/>
                  <a:pt x="400188" y="4224889"/>
                  <a:pt x="400188" y="4240347"/>
                </a:cubicBezTo>
                <a:cubicBezTo>
                  <a:pt x="400188" y="4255806"/>
                  <a:pt x="387763" y="4268599"/>
                  <a:pt x="372750" y="4268599"/>
                </a:cubicBezTo>
                <a:cubicBezTo>
                  <a:pt x="357736" y="4268599"/>
                  <a:pt x="345311" y="4255806"/>
                  <a:pt x="345311" y="4240347"/>
                </a:cubicBezTo>
                <a:cubicBezTo>
                  <a:pt x="345311" y="4224889"/>
                  <a:pt x="357736" y="4212096"/>
                  <a:pt x="372750" y="4212096"/>
                </a:cubicBezTo>
                <a:close/>
                <a:moveTo>
                  <a:pt x="27956" y="4212096"/>
                </a:moveTo>
                <a:cubicBezTo>
                  <a:pt x="42970" y="4212096"/>
                  <a:pt x="55395" y="4224889"/>
                  <a:pt x="55395" y="4240347"/>
                </a:cubicBezTo>
                <a:cubicBezTo>
                  <a:pt x="55395" y="4255806"/>
                  <a:pt x="42970" y="4268599"/>
                  <a:pt x="27956" y="4268599"/>
                </a:cubicBezTo>
                <a:cubicBezTo>
                  <a:pt x="12943" y="4268599"/>
                  <a:pt x="518" y="4255806"/>
                  <a:pt x="518" y="4240347"/>
                </a:cubicBezTo>
                <a:cubicBezTo>
                  <a:pt x="518" y="4224889"/>
                  <a:pt x="12943" y="4212096"/>
                  <a:pt x="27956" y="4212096"/>
                </a:cubicBezTo>
                <a:close/>
                <a:moveTo>
                  <a:pt x="1408166" y="3884272"/>
                </a:moveTo>
                <a:cubicBezTo>
                  <a:pt x="1423179" y="3884272"/>
                  <a:pt x="1435604" y="3897065"/>
                  <a:pt x="1435604" y="3912524"/>
                </a:cubicBezTo>
                <a:cubicBezTo>
                  <a:pt x="1435604" y="3927982"/>
                  <a:pt x="1423179" y="3940775"/>
                  <a:pt x="1408166" y="3940775"/>
                </a:cubicBezTo>
                <a:cubicBezTo>
                  <a:pt x="1393152" y="3940775"/>
                  <a:pt x="1380727" y="3927982"/>
                  <a:pt x="1380727" y="3912524"/>
                </a:cubicBezTo>
                <a:cubicBezTo>
                  <a:pt x="1380727" y="3897065"/>
                  <a:pt x="1393152" y="3884272"/>
                  <a:pt x="1408166" y="3884272"/>
                </a:cubicBezTo>
                <a:close/>
                <a:moveTo>
                  <a:pt x="1062855" y="3884272"/>
                </a:moveTo>
                <a:cubicBezTo>
                  <a:pt x="1078386" y="3884272"/>
                  <a:pt x="1090293" y="3897065"/>
                  <a:pt x="1090293" y="3912524"/>
                </a:cubicBezTo>
                <a:cubicBezTo>
                  <a:pt x="1090293" y="3927982"/>
                  <a:pt x="1077868" y="3940775"/>
                  <a:pt x="1062855" y="3940775"/>
                </a:cubicBezTo>
                <a:cubicBezTo>
                  <a:pt x="1047841" y="3940775"/>
                  <a:pt x="1035416" y="3927982"/>
                  <a:pt x="1035416" y="3912524"/>
                </a:cubicBezTo>
                <a:cubicBezTo>
                  <a:pt x="1035416" y="3897065"/>
                  <a:pt x="1047841" y="3884272"/>
                  <a:pt x="1062855" y="3884272"/>
                </a:cubicBezTo>
                <a:close/>
                <a:moveTo>
                  <a:pt x="718061" y="3884272"/>
                </a:moveTo>
                <a:cubicBezTo>
                  <a:pt x="733074" y="3884272"/>
                  <a:pt x="745500" y="3897065"/>
                  <a:pt x="745500" y="3912524"/>
                </a:cubicBezTo>
                <a:cubicBezTo>
                  <a:pt x="745500" y="3927982"/>
                  <a:pt x="733074" y="3940775"/>
                  <a:pt x="718061" y="3940775"/>
                </a:cubicBezTo>
                <a:cubicBezTo>
                  <a:pt x="703047" y="3940775"/>
                  <a:pt x="690622" y="3927982"/>
                  <a:pt x="690622" y="3912524"/>
                </a:cubicBezTo>
                <a:cubicBezTo>
                  <a:pt x="690622" y="3897065"/>
                  <a:pt x="703047" y="3884272"/>
                  <a:pt x="718061" y="3884272"/>
                </a:cubicBezTo>
                <a:close/>
                <a:moveTo>
                  <a:pt x="372750" y="3884272"/>
                </a:moveTo>
                <a:cubicBezTo>
                  <a:pt x="387763" y="3884272"/>
                  <a:pt x="400188" y="3897065"/>
                  <a:pt x="400188" y="3912524"/>
                </a:cubicBezTo>
                <a:cubicBezTo>
                  <a:pt x="400188" y="3927982"/>
                  <a:pt x="387763" y="3940775"/>
                  <a:pt x="372750" y="3940775"/>
                </a:cubicBezTo>
                <a:cubicBezTo>
                  <a:pt x="357736" y="3940775"/>
                  <a:pt x="345311" y="3927982"/>
                  <a:pt x="345311" y="3912524"/>
                </a:cubicBezTo>
                <a:cubicBezTo>
                  <a:pt x="345311" y="3897065"/>
                  <a:pt x="357736" y="3884272"/>
                  <a:pt x="372750" y="3884272"/>
                </a:cubicBezTo>
                <a:close/>
                <a:moveTo>
                  <a:pt x="27439" y="3884272"/>
                </a:moveTo>
                <a:cubicBezTo>
                  <a:pt x="42970" y="3884272"/>
                  <a:pt x="55395" y="3897065"/>
                  <a:pt x="54877" y="3912524"/>
                </a:cubicBezTo>
                <a:cubicBezTo>
                  <a:pt x="54877" y="3927982"/>
                  <a:pt x="42452" y="3940775"/>
                  <a:pt x="27439" y="3940775"/>
                </a:cubicBezTo>
                <a:cubicBezTo>
                  <a:pt x="12425" y="3940775"/>
                  <a:pt x="0" y="3927982"/>
                  <a:pt x="0" y="3912524"/>
                </a:cubicBezTo>
                <a:cubicBezTo>
                  <a:pt x="0" y="3897065"/>
                  <a:pt x="12425" y="3884272"/>
                  <a:pt x="27439" y="3884272"/>
                </a:cubicBezTo>
                <a:close/>
                <a:moveTo>
                  <a:pt x="1408166" y="3546854"/>
                </a:moveTo>
                <a:cubicBezTo>
                  <a:pt x="1423179" y="3546854"/>
                  <a:pt x="1435604" y="3559647"/>
                  <a:pt x="1435604" y="3575105"/>
                </a:cubicBezTo>
                <a:cubicBezTo>
                  <a:pt x="1435604" y="3590564"/>
                  <a:pt x="1423179" y="3603357"/>
                  <a:pt x="1408166" y="3603357"/>
                </a:cubicBezTo>
                <a:cubicBezTo>
                  <a:pt x="1393152" y="3603357"/>
                  <a:pt x="1380727" y="3590564"/>
                  <a:pt x="1380727" y="3575105"/>
                </a:cubicBezTo>
                <a:cubicBezTo>
                  <a:pt x="1380727" y="3559647"/>
                  <a:pt x="1393152" y="3546854"/>
                  <a:pt x="1408166" y="3546854"/>
                </a:cubicBezTo>
                <a:close/>
                <a:moveTo>
                  <a:pt x="1062855" y="3546854"/>
                </a:moveTo>
                <a:cubicBezTo>
                  <a:pt x="1078386" y="3546854"/>
                  <a:pt x="1090293" y="3559647"/>
                  <a:pt x="1090293" y="3575105"/>
                </a:cubicBezTo>
                <a:cubicBezTo>
                  <a:pt x="1090293" y="3590564"/>
                  <a:pt x="1077868" y="3603357"/>
                  <a:pt x="1062855" y="3603357"/>
                </a:cubicBezTo>
                <a:cubicBezTo>
                  <a:pt x="1047841" y="3603357"/>
                  <a:pt x="1035416" y="3590564"/>
                  <a:pt x="1035416" y="3575105"/>
                </a:cubicBezTo>
                <a:cubicBezTo>
                  <a:pt x="1035416" y="3559647"/>
                  <a:pt x="1047841" y="3546854"/>
                  <a:pt x="1062855" y="3546854"/>
                </a:cubicBezTo>
                <a:close/>
                <a:moveTo>
                  <a:pt x="717543" y="3546854"/>
                </a:moveTo>
                <a:cubicBezTo>
                  <a:pt x="733074" y="3546854"/>
                  <a:pt x="745500" y="3559647"/>
                  <a:pt x="744982" y="3575105"/>
                </a:cubicBezTo>
                <a:cubicBezTo>
                  <a:pt x="744982" y="3590564"/>
                  <a:pt x="732557" y="3603357"/>
                  <a:pt x="717543" y="3603357"/>
                </a:cubicBezTo>
                <a:cubicBezTo>
                  <a:pt x="702530" y="3603357"/>
                  <a:pt x="690105" y="3590564"/>
                  <a:pt x="690105" y="3575105"/>
                </a:cubicBezTo>
                <a:cubicBezTo>
                  <a:pt x="690105" y="3559647"/>
                  <a:pt x="702530" y="3546854"/>
                  <a:pt x="717543" y="3546854"/>
                </a:cubicBezTo>
                <a:close/>
                <a:moveTo>
                  <a:pt x="372750" y="3546854"/>
                </a:moveTo>
                <a:cubicBezTo>
                  <a:pt x="387763" y="3546854"/>
                  <a:pt x="400188" y="3559647"/>
                  <a:pt x="400188" y="3575105"/>
                </a:cubicBezTo>
                <a:cubicBezTo>
                  <a:pt x="400188" y="3590564"/>
                  <a:pt x="387763" y="3603357"/>
                  <a:pt x="372750" y="3603357"/>
                </a:cubicBezTo>
                <a:cubicBezTo>
                  <a:pt x="357736" y="3603357"/>
                  <a:pt x="345311" y="3590564"/>
                  <a:pt x="345311" y="3575105"/>
                </a:cubicBezTo>
                <a:cubicBezTo>
                  <a:pt x="345311" y="3559647"/>
                  <a:pt x="357736" y="3546854"/>
                  <a:pt x="372750" y="3546854"/>
                </a:cubicBezTo>
                <a:close/>
                <a:moveTo>
                  <a:pt x="27439" y="3546854"/>
                </a:moveTo>
                <a:cubicBezTo>
                  <a:pt x="42970" y="3546854"/>
                  <a:pt x="55395" y="3559647"/>
                  <a:pt x="54877" y="3575105"/>
                </a:cubicBezTo>
                <a:cubicBezTo>
                  <a:pt x="54877" y="3590564"/>
                  <a:pt x="42452" y="3603357"/>
                  <a:pt x="27439" y="3603357"/>
                </a:cubicBezTo>
                <a:cubicBezTo>
                  <a:pt x="12425" y="3603357"/>
                  <a:pt x="0" y="3590564"/>
                  <a:pt x="0" y="3575105"/>
                </a:cubicBezTo>
                <a:cubicBezTo>
                  <a:pt x="0" y="3559647"/>
                  <a:pt x="12425" y="3546854"/>
                  <a:pt x="27439" y="3546854"/>
                </a:cubicBezTo>
                <a:close/>
                <a:moveTo>
                  <a:pt x="1407648" y="3219563"/>
                </a:moveTo>
                <a:cubicBezTo>
                  <a:pt x="1422662" y="3219563"/>
                  <a:pt x="1435087" y="3232356"/>
                  <a:pt x="1435087" y="3247815"/>
                </a:cubicBezTo>
                <a:cubicBezTo>
                  <a:pt x="1435087" y="3263273"/>
                  <a:pt x="1422662" y="3276066"/>
                  <a:pt x="1407648" y="3276066"/>
                </a:cubicBezTo>
                <a:cubicBezTo>
                  <a:pt x="1392634" y="3276066"/>
                  <a:pt x="1380209" y="3263273"/>
                  <a:pt x="1380209" y="3247815"/>
                </a:cubicBezTo>
                <a:cubicBezTo>
                  <a:pt x="1380209" y="3232356"/>
                  <a:pt x="1392634" y="3219563"/>
                  <a:pt x="1407648" y="3219563"/>
                </a:cubicBezTo>
                <a:close/>
                <a:moveTo>
                  <a:pt x="27439" y="3219563"/>
                </a:moveTo>
                <a:cubicBezTo>
                  <a:pt x="42970" y="3219563"/>
                  <a:pt x="54877" y="3232356"/>
                  <a:pt x="54877" y="3247815"/>
                </a:cubicBezTo>
                <a:cubicBezTo>
                  <a:pt x="54877" y="3263273"/>
                  <a:pt x="42452" y="3276066"/>
                  <a:pt x="27439" y="3276066"/>
                </a:cubicBezTo>
                <a:cubicBezTo>
                  <a:pt x="12425" y="3276066"/>
                  <a:pt x="0" y="3263273"/>
                  <a:pt x="0" y="3247815"/>
                </a:cubicBezTo>
                <a:cubicBezTo>
                  <a:pt x="0" y="3232356"/>
                  <a:pt x="12425" y="3219563"/>
                  <a:pt x="27439" y="3219563"/>
                </a:cubicBezTo>
                <a:close/>
                <a:moveTo>
                  <a:pt x="1062855" y="3219030"/>
                </a:moveTo>
                <a:cubicBezTo>
                  <a:pt x="1077868" y="3219030"/>
                  <a:pt x="1090293" y="3231823"/>
                  <a:pt x="1090293" y="3247281"/>
                </a:cubicBezTo>
                <a:cubicBezTo>
                  <a:pt x="1090293" y="3262740"/>
                  <a:pt x="1077868" y="3275533"/>
                  <a:pt x="1062855" y="3275533"/>
                </a:cubicBezTo>
                <a:cubicBezTo>
                  <a:pt x="1047841" y="3275533"/>
                  <a:pt x="1035416" y="3262740"/>
                  <a:pt x="1035416" y="3247281"/>
                </a:cubicBezTo>
                <a:cubicBezTo>
                  <a:pt x="1035416" y="3231823"/>
                  <a:pt x="1047841" y="3219030"/>
                  <a:pt x="1062855" y="3219030"/>
                </a:cubicBezTo>
                <a:close/>
                <a:moveTo>
                  <a:pt x="717543" y="3219030"/>
                </a:moveTo>
                <a:cubicBezTo>
                  <a:pt x="733074" y="3219030"/>
                  <a:pt x="744982" y="3231823"/>
                  <a:pt x="744982" y="3247281"/>
                </a:cubicBezTo>
                <a:cubicBezTo>
                  <a:pt x="744982" y="3262740"/>
                  <a:pt x="732557" y="3275533"/>
                  <a:pt x="717543" y="3275533"/>
                </a:cubicBezTo>
                <a:cubicBezTo>
                  <a:pt x="702530" y="3275533"/>
                  <a:pt x="690105" y="3262740"/>
                  <a:pt x="690105" y="3247281"/>
                </a:cubicBezTo>
                <a:cubicBezTo>
                  <a:pt x="690105" y="3231823"/>
                  <a:pt x="702530" y="3219030"/>
                  <a:pt x="717543" y="3219030"/>
                </a:cubicBezTo>
                <a:close/>
                <a:moveTo>
                  <a:pt x="372750" y="3219030"/>
                </a:moveTo>
                <a:cubicBezTo>
                  <a:pt x="387763" y="3219030"/>
                  <a:pt x="400188" y="3231823"/>
                  <a:pt x="400188" y="3247281"/>
                </a:cubicBezTo>
                <a:cubicBezTo>
                  <a:pt x="400188" y="3262740"/>
                  <a:pt x="387763" y="3275533"/>
                  <a:pt x="372750" y="3275533"/>
                </a:cubicBezTo>
                <a:cubicBezTo>
                  <a:pt x="357736" y="3275533"/>
                  <a:pt x="345311" y="3262740"/>
                  <a:pt x="345311" y="3247281"/>
                </a:cubicBezTo>
                <a:cubicBezTo>
                  <a:pt x="345311" y="3231823"/>
                  <a:pt x="357736" y="3219030"/>
                  <a:pt x="372750" y="3219030"/>
                </a:cubicBezTo>
                <a:close/>
                <a:moveTo>
                  <a:pt x="1411495" y="2946525"/>
                </a:moveTo>
                <a:cubicBezTo>
                  <a:pt x="1426508" y="2946525"/>
                  <a:pt x="1438933" y="2959319"/>
                  <a:pt x="1438933" y="2974777"/>
                </a:cubicBezTo>
                <a:cubicBezTo>
                  <a:pt x="1438933" y="2990235"/>
                  <a:pt x="1426508" y="3003028"/>
                  <a:pt x="1411495" y="3003028"/>
                </a:cubicBezTo>
                <a:cubicBezTo>
                  <a:pt x="1396481" y="3003028"/>
                  <a:pt x="1384056" y="2990235"/>
                  <a:pt x="1384056" y="2974777"/>
                </a:cubicBezTo>
                <a:cubicBezTo>
                  <a:pt x="1384056" y="2959319"/>
                  <a:pt x="1396481" y="2946525"/>
                  <a:pt x="1411495" y="2946525"/>
                </a:cubicBezTo>
                <a:close/>
                <a:moveTo>
                  <a:pt x="1066184" y="2946525"/>
                </a:moveTo>
                <a:cubicBezTo>
                  <a:pt x="1081715" y="2946525"/>
                  <a:pt x="1094140" y="2959319"/>
                  <a:pt x="1093622" y="2974777"/>
                </a:cubicBezTo>
                <a:cubicBezTo>
                  <a:pt x="1093622" y="2990235"/>
                  <a:pt x="1081197" y="3003028"/>
                  <a:pt x="1066184" y="3003028"/>
                </a:cubicBezTo>
                <a:cubicBezTo>
                  <a:pt x="1051170" y="3003028"/>
                  <a:pt x="1038745" y="2990235"/>
                  <a:pt x="1038745" y="2974777"/>
                </a:cubicBezTo>
                <a:cubicBezTo>
                  <a:pt x="1038745" y="2959319"/>
                  <a:pt x="1051170" y="2946525"/>
                  <a:pt x="1066184" y="2946525"/>
                </a:cubicBezTo>
                <a:close/>
                <a:moveTo>
                  <a:pt x="721390" y="2946525"/>
                </a:moveTo>
                <a:cubicBezTo>
                  <a:pt x="736403" y="2946525"/>
                  <a:pt x="748829" y="2959319"/>
                  <a:pt x="748829" y="2974777"/>
                </a:cubicBezTo>
                <a:cubicBezTo>
                  <a:pt x="748829" y="2990235"/>
                  <a:pt x="736403" y="3003028"/>
                  <a:pt x="721390" y="3003028"/>
                </a:cubicBezTo>
                <a:cubicBezTo>
                  <a:pt x="706376" y="3003028"/>
                  <a:pt x="693951" y="2990235"/>
                  <a:pt x="693951" y="2974777"/>
                </a:cubicBezTo>
                <a:cubicBezTo>
                  <a:pt x="693951" y="2959319"/>
                  <a:pt x="706376" y="2946525"/>
                  <a:pt x="721390" y="2946525"/>
                </a:cubicBezTo>
                <a:close/>
                <a:moveTo>
                  <a:pt x="376079" y="2946525"/>
                </a:moveTo>
                <a:cubicBezTo>
                  <a:pt x="391610" y="2946525"/>
                  <a:pt x="404035" y="2959319"/>
                  <a:pt x="403517" y="2974777"/>
                </a:cubicBezTo>
                <a:cubicBezTo>
                  <a:pt x="403517" y="2990235"/>
                  <a:pt x="391092" y="3003028"/>
                  <a:pt x="376079" y="3003028"/>
                </a:cubicBezTo>
                <a:cubicBezTo>
                  <a:pt x="361065" y="3003028"/>
                  <a:pt x="348640" y="2990235"/>
                  <a:pt x="348640" y="2974777"/>
                </a:cubicBezTo>
                <a:cubicBezTo>
                  <a:pt x="348640" y="2959319"/>
                  <a:pt x="361065" y="2946525"/>
                  <a:pt x="376079" y="2946525"/>
                </a:cubicBezTo>
                <a:close/>
                <a:moveTo>
                  <a:pt x="31285" y="2946525"/>
                </a:moveTo>
                <a:cubicBezTo>
                  <a:pt x="46299" y="2946525"/>
                  <a:pt x="58724" y="2959319"/>
                  <a:pt x="58724" y="2974777"/>
                </a:cubicBezTo>
                <a:cubicBezTo>
                  <a:pt x="58724" y="2990235"/>
                  <a:pt x="46299" y="3003028"/>
                  <a:pt x="31285" y="3003028"/>
                </a:cubicBezTo>
                <a:cubicBezTo>
                  <a:pt x="16272" y="3003028"/>
                  <a:pt x="3847" y="2990235"/>
                  <a:pt x="3847" y="2974777"/>
                </a:cubicBezTo>
                <a:cubicBezTo>
                  <a:pt x="3847" y="2959319"/>
                  <a:pt x="16272" y="2946525"/>
                  <a:pt x="31285" y="2946525"/>
                </a:cubicBezTo>
                <a:close/>
                <a:moveTo>
                  <a:pt x="1411495" y="2599512"/>
                </a:moveTo>
                <a:cubicBezTo>
                  <a:pt x="1426508" y="2599512"/>
                  <a:pt x="1438933" y="2612305"/>
                  <a:pt x="1438933" y="2627763"/>
                </a:cubicBezTo>
                <a:cubicBezTo>
                  <a:pt x="1438933" y="2643222"/>
                  <a:pt x="1426508" y="2656015"/>
                  <a:pt x="1411495" y="2656015"/>
                </a:cubicBezTo>
                <a:cubicBezTo>
                  <a:pt x="1396481" y="2656015"/>
                  <a:pt x="1384056" y="2643222"/>
                  <a:pt x="1384056" y="2627763"/>
                </a:cubicBezTo>
                <a:cubicBezTo>
                  <a:pt x="1384056" y="2612305"/>
                  <a:pt x="1396481" y="2599512"/>
                  <a:pt x="1411495" y="2599512"/>
                </a:cubicBezTo>
                <a:close/>
                <a:moveTo>
                  <a:pt x="1066184" y="2599512"/>
                </a:moveTo>
                <a:cubicBezTo>
                  <a:pt x="1081715" y="2599512"/>
                  <a:pt x="1094140" y="2612305"/>
                  <a:pt x="1093622" y="2627763"/>
                </a:cubicBezTo>
                <a:cubicBezTo>
                  <a:pt x="1093622" y="2643222"/>
                  <a:pt x="1081197" y="2656015"/>
                  <a:pt x="1066184" y="2656015"/>
                </a:cubicBezTo>
                <a:cubicBezTo>
                  <a:pt x="1051170" y="2656015"/>
                  <a:pt x="1038745" y="2643222"/>
                  <a:pt x="1038745" y="2627763"/>
                </a:cubicBezTo>
                <a:cubicBezTo>
                  <a:pt x="1038745" y="2612305"/>
                  <a:pt x="1051170" y="2599512"/>
                  <a:pt x="1066184" y="2599512"/>
                </a:cubicBezTo>
                <a:close/>
                <a:moveTo>
                  <a:pt x="721390" y="2599512"/>
                </a:moveTo>
                <a:cubicBezTo>
                  <a:pt x="736403" y="2599512"/>
                  <a:pt x="748829" y="2612305"/>
                  <a:pt x="748829" y="2627763"/>
                </a:cubicBezTo>
                <a:cubicBezTo>
                  <a:pt x="748829" y="2643222"/>
                  <a:pt x="736403" y="2656015"/>
                  <a:pt x="721390" y="2656015"/>
                </a:cubicBezTo>
                <a:cubicBezTo>
                  <a:pt x="706376" y="2656015"/>
                  <a:pt x="693951" y="2643222"/>
                  <a:pt x="693951" y="2627763"/>
                </a:cubicBezTo>
                <a:cubicBezTo>
                  <a:pt x="693951" y="2612305"/>
                  <a:pt x="706376" y="2599512"/>
                  <a:pt x="721390" y="2599512"/>
                </a:cubicBezTo>
                <a:close/>
                <a:moveTo>
                  <a:pt x="376079" y="2599512"/>
                </a:moveTo>
                <a:cubicBezTo>
                  <a:pt x="391610" y="2599512"/>
                  <a:pt x="403517" y="2612305"/>
                  <a:pt x="403517" y="2627763"/>
                </a:cubicBezTo>
                <a:cubicBezTo>
                  <a:pt x="403517" y="2643222"/>
                  <a:pt x="391092" y="2656015"/>
                  <a:pt x="376079" y="2656015"/>
                </a:cubicBezTo>
                <a:cubicBezTo>
                  <a:pt x="361065" y="2656015"/>
                  <a:pt x="348640" y="2643222"/>
                  <a:pt x="348640" y="2627763"/>
                </a:cubicBezTo>
                <a:cubicBezTo>
                  <a:pt x="348640" y="2612305"/>
                  <a:pt x="361065" y="2599512"/>
                  <a:pt x="376079" y="2599512"/>
                </a:cubicBezTo>
                <a:close/>
                <a:moveTo>
                  <a:pt x="31285" y="2599512"/>
                </a:moveTo>
                <a:cubicBezTo>
                  <a:pt x="46299" y="2599512"/>
                  <a:pt x="58724" y="2612305"/>
                  <a:pt x="58724" y="2627763"/>
                </a:cubicBezTo>
                <a:cubicBezTo>
                  <a:pt x="58724" y="2643222"/>
                  <a:pt x="46299" y="2656015"/>
                  <a:pt x="31285" y="2656015"/>
                </a:cubicBezTo>
                <a:cubicBezTo>
                  <a:pt x="16272" y="2656015"/>
                  <a:pt x="3847" y="2643222"/>
                  <a:pt x="3847" y="2627763"/>
                </a:cubicBezTo>
                <a:cubicBezTo>
                  <a:pt x="3847" y="2612305"/>
                  <a:pt x="16272" y="2599512"/>
                  <a:pt x="31285" y="2599512"/>
                </a:cubicBezTo>
                <a:close/>
                <a:moveTo>
                  <a:pt x="1411495" y="2271688"/>
                </a:moveTo>
                <a:cubicBezTo>
                  <a:pt x="1426508" y="2271688"/>
                  <a:pt x="1438933" y="2284481"/>
                  <a:pt x="1438933" y="2299940"/>
                </a:cubicBezTo>
                <a:cubicBezTo>
                  <a:pt x="1438933" y="2315398"/>
                  <a:pt x="1426508" y="2328191"/>
                  <a:pt x="1411495" y="2328191"/>
                </a:cubicBezTo>
                <a:cubicBezTo>
                  <a:pt x="1396481" y="2328191"/>
                  <a:pt x="1384056" y="2315398"/>
                  <a:pt x="1384056" y="2299940"/>
                </a:cubicBezTo>
                <a:cubicBezTo>
                  <a:pt x="1384056" y="2284481"/>
                  <a:pt x="1396481" y="2271688"/>
                  <a:pt x="1411495" y="2271688"/>
                </a:cubicBezTo>
                <a:close/>
                <a:moveTo>
                  <a:pt x="1066184" y="2271688"/>
                </a:moveTo>
                <a:cubicBezTo>
                  <a:pt x="1081715" y="2271688"/>
                  <a:pt x="1093622" y="2284481"/>
                  <a:pt x="1093622" y="2299940"/>
                </a:cubicBezTo>
                <a:cubicBezTo>
                  <a:pt x="1093622" y="2315398"/>
                  <a:pt x="1081197" y="2328191"/>
                  <a:pt x="1066184" y="2328191"/>
                </a:cubicBezTo>
                <a:cubicBezTo>
                  <a:pt x="1051170" y="2328191"/>
                  <a:pt x="1038745" y="2315398"/>
                  <a:pt x="1038745" y="2299940"/>
                </a:cubicBezTo>
                <a:cubicBezTo>
                  <a:pt x="1038745" y="2284481"/>
                  <a:pt x="1051170" y="2271688"/>
                  <a:pt x="1066184" y="2271688"/>
                </a:cubicBezTo>
                <a:close/>
                <a:moveTo>
                  <a:pt x="721390" y="2271688"/>
                </a:moveTo>
                <a:cubicBezTo>
                  <a:pt x="736403" y="2271688"/>
                  <a:pt x="748829" y="2284481"/>
                  <a:pt x="748829" y="2299940"/>
                </a:cubicBezTo>
                <a:cubicBezTo>
                  <a:pt x="748829" y="2315398"/>
                  <a:pt x="736403" y="2328191"/>
                  <a:pt x="721390" y="2328191"/>
                </a:cubicBezTo>
                <a:cubicBezTo>
                  <a:pt x="706376" y="2328191"/>
                  <a:pt x="693951" y="2315398"/>
                  <a:pt x="693951" y="2299940"/>
                </a:cubicBezTo>
                <a:cubicBezTo>
                  <a:pt x="693951" y="2284481"/>
                  <a:pt x="706376" y="2271688"/>
                  <a:pt x="721390" y="2271688"/>
                </a:cubicBezTo>
                <a:close/>
                <a:moveTo>
                  <a:pt x="376079" y="2271688"/>
                </a:moveTo>
                <a:cubicBezTo>
                  <a:pt x="391092" y="2271688"/>
                  <a:pt x="403517" y="2284481"/>
                  <a:pt x="403517" y="2299940"/>
                </a:cubicBezTo>
                <a:cubicBezTo>
                  <a:pt x="403517" y="2315398"/>
                  <a:pt x="391092" y="2328191"/>
                  <a:pt x="376079" y="2328191"/>
                </a:cubicBezTo>
                <a:cubicBezTo>
                  <a:pt x="361065" y="2328191"/>
                  <a:pt x="348640" y="2315398"/>
                  <a:pt x="348640" y="2299940"/>
                </a:cubicBezTo>
                <a:cubicBezTo>
                  <a:pt x="348640" y="2284481"/>
                  <a:pt x="361065" y="2271688"/>
                  <a:pt x="376079" y="2271688"/>
                </a:cubicBezTo>
                <a:close/>
                <a:moveTo>
                  <a:pt x="30768" y="2271688"/>
                </a:moveTo>
                <a:cubicBezTo>
                  <a:pt x="46299" y="2271688"/>
                  <a:pt x="58724" y="2284481"/>
                  <a:pt x="58206" y="2299940"/>
                </a:cubicBezTo>
                <a:cubicBezTo>
                  <a:pt x="58206" y="2315398"/>
                  <a:pt x="45781" y="2328191"/>
                  <a:pt x="30768" y="2328191"/>
                </a:cubicBezTo>
                <a:cubicBezTo>
                  <a:pt x="15754" y="2328191"/>
                  <a:pt x="3329" y="2315398"/>
                  <a:pt x="3329" y="2299940"/>
                </a:cubicBezTo>
                <a:cubicBezTo>
                  <a:pt x="3329" y="2284481"/>
                  <a:pt x="15754" y="2271688"/>
                  <a:pt x="30768" y="2271688"/>
                </a:cubicBezTo>
                <a:close/>
                <a:moveTo>
                  <a:pt x="1411495" y="1934270"/>
                </a:moveTo>
                <a:cubicBezTo>
                  <a:pt x="1426508" y="1934270"/>
                  <a:pt x="1438933" y="1947063"/>
                  <a:pt x="1438933" y="1962521"/>
                </a:cubicBezTo>
                <a:cubicBezTo>
                  <a:pt x="1438933" y="1977980"/>
                  <a:pt x="1426508" y="1990773"/>
                  <a:pt x="1411495" y="1990773"/>
                </a:cubicBezTo>
                <a:cubicBezTo>
                  <a:pt x="1396481" y="1990773"/>
                  <a:pt x="1384056" y="1977980"/>
                  <a:pt x="1384056" y="1962521"/>
                </a:cubicBezTo>
                <a:cubicBezTo>
                  <a:pt x="1384056" y="1947063"/>
                  <a:pt x="1396481" y="1934270"/>
                  <a:pt x="1411495" y="1934270"/>
                </a:cubicBezTo>
                <a:close/>
                <a:moveTo>
                  <a:pt x="1066184" y="1934270"/>
                </a:moveTo>
                <a:cubicBezTo>
                  <a:pt x="1081715" y="1934270"/>
                  <a:pt x="1093622" y="1947063"/>
                  <a:pt x="1093622" y="1962521"/>
                </a:cubicBezTo>
                <a:cubicBezTo>
                  <a:pt x="1093622" y="1977980"/>
                  <a:pt x="1081197" y="1990773"/>
                  <a:pt x="1066184" y="1990773"/>
                </a:cubicBezTo>
                <a:cubicBezTo>
                  <a:pt x="1051170" y="1990773"/>
                  <a:pt x="1038745" y="1977980"/>
                  <a:pt x="1038745" y="1962521"/>
                </a:cubicBezTo>
                <a:cubicBezTo>
                  <a:pt x="1038745" y="1947063"/>
                  <a:pt x="1051170" y="1934270"/>
                  <a:pt x="1066184" y="1934270"/>
                </a:cubicBezTo>
                <a:close/>
                <a:moveTo>
                  <a:pt x="720872" y="1934270"/>
                </a:moveTo>
                <a:cubicBezTo>
                  <a:pt x="736403" y="1934270"/>
                  <a:pt x="748829" y="1947063"/>
                  <a:pt x="748311" y="1962521"/>
                </a:cubicBezTo>
                <a:cubicBezTo>
                  <a:pt x="748311" y="1977980"/>
                  <a:pt x="735886" y="1990773"/>
                  <a:pt x="720872" y="1990773"/>
                </a:cubicBezTo>
                <a:cubicBezTo>
                  <a:pt x="705859" y="1990773"/>
                  <a:pt x="693434" y="1977980"/>
                  <a:pt x="693434" y="1962521"/>
                </a:cubicBezTo>
                <a:cubicBezTo>
                  <a:pt x="693434" y="1947063"/>
                  <a:pt x="705859" y="1934270"/>
                  <a:pt x="720872" y="1934270"/>
                </a:cubicBezTo>
                <a:close/>
                <a:moveTo>
                  <a:pt x="376079" y="1934270"/>
                </a:moveTo>
                <a:cubicBezTo>
                  <a:pt x="391092" y="1934270"/>
                  <a:pt x="403517" y="1947063"/>
                  <a:pt x="403517" y="1962521"/>
                </a:cubicBezTo>
                <a:cubicBezTo>
                  <a:pt x="403517" y="1977980"/>
                  <a:pt x="391092" y="1990773"/>
                  <a:pt x="376079" y="1990773"/>
                </a:cubicBezTo>
                <a:cubicBezTo>
                  <a:pt x="361065" y="1990773"/>
                  <a:pt x="348640" y="1977980"/>
                  <a:pt x="348640" y="1962521"/>
                </a:cubicBezTo>
                <a:cubicBezTo>
                  <a:pt x="348640" y="1947063"/>
                  <a:pt x="361065" y="1934270"/>
                  <a:pt x="376079" y="1934270"/>
                </a:cubicBezTo>
                <a:close/>
                <a:moveTo>
                  <a:pt x="30768" y="1934270"/>
                </a:moveTo>
                <a:cubicBezTo>
                  <a:pt x="46299" y="1934270"/>
                  <a:pt x="58724" y="1947063"/>
                  <a:pt x="58206" y="1962521"/>
                </a:cubicBezTo>
                <a:cubicBezTo>
                  <a:pt x="58206" y="1977980"/>
                  <a:pt x="45781" y="1990773"/>
                  <a:pt x="30768" y="1990773"/>
                </a:cubicBezTo>
                <a:cubicBezTo>
                  <a:pt x="15754" y="1990773"/>
                  <a:pt x="3329" y="1977980"/>
                  <a:pt x="3329" y="1962521"/>
                </a:cubicBezTo>
                <a:cubicBezTo>
                  <a:pt x="3329" y="1947063"/>
                  <a:pt x="15754" y="1934270"/>
                  <a:pt x="30768" y="1934270"/>
                </a:cubicBezTo>
                <a:close/>
                <a:moveTo>
                  <a:pt x="1410977" y="1606979"/>
                </a:moveTo>
                <a:cubicBezTo>
                  <a:pt x="1425991" y="1606979"/>
                  <a:pt x="1438416" y="1619772"/>
                  <a:pt x="1438416" y="1635231"/>
                </a:cubicBezTo>
                <a:cubicBezTo>
                  <a:pt x="1438416" y="1650689"/>
                  <a:pt x="1425991" y="1663482"/>
                  <a:pt x="1410977" y="1663482"/>
                </a:cubicBezTo>
                <a:cubicBezTo>
                  <a:pt x="1395963" y="1663482"/>
                  <a:pt x="1383538" y="1650689"/>
                  <a:pt x="1383538" y="1635231"/>
                </a:cubicBezTo>
                <a:cubicBezTo>
                  <a:pt x="1383538" y="1619772"/>
                  <a:pt x="1395963" y="1606979"/>
                  <a:pt x="1410977" y="1606979"/>
                </a:cubicBezTo>
                <a:close/>
                <a:moveTo>
                  <a:pt x="30768" y="1606979"/>
                </a:moveTo>
                <a:cubicBezTo>
                  <a:pt x="46299" y="1606979"/>
                  <a:pt x="58206" y="1619772"/>
                  <a:pt x="58206" y="1635231"/>
                </a:cubicBezTo>
                <a:cubicBezTo>
                  <a:pt x="58206" y="1650689"/>
                  <a:pt x="45781" y="1663482"/>
                  <a:pt x="30768" y="1663482"/>
                </a:cubicBezTo>
                <a:cubicBezTo>
                  <a:pt x="15754" y="1663482"/>
                  <a:pt x="3329" y="1650689"/>
                  <a:pt x="3329" y="1635231"/>
                </a:cubicBezTo>
                <a:cubicBezTo>
                  <a:pt x="3329" y="1619772"/>
                  <a:pt x="15754" y="1606979"/>
                  <a:pt x="30768" y="1606979"/>
                </a:cubicBezTo>
                <a:close/>
                <a:moveTo>
                  <a:pt x="1066184" y="1606446"/>
                </a:moveTo>
                <a:cubicBezTo>
                  <a:pt x="1081197" y="1606446"/>
                  <a:pt x="1093622" y="1619239"/>
                  <a:pt x="1093622" y="1634697"/>
                </a:cubicBezTo>
                <a:cubicBezTo>
                  <a:pt x="1093622" y="1650156"/>
                  <a:pt x="1081197" y="1662949"/>
                  <a:pt x="1066184" y="1662949"/>
                </a:cubicBezTo>
                <a:cubicBezTo>
                  <a:pt x="1051170" y="1662949"/>
                  <a:pt x="1038745" y="1650156"/>
                  <a:pt x="1038745" y="1634697"/>
                </a:cubicBezTo>
                <a:cubicBezTo>
                  <a:pt x="1038745" y="1619239"/>
                  <a:pt x="1051170" y="1606446"/>
                  <a:pt x="1066184" y="1606446"/>
                </a:cubicBezTo>
                <a:close/>
                <a:moveTo>
                  <a:pt x="720872" y="1606446"/>
                </a:moveTo>
                <a:cubicBezTo>
                  <a:pt x="736403" y="1606446"/>
                  <a:pt x="748311" y="1619239"/>
                  <a:pt x="748311" y="1634697"/>
                </a:cubicBezTo>
                <a:cubicBezTo>
                  <a:pt x="748311" y="1650156"/>
                  <a:pt x="735886" y="1662949"/>
                  <a:pt x="720872" y="1662949"/>
                </a:cubicBezTo>
                <a:cubicBezTo>
                  <a:pt x="705859" y="1662949"/>
                  <a:pt x="693434" y="1650156"/>
                  <a:pt x="693434" y="1634697"/>
                </a:cubicBezTo>
                <a:cubicBezTo>
                  <a:pt x="693434" y="1619239"/>
                  <a:pt x="705859" y="1606446"/>
                  <a:pt x="720872" y="1606446"/>
                </a:cubicBezTo>
                <a:close/>
                <a:moveTo>
                  <a:pt x="376079" y="1606446"/>
                </a:moveTo>
                <a:cubicBezTo>
                  <a:pt x="391092" y="1606446"/>
                  <a:pt x="403517" y="1619239"/>
                  <a:pt x="403517" y="1634697"/>
                </a:cubicBezTo>
                <a:cubicBezTo>
                  <a:pt x="403517" y="1650156"/>
                  <a:pt x="391092" y="1662949"/>
                  <a:pt x="376079" y="1662949"/>
                </a:cubicBezTo>
                <a:cubicBezTo>
                  <a:pt x="361065" y="1662949"/>
                  <a:pt x="348640" y="1650156"/>
                  <a:pt x="348640" y="1634697"/>
                </a:cubicBezTo>
                <a:cubicBezTo>
                  <a:pt x="348640" y="1619239"/>
                  <a:pt x="361065" y="1606446"/>
                  <a:pt x="376079" y="1606446"/>
                </a:cubicBezTo>
                <a:close/>
                <a:moveTo>
                  <a:pt x="1410479" y="1340079"/>
                </a:moveTo>
                <a:cubicBezTo>
                  <a:pt x="1425492" y="1340079"/>
                  <a:pt x="1437917" y="1352873"/>
                  <a:pt x="1437917" y="1368331"/>
                </a:cubicBezTo>
                <a:cubicBezTo>
                  <a:pt x="1437917" y="1383789"/>
                  <a:pt x="1425492" y="1396582"/>
                  <a:pt x="1410479" y="1396582"/>
                </a:cubicBezTo>
                <a:cubicBezTo>
                  <a:pt x="1395465" y="1396582"/>
                  <a:pt x="1383040" y="1383789"/>
                  <a:pt x="1383040" y="1368331"/>
                </a:cubicBezTo>
                <a:cubicBezTo>
                  <a:pt x="1383040" y="1352873"/>
                  <a:pt x="1395465" y="1340079"/>
                  <a:pt x="1410479" y="1340079"/>
                </a:cubicBezTo>
                <a:close/>
                <a:moveTo>
                  <a:pt x="1065168" y="1340079"/>
                </a:moveTo>
                <a:cubicBezTo>
                  <a:pt x="1080699" y="1340079"/>
                  <a:pt x="1093124" y="1352873"/>
                  <a:pt x="1092606" y="1368331"/>
                </a:cubicBezTo>
                <a:cubicBezTo>
                  <a:pt x="1092606" y="1383789"/>
                  <a:pt x="1080181" y="1396582"/>
                  <a:pt x="1065168" y="1396582"/>
                </a:cubicBezTo>
                <a:cubicBezTo>
                  <a:pt x="1050154" y="1396582"/>
                  <a:pt x="1037729" y="1383789"/>
                  <a:pt x="1037729" y="1368331"/>
                </a:cubicBezTo>
                <a:cubicBezTo>
                  <a:pt x="1037729" y="1352873"/>
                  <a:pt x="1050154" y="1340079"/>
                  <a:pt x="1065168" y="1340079"/>
                </a:cubicBezTo>
                <a:close/>
                <a:moveTo>
                  <a:pt x="720374" y="1340079"/>
                </a:moveTo>
                <a:cubicBezTo>
                  <a:pt x="735387" y="1340079"/>
                  <a:pt x="747813" y="1352873"/>
                  <a:pt x="747813" y="1368331"/>
                </a:cubicBezTo>
                <a:cubicBezTo>
                  <a:pt x="747813" y="1383789"/>
                  <a:pt x="735387" y="1396582"/>
                  <a:pt x="720374" y="1396582"/>
                </a:cubicBezTo>
                <a:cubicBezTo>
                  <a:pt x="705360" y="1396582"/>
                  <a:pt x="692935" y="1383789"/>
                  <a:pt x="692935" y="1368331"/>
                </a:cubicBezTo>
                <a:cubicBezTo>
                  <a:pt x="692935" y="1352873"/>
                  <a:pt x="705360" y="1340079"/>
                  <a:pt x="720374" y="1340079"/>
                </a:cubicBezTo>
                <a:close/>
                <a:moveTo>
                  <a:pt x="375063" y="1340079"/>
                </a:moveTo>
                <a:cubicBezTo>
                  <a:pt x="390594" y="1340079"/>
                  <a:pt x="403019" y="1352873"/>
                  <a:pt x="402501" y="1368331"/>
                </a:cubicBezTo>
                <a:cubicBezTo>
                  <a:pt x="402501" y="1383789"/>
                  <a:pt x="390076" y="1396582"/>
                  <a:pt x="375063" y="1396582"/>
                </a:cubicBezTo>
                <a:cubicBezTo>
                  <a:pt x="360049" y="1396582"/>
                  <a:pt x="347624" y="1383789"/>
                  <a:pt x="347624" y="1368331"/>
                </a:cubicBezTo>
                <a:cubicBezTo>
                  <a:pt x="347624" y="1352873"/>
                  <a:pt x="360049" y="1340079"/>
                  <a:pt x="375063" y="1340079"/>
                </a:cubicBezTo>
                <a:close/>
                <a:moveTo>
                  <a:pt x="30269" y="1340079"/>
                </a:moveTo>
                <a:cubicBezTo>
                  <a:pt x="45283" y="1340079"/>
                  <a:pt x="57708" y="1352873"/>
                  <a:pt x="57708" y="1368331"/>
                </a:cubicBezTo>
                <a:cubicBezTo>
                  <a:pt x="57708" y="1383789"/>
                  <a:pt x="45283" y="1396582"/>
                  <a:pt x="30269" y="1396582"/>
                </a:cubicBezTo>
                <a:cubicBezTo>
                  <a:pt x="15256" y="1396582"/>
                  <a:pt x="2831" y="1383789"/>
                  <a:pt x="2831" y="1368331"/>
                </a:cubicBezTo>
                <a:cubicBezTo>
                  <a:pt x="2831" y="1352873"/>
                  <a:pt x="15256" y="1340079"/>
                  <a:pt x="30269" y="1340079"/>
                </a:cubicBezTo>
                <a:close/>
                <a:moveTo>
                  <a:pt x="1410479" y="993066"/>
                </a:moveTo>
                <a:cubicBezTo>
                  <a:pt x="1425492" y="993066"/>
                  <a:pt x="1437917" y="1005859"/>
                  <a:pt x="1437917" y="1021317"/>
                </a:cubicBezTo>
                <a:cubicBezTo>
                  <a:pt x="1437917" y="1036776"/>
                  <a:pt x="1425492" y="1049569"/>
                  <a:pt x="1410479" y="1049569"/>
                </a:cubicBezTo>
                <a:cubicBezTo>
                  <a:pt x="1395465" y="1049569"/>
                  <a:pt x="1383040" y="1036776"/>
                  <a:pt x="1383040" y="1021317"/>
                </a:cubicBezTo>
                <a:cubicBezTo>
                  <a:pt x="1383040" y="1005859"/>
                  <a:pt x="1395465" y="993066"/>
                  <a:pt x="1410479" y="993066"/>
                </a:cubicBezTo>
                <a:close/>
                <a:moveTo>
                  <a:pt x="1065168" y="993066"/>
                </a:moveTo>
                <a:cubicBezTo>
                  <a:pt x="1080699" y="993066"/>
                  <a:pt x="1093124" y="1005859"/>
                  <a:pt x="1092606" y="1021317"/>
                </a:cubicBezTo>
                <a:cubicBezTo>
                  <a:pt x="1092606" y="1036776"/>
                  <a:pt x="1080181" y="1049569"/>
                  <a:pt x="1065168" y="1049569"/>
                </a:cubicBezTo>
                <a:cubicBezTo>
                  <a:pt x="1050154" y="1049569"/>
                  <a:pt x="1037729" y="1036776"/>
                  <a:pt x="1037729" y="1021317"/>
                </a:cubicBezTo>
                <a:cubicBezTo>
                  <a:pt x="1037729" y="1005859"/>
                  <a:pt x="1050154" y="993066"/>
                  <a:pt x="1065168" y="993066"/>
                </a:cubicBezTo>
                <a:close/>
                <a:moveTo>
                  <a:pt x="720374" y="993066"/>
                </a:moveTo>
                <a:cubicBezTo>
                  <a:pt x="735387" y="993066"/>
                  <a:pt x="747813" y="1005859"/>
                  <a:pt x="747813" y="1021317"/>
                </a:cubicBezTo>
                <a:cubicBezTo>
                  <a:pt x="747813" y="1036776"/>
                  <a:pt x="735387" y="1049569"/>
                  <a:pt x="720374" y="1049569"/>
                </a:cubicBezTo>
                <a:cubicBezTo>
                  <a:pt x="705360" y="1049569"/>
                  <a:pt x="692935" y="1036776"/>
                  <a:pt x="692935" y="1021317"/>
                </a:cubicBezTo>
                <a:cubicBezTo>
                  <a:pt x="692935" y="1005859"/>
                  <a:pt x="705360" y="993066"/>
                  <a:pt x="720374" y="993066"/>
                </a:cubicBezTo>
                <a:close/>
                <a:moveTo>
                  <a:pt x="375063" y="993066"/>
                </a:moveTo>
                <a:cubicBezTo>
                  <a:pt x="390594" y="993066"/>
                  <a:pt x="402501" y="1005859"/>
                  <a:pt x="402501" y="1021317"/>
                </a:cubicBezTo>
                <a:cubicBezTo>
                  <a:pt x="402501" y="1036776"/>
                  <a:pt x="390076" y="1049569"/>
                  <a:pt x="375063" y="1049569"/>
                </a:cubicBezTo>
                <a:cubicBezTo>
                  <a:pt x="360049" y="1049569"/>
                  <a:pt x="347624" y="1036776"/>
                  <a:pt x="347624" y="1021317"/>
                </a:cubicBezTo>
                <a:cubicBezTo>
                  <a:pt x="347624" y="1005859"/>
                  <a:pt x="360049" y="993066"/>
                  <a:pt x="375063" y="993066"/>
                </a:cubicBezTo>
                <a:close/>
                <a:moveTo>
                  <a:pt x="30269" y="993066"/>
                </a:moveTo>
                <a:cubicBezTo>
                  <a:pt x="45283" y="993066"/>
                  <a:pt x="57708" y="1005859"/>
                  <a:pt x="57708" y="1021317"/>
                </a:cubicBezTo>
                <a:cubicBezTo>
                  <a:pt x="57708" y="1036776"/>
                  <a:pt x="45283" y="1049569"/>
                  <a:pt x="30269" y="1049569"/>
                </a:cubicBezTo>
                <a:cubicBezTo>
                  <a:pt x="15256" y="1049569"/>
                  <a:pt x="2831" y="1036776"/>
                  <a:pt x="2831" y="1021317"/>
                </a:cubicBezTo>
                <a:cubicBezTo>
                  <a:pt x="2831" y="1005859"/>
                  <a:pt x="15256" y="993066"/>
                  <a:pt x="30269" y="993066"/>
                </a:cubicBezTo>
                <a:close/>
                <a:moveTo>
                  <a:pt x="1410479" y="665242"/>
                </a:moveTo>
                <a:cubicBezTo>
                  <a:pt x="1425492" y="665242"/>
                  <a:pt x="1437917" y="678035"/>
                  <a:pt x="1437917" y="693494"/>
                </a:cubicBezTo>
                <a:cubicBezTo>
                  <a:pt x="1437917" y="708952"/>
                  <a:pt x="1425492" y="721745"/>
                  <a:pt x="1410479" y="721745"/>
                </a:cubicBezTo>
                <a:cubicBezTo>
                  <a:pt x="1395465" y="721745"/>
                  <a:pt x="1383040" y="708952"/>
                  <a:pt x="1383040" y="693494"/>
                </a:cubicBezTo>
                <a:cubicBezTo>
                  <a:pt x="1383040" y="678035"/>
                  <a:pt x="1395465" y="665242"/>
                  <a:pt x="1410479" y="665242"/>
                </a:cubicBezTo>
                <a:close/>
                <a:moveTo>
                  <a:pt x="1065168" y="665242"/>
                </a:moveTo>
                <a:cubicBezTo>
                  <a:pt x="1080699" y="665242"/>
                  <a:pt x="1092606" y="678035"/>
                  <a:pt x="1092606" y="693494"/>
                </a:cubicBezTo>
                <a:cubicBezTo>
                  <a:pt x="1092606" y="708952"/>
                  <a:pt x="1080181" y="721745"/>
                  <a:pt x="1065168" y="721745"/>
                </a:cubicBezTo>
                <a:cubicBezTo>
                  <a:pt x="1050154" y="721745"/>
                  <a:pt x="1037729" y="708952"/>
                  <a:pt x="1037729" y="693494"/>
                </a:cubicBezTo>
                <a:cubicBezTo>
                  <a:pt x="1037729" y="678035"/>
                  <a:pt x="1050154" y="665242"/>
                  <a:pt x="1065168" y="665242"/>
                </a:cubicBezTo>
                <a:close/>
                <a:moveTo>
                  <a:pt x="720374" y="665242"/>
                </a:moveTo>
                <a:cubicBezTo>
                  <a:pt x="735387" y="665242"/>
                  <a:pt x="747813" y="678035"/>
                  <a:pt x="747813" y="693494"/>
                </a:cubicBezTo>
                <a:cubicBezTo>
                  <a:pt x="747813" y="708952"/>
                  <a:pt x="735387" y="721745"/>
                  <a:pt x="720374" y="721745"/>
                </a:cubicBezTo>
                <a:cubicBezTo>
                  <a:pt x="705360" y="721745"/>
                  <a:pt x="692935" y="708952"/>
                  <a:pt x="692935" y="693494"/>
                </a:cubicBezTo>
                <a:cubicBezTo>
                  <a:pt x="692935" y="678035"/>
                  <a:pt x="705360" y="665242"/>
                  <a:pt x="720374" y="665242"/>
                </a:cubicBezTo>
                <a:close/>
                <a:moveTo>
                  <a:pt x="375063" y="665242"/>
                </a:moveTo>
                <a:cubicBezTo>
                  <a:pt x="390076" y="665242"/>
                  <a:pt x="402501" y="678035"/>
                  <a:pt x="402501" y="693494"/>
                </a:cubicBezTo>
                <a:cubicBezTo>
                  <a:pt x="402501" y="708952"/>
                  <a:pt x="390076" y="721745"/>
                  <a:pt x="375063" y="721745"/>
                </a:cubicBezTo>
                <a:cubicBezTo>
                  <a:pt x="360049" y="721745"/>
                  <a:pt x="347624" y="708952"/>
                  <a:pt x="347624" y="693494"/>
                </a:cubicBezTo>
                <a:cubicBezTo>
                  <a:pt x="347624" y="678035"/>
                  <a:pt x="360049" y="665242"/>
                  <a:pt x="375063" y="665242"/>
                </a:cubicBezTo>
                <a:close/>
                <a:moveTo>
                  <a:pt x="29752" y="665242"/>
                </a:moveTo>
                <a:cubicBezTo>
                  <a:pt x="45283" y="665242"/>
                  <a:pt x="57708" y="678035"/>
                  <a:pt x="57190" y="693494"/>
                </a:cubicBezTo>
                <a:cubicBezTo>
                  <a:pt x="57190" y="708952"/>
                  <a:pt x="44765" y="721745"/>
                  <a:pt x="29752" y="721745"/>
                </a:cubicBezTo>
                <a:cubicBezTo>
                  <a:pt x="14738" y="721745"/>
                  <a:pt x="2313" y="708952"/>
                  <a:pt x="2313" y="693494"/>
                </a:cubicBezTo>
                <a:cubicBezTo>
                  <a:pt x="2313" y="678035"/>
                  <a:pt x="14738" y="665242"/>
                  <a:pt x="29752" y="665242"/>
                </a:cubicBezTo>
                <a:close/>
                <a:moveTo>
                  <a:pt x="1410479" y="327824"/>
                </a:moveTo>
                <a:cubicBezTo>
                  <a:pt x="1425492" y="327824"/>
                  <a:pt x="1437917" y="340617"/>
                  <a:pt x="1437917" y="356075"/>
                </a:cubicBezTo>
                <a:cubicBezTo>
                  <a:pt x="1437917" y="371534"/>
                  <a:pt x="1425492" y="384327"/>
                  <a:pt x="1410479" y="384327"/>
                </a:cubicBezTo>
                <a:cubicBezTo>
                  <a:pt x="1395465" y="384327"/>
                  <a:pt x="1383040" y="371534"/>
                  <a:pt x="1383040" y="356075"/>
                </a:cubicBezTo>
                <a:cubicBezTo>
                  <a:pt x="1383040" y="340617"/>
                  <a:pt x="1395465" y="327824"/>
                  <a:pt x="1410479" y="327824"/>
                </a:cubicBezTo>
                <a:close/>
                <a:moveTo>
                  <a:pt x="1065168" y="327824"/>
                </a:moveTo>
                <a:cubicBezTo>
                  <a:pt x="1080699" y="327824"/>
                  <a:pt x="1092606" y="340617"/>
                  <a:pt x="1092606" y="356075"/>
                </a:cubicBezTo>
                <a:cubicBezTo>
                  <a:pt x="1092606" y="371534"/>
                  <a:pt x="1080181" y="384327"/>
                  <a:pt x="1065168" y="384327"/>
                </a:cubicBezTo>
                <a:cubicBezTo>
                  <a:pt x="1050154" y="384327"/>
                  <a:pt x="1037729" y="371534"/>
                  <a:pt x="1037729" y="356075"/>
                </a:cubicBezTo>
                <a:cubicBezTo>
                  <a:pt x="1037729" y="340617"/>
                  <a:pt x="1050154" y="327824"/>
                  <a:pt x="1065168" y="327824"/>
                </a:cubicBezTo>
                <a:close/>
                <a:moveTo>
                  <a:pt x="719856" y="327824"/>
                </a:moveTo>
                <a:cubicBezTo>
                  <a:pt x="735387" y="327824"/>
                  <a:pt x="747813" y="340617"/>
                  <a:pt x="747295" y="356075"/>
                </a:cubicBezTo>
                <a:cubicBezTo>
                  <a:pt x="747295" y="371534"/>
                  <a:pt x="734870" y="384327"/>
                  <a:pt x="719856" y="384327"/>
                </a:cubicBezTo>
                <a:cubicBezTo>
                  <a:pt x="704843" y="384327"/>
                  <a:pt x="692418" y="371534"/>
                  <a:pt x="692418" y="356075"/>
                </a:cubicBezTo>
                <a:cubicBezTo>
                  <a:pt x="692418" y="340617"/>
                  <a:pt x="704843" y="327824"/>
                  <a:pt x="719856" y="327824"/>
                </a:cubicBezTo>
                <a:close/>
                <a:moveTo>
                  <a:pt x="375063" y="327824"/>
                </a:moveTo>
                <a:cubicBezTo>
                  <a:pt x="390076" y="327824"/>
                  <a:pt x="402501" y="340617"/>
                  <a:pt x="402501" y="356075"/>
                </a:cubicBezTo>
                <a:cubicBezTo>
                  <a:pt x="402501" y="371534"/>
                  <a:pt x="390076" y="384327"/>
                  <a:pt x="375063" y="384327"/>
                </a:cubicBezTo>
                <a:cubicBezTo>
                  <a:pt x="360049" y="384327"/>
                  <a:pt x="347624" y="371534"/>
                  <a:pt x="347624" y="356075"/>
                </a:cubicBezTo>
                <a:cubicBezTo>
                  <a:pt x="347624" y="340617"/>
                  <a:pt x="360049" y="327824"/>
                  <a:pt x="375063" y="327824"/>
                </a:cubicBezTo>
                <a:close/>
                <a:moveTo>
                  <a:pt x="29752" y="327824"/>
                </a:moveTo>
                <a:cubicBezTo>
                  <a:pt x="45283" y="327824"/>
                  <a:pt x="57708" y="340617"/>
                  <a:pt x="57190" y="356075"/>
                </a:cubicBezTo>
                <a:cubicBezTo>
                  <a:pt x="57190" y="371534"/>
                  <a:pt x="44765" y="384327"/>
                  <a:pt x="29752" y="384327"/>
                </a:cubicBezTo>
                <a:cubicBezTo>
                  <a:pt x="14738" y="384327"/>
                  <a:pt x="2313" y="371534"/>
                  <a:pt x="2313" y="356075"/>
                </a:cubicBezTo>
                <a:cubicBezTo>
                  <a:pt x="2313" y="340617"/>
                  <a:pt x="14738" y="327824"/>
                  <a:pt x="29752" y="327824"/>
                </a:cubicBezTo>
                <a:close/>
                <a:moveTo>
                  <a:pt x="1409961" y="533"/>
                </a:moveTo>
                <a:cubicBezTo>
                  <a:pt x="1424975" y="533"/>
                  <a:pt x="1437400" y="13326"/>
                  <a:pt x="1437400" y="28785"/>
                </a:cubicBezTo>
                <a:cubicBezTo>
                  <a:pt x="1437400" y="44243"/>
                  <a:pt x="1424975" y="57036"/>
                  <a:pt x="1409961" y="57036"/>
                </a:cubicBezTo>
                <a:cubicBezTo>
                  <a:pt x="1394947" y="57036"/>
                  <a:pt x="1382522" y="44243"/>
                  <a:pt x="1382522" y="28785"/>
                </a:cubicBezTo>
                <a:cubicBezTo>
                  <a:pt x="1382522" y="13326"/>
                  <a:pt x="1394947" y="533"/>
                  <a:pt x="1409961" y="533"/>
                </a:cubicBezTo>
                <a:close/>
                <a:moveTo>
                  <a:pt x="29752" y="533"/>
                </a:moveTo>
                <a:cubicBezTo>
                  <a:pt x="45283" y="533"/>
                  <a:pt x="57190" y="13326"/>
                  <a:pt x="57190" y="28785"/>
                </a:cubicBezTo>
                <a:cubicBezTo>
                  <a:pt x="57190" y="44243"/>
                  <a:pt x="44765" y="57036"/>
                  <a:pt x="29752" y="57036"/>
                </a:cubicBezTo>
                <a:cubicBezTo>
                  <a:pt x="14738" y="57036"/>
                  <a:pt x="2313" y="44243"/>
                  <a:pt x="2313" y="28785"/>
                </a:cubicBezTo>
                <a:cubicBezTo>
                  <a:pt x="2313" y="13326"/>
                  <a:pt x="14738" y="533"/>
                  <a:pt x="29752" y="533"/>
                </a:cubicBezTo>
                <a:close/>
                <a:moveTo>
                  <a:pt x="1065168" y="0"/>
                </a:moveTo>
                <a:cubicBezTo>
                  <a:pt x="1080181" y="0"/>
                  <a:pt x="1092606" y="12793"/>
                  <a:pt x="1092606" y="28251"/>
                </a:cubicBezTo>
                <a:cubicBezTo>
                  <a:pt x="1092606" y="43710"/>
                  <a:pt x="1080181" y="56503"/>
                  <a:pt x="1065168" y="56503"/>
                </a:cubicBezTo>
                <a:cubicBezTo>
                  <a:pt x="1050154" y="56503"/>
                  <a:pt x="1037729" y="43710"/>
                  <a:pt x="1037729" y="28251"/>
                </a:cubicBezTo>
                <a:cubicBezTo>
                  <a:pt x="1037729" y="12793"/>
                  <a:pt x="1050154" y="0"/>
                  <a:pt x="1065168" y="0"/>
                </a:cubicBezTo>
                <a:close/>
                <a:moveTo>
                  <a:pt x="719856" y="0"/>
                </a:moveTo>
                <a:cubicBezTo>
                  <a:pt x="735387" y="0"/>
                  <a:pt x="747295" y="12793"/>
                  <a:pt x="747295" y="28251"/>
                </a:cubicBezTo>
                <a:cubicBezTo>
                  <a:pt x="747295" y="43710"/>
                  <a:pt x="734870" y="56503"/>
                  <a:pt x="719856" y="56503"/>
                </a:cubicBezTo>
                <a:cubicBezTo>
                  <a:pt x="704843" y="56503"/>
                  <a:pt x="692418" y="43710"/>
                  <a:pt x="692418" y="28251"/>
                </a:cubicBezTo>
                <a:cubicBezTo>
                  <a:pt x="692418" y="12793"/>
                  <a:pt x="704843" y="0"/>
                  <a:pt x="719856" y="0"/>
                </a:cubicBezTo>
                <a:close/>
                <a:moveTo>
                  <a:pt x="375063" y="0"/>
                </a:moveTo>
                <a:cubicBezTo>
                  <a:pt x="390076" y="0"/>
                  <a:pt x="402501" y="12793"/>
                  <a:pt x="402501" y="28251"/>
                </a:cubicBezTo>
                <a:cubicBezTo>
                  <a:pt x="402501" y="43710"/>
                  <a:pt x="390076" y="56503"/>
                  <a:pt x="375063" y="56503"/>
                </a:cubicBezTo>
                <a:cubicBezTo>
                  <a:pt x="360049" y="56503"/>
                  <a:pt x="347624" y="43710"/>
                  <a:pt x="347624" y="28251"/>
                </a:cubicBezTo>
                <a:cubicBezTo>
                  <a:pt x="347624" y="12793"/>
                  <a:pt x="360049" y="0"/>
                  <a:pt x="375063" y="0"/>
                </a:cubicBezTo>
                <a:close/>
              </a:path>
            </a:pathLst>
          </a:custGeom>
          <a:solidFill>
            <a:schemeClr val="bg1"/>
          </a:solidFill>
          <a:ln w="5174" cap="flat">
            <a:noFill/>
            <a:prstDash val="solid"/>
            <a:miter/>
          </a:ln>
        </p:spPr>
        <p:txBody>
          <a:bodyPr rtlCol="0" anchor="ctr"/>
          <a:lstStyle/>
          <a:p>
            <a:endParaRPr lang="en-US"/>
          </a:p>
        </p:txBody>
      </p:sp>
      <p:grpSp>
        <p:nvGrpSpPr>
          <p:cNvPr id="75" name="Group 74">
            <a:extLst>
              <a:ext uri="{FF2B5EF4-FFF2-40B4-BE49-F238E27FC236}">
                <a16:creationId xmlns:a16="http://schemas.microsoft.com/office/drawing/2014/main" id="{1966044C-11CD-1AF6-3E3B-02D7C9129923}"/>
              </a:ext>
            </a:extLst>
          </p:cNvPr>
          <p:cNvGrpSpPr/>
          <p:nvPr/>
        </p:nvGrpSpPr>
        <p:grpSpPr>
          <a:xfrm>
            <a:off x="245691" y="260948"/>
            <a:ext cx="1852933" cy="1462922"/>
            <a:chOff x="1695095" y="499543"/>
            <a:chExt cx="2180188" cy="1882235"/>
          </a:xfrm>
        </p:grpSpPr>
        <p:sp>
          <p:nvSpPr>
            <p:cNvPr id="59" name="Freeform: Shape 58">
              <a:extLst>
                <a:ext uri="{FF2B5EF4-FFF2-40B4-BE49-F238E27FC236}">
                  <a16:creationId xmlns:a16="http://schemas.microsoft.com/office/drawing/2014/main" id="{47DB1C93-A937-4532-3818-348181F3A052}"/>
                </a:ext>
              </a:extLst>
            </p:cNvPr>
            <p:cNvSpPr/>
            <p:nvPr/>
          </p:nvSpPr>
          <p:spPr>
            <a:xfrm rot="273158">
              <a:off x="1695095" y="499543"/>
              <a:ext cx="1226850" cy="1836442"/>
            </a:xfrm>
            <a:custGeom>
              <a:avLst/>
              <a:gdLst>
                <a:gd name="connsiteX0" fmla="*/ 886039 w 1037250"/>
                <a:gd name="connsiteY0" fmla="*/ 0 h 1753850"/>
                <a:gd name="connsiteX1" fmla="*/ 921705 w 1037250"/>
                <a:gd name="connsiteY1" fmla="*/ 1783 h 1753850"/>
                <a:gd name="connsiteX2" fmla="*/ 852991 w 1037250"/>
                <a:gd name="connsiteY2" fmla="*/ 26942 h 1753850"/>
                <a:gd name="connsiteX3" fmla="*/ 304277 w 1037250"/>
                <a:gd name="connsiteY3" fmla="*/ 855081 h 1753850"/>
                <a:gd name="connsiteX4" fmla="*/ 304310 w 1037250"/>
                <a:gd name="connsiteY4" fmla="*/ 855736 h 1753850"/>
                <a:gd name="connsiteX5" fmla="*/ 302421 w 1037250"/>
                <a:gd name="connsiteY5" fmla="*/ 876925 h 1753850"/>
                <a:gd name="connsiteX6" fmla="*/ 1009892 w 1037250"/>
                <a:gd name="connsiteY6" fmla="*/ 1736034 h 1753850"/>
                <a:gd name="connsiteX7" fmla="*/ 1037250 w 1037250"/>
                <a:gd name="connsiteY7" fmla="*/ 1740166 h 1753850"/>
                <a:gd name="connsiteX8" fmla="*/ 976631 w 1037250"/>
                <a:gd name="connsiteY8" fmla="*/ 1749323 h 1753850"/>
                <a:gd name="connsiteX9" fmla="*/ 886039 w 1037250"/>
                <a:gd name="connsiteY9" fmla="*/ 1753850 h 1753850"/>
                <a:gd name="connsiteX10" fmla="*/ 0 w 1037250"/>
                <a:gd name="connsiteY10" fmla="*/ 876925 h 1753850"/>
                <a:gd name="connsiteX11" fmla="*/ 886039 w 1037250"/>
                <a:gd name="connsiteY11" fmla="*/ 0 h 175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7250" h="1753850">
                  <a:moveTo>
                    <a:pt x="886039" y="0"/>
                  </a:moveTo>
                  <a:lnTo>
                    <a:pt x="921705" y="1783"/>
                  </a:lnTo>
                  <a:lnTo>
                    <a:pt x="852991" y="26942"/>
                  </a:lnTo>
                  <a:cubicBezTo>
                    <a:pt x="530535" y="163382"/>
                    <a:pt x="304277" y="482799"/>
                    <a:pt x="304277" y="855081"/>
                  </a:cubicBezTo>
                  <a:lnTo>
                    <a:pt x="304310" y="855736"/>
                  </a:lnTo>
                  <a:lnTo>
                    <a:pt x="302421" y="876925"/>
                  </a:lnTo>
                  <a:cubicBezTo>
                    <a:pt x="302421" y="1300698"/>
                    <a:pt x="606139" y="1654264"/>
                    <a:pt x="1009892" y="1736034"/>
                  </a:cubicBezTo>
                  <a:lnTo>
                    <a:pt x="1037250" y="1740166"/>
                  </a:lnTo>
                  <a:lnTo>
                    <a:pt x="976631" y="1749323"/>
                  </a:lnTo>
                  <a:cubicBezTo>
                    <a:pt x="946845" y="1752316"/>
                    <a:pt x="916623" y="1753850"/>
                    <a:pt x="886039" y="1753850"/>
                  </a:cubicBezTo>
                  <a:cubicBezTo>
                    <a:pt x="396693" y="1753850"/>
                    <a:pt x="0" y="1361237"/>
                    <a:pt x="0" y="876925"/>
                  </a:cubicBezTo>
                  <a:cubicBezTo>
                    <a:pt x="0" y="392613"/>
                    <a:pt x="396693" y="0"/>
                    <a:pt x="886039" y="0"/>
                  </a:cubicBezTo>
                  <a:close/>
                </a:path>
              </a:pathLst>
            </a:custGeom>
            <a:solidFill>
              <a:srgbClr val="00B0F0"/>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4" name="Oval 63">
              <a:extLst>
                <a:ext uri="{FF2B5EF4-FFF2-40B4-BE49-F238E27FC236}">
                  <a16:creationId xmlns:a16="http://schemas.microsoft.com/office/drawing/2014/main" id="{43BC659E-4301-4648-F6B1-3D2A212D28C0}"/>
                </a:ext>
              </a:extLst>
            </p:cNvPr>
            <p:cNvSpPr/>
            <p:nvPr/>
          </p:nvSpPr>
          <p:spPr>
            <a:xfrm>
              <a:off x="1891922" y="551130"/>
              <a:ext cx="1983361" cy="1830648"/>
            </a:xfrm>
            <a:prstGeom prst="ellipse">
              <a:avLst/>
            </a:prstGeom>
            <a:pattFill prst="pct5">
              <a:fgClr>
                <a:srgbClr val="00B0F0"/>
              </a:fgClr>
              <a:bgClr>
                <a:schemeClr val="bg1"/>
              </a:bgClr>
            </a:patt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TextBox 23">
            <a:extLst>
              <a:ext uri="{FF2B5EF4-FFF2-40B4-BE49-F238E27FC236}">
                <a16:creationId xmlns:a16="http://schemas.microsoft.com/office/drawing/2014/main" id="{E8D15D2A-056F-4732-12A3-C7C07BCEF299}"/>
              </a:ext>
            </a:extLst>
          </p:cNvPr>
          <p:cNvSpPr txBox="1"/>
          <p:nvPr/>
        </p:nvSpPr>
        <p:spPr>
          <a:xfrm>
            <a:off x="780549" y="1202420"/>
            <a:ext cx="2432236" cy="523220"/>
          </a:xfrm>
          <a:prstGeom prst="rect">
            <a:avLst/>
          </a:prstGeom>
          <a:noFill/>
          <a:effectLst>
            <a:outerShdw blurRad="50800" dist="38100" dir="2700000" algn="tl" rotWithShape="0">
              <a:prstClr val="black">
                <a:alpha val="0"/>
              </a:prstClr>
            </a:outerShdw>
          </a:effectLst>
        </p:spPr>
        <p:txBody>
          <a:bodyPr wrap="square" rtlCol="0">
            <a:spAutoFit/>
          </a:bodyPr>
          <a:lstStyle/>
          <a:p>
            <a:r>
              <a:rPr lang="en-US" sz="2800" dirty="0">
                <a:solidFill>
                  <a:srgbClr val="00B0F0"/>
                </a:solidFill>
                <a:latin typeface="Elephant" panose="02020904090505020303" pitchFamily="18" charset="0"/>
              </a:rPr>
              <a:t>Problem</a:t>
            </a:r>
          </a:p>
        </p:txBody>
      </p:sp>
      <p:sp>
        <p:nvSpPr>
          <p:cNvPr id="76" name="TextBox 75">
            <a:extLst>
              <a:ext uri="{FF2B5EF4-FFF2-40B4-BE49-F238E27FC236}">
                <a16:creationId xmlns:a16="http://schemas.microsoft.com/office/drawing/2014/main" id="{2050FC7F-C511-FB24-2680-BA8EDE3B1010}"/>
              </a:ext>
            </a:extLst>
          </p:cNvPr>
          <p:cNvSpPr txBox="1"/>
          <p:nvPr/>
        </p:nvSpPr>
        <p:spPr>
          <a:xfrm>
            <a:off x="362538" y="1814285"/>
            <a:ext cx="3869334" cy="4191981"/>
          </a:xfrm>
          <a:prstGeom prst="rect">
            <a:avLst/>
          </a:prstGeom>
          <a:noFill/>
          <a:effectLst>
            <a:outerShdw blurRad="50800" dist="50800" dir="5400000" algn="ctr" rotWithShape="0">
              <a:srgbClr val="000000">
                <a:alpha val="19000"/>
              </a:srgbClr>
            </a:outerShdw>
          </a:effectLst>
        </p:spPr>
        <p:txBody>
          <a:bodyPr wrap="square" rtlCol="0">
            <a:spAutoFit/>
          </a:bodyPr>
          <a:lstStyle/>
          <a:p>
            <a:pPr marL="285750" indent="-285750">
              <a:lnSpc>
                <a:spcPct val="150000"/>
              </a:lnSpc>
              <a:buFont typeface="Wingdings" panose="05000000000000000000" pitchFamily="2" charset="2"/>
              <a:buChar char="v"/>
            </a:pPr>
            <a:r>
              <a:rPr lang="en-US" sz="2000" dirty="0">
                <a:solidFill>
                  <a:srgbClr val="00B0F0"/>
                </a:solidFill>
                <a:latin typeface="Times New Roman" panose="02020603050405020304" pitchFamily="18" charset="0"/>
                <a:cs typeface="Times New Roman" panose="02020603050405020304" pitchFamily="18" charset="0"/>
              </a:rPr>
              <a:t>To know the time series revenue of the data for the year 2011</a:t>
            </a:r>
          </a:p>
          <a:p>
            <a:pPr marL="285750" indent="-285750">
              <a:lnSpc>
                <a:spcPct val="150000"/>
              </a:lnSpc>
              <a:buFont typeface="Wingdings" panose="05000000000000000000" pitchFamily="2" charset="2"/>
              <a:buChar char="v"/>
            </a:pPr>
            <a:r>
              <a:rPr lang="en-US" sz="2000" dirty="0">
                <a:solidFill>
                  <a:srgbClr val="00B0F0"/>
                </a:solidFill>
                <a:latin typeface="Times New Roman" panose="02020603050405020304" pitchFamily="18" charset="0"/>
                <a:cs typeface="Times New Roman" panose="02020603050405020304" pitchFamily="18" charset="0"/>
              </a:rPr>
              <a:t>To know the countries that generate the highest revenue</a:t>
            </a:r>
          </a:p>
          <a:p>
            <a:pPr marL="285750" indent="-285750">
              <a:lnSpc>
                <a:spcPct val="150000"/>
              </a:lnSpc>
              <a:buFont typeface="Wingdings" panose="05000000000000000000" pitchFamily="2" charset="2"/>
              <a:buChar char="v"/>
            </a:pPr>
            <a:r>
              <a:rPr lang="en-US" sz="2000" dirty="0">
                <a:solidFill>
                  <a:srgbClr val="00B0F0"/>
                </a:solidFill>
                <a:latin typeface="Times New Roman" panose="02020603050405020304" pitchFamily="18" charset="0"/>
                <a:cs typeface="Times New Roman" panose="02020603050405020304" pitchFamily="18" charset="0"/>
              </a:rPr>
              <a:t>View the top customers by revenue.</a:t>
            </a:r>
          </a:p>
          <a:p>
            <a:pPr marL="285750" indent="-285750">
              <a:lnSpc>
                <a:spcPct val="150000"/>
              </a:lnSpc>
              <a:buFont typeface="Wingdings" panose="05000000000000000000" pitchFamily="2" charset="2"/>
              <a:buChar char="v"/>
            </a:pPr>
            <a:r>
              <a:rPr lang="en-US" sz="2000" dirty="0">
                <a:solidFill>
                  <a:srgbClr val="00B0F0"/>
                </a:solidFill>
                <a:latin typeface="Times New Roman" panose="02020603050405020304" pitchFamily="18" charset="0"/>
                <a:cs typeface="Times New Roman" panose="02020603050405020304" pitchFamily="18" charset="0"/>
              </a:rPr>
              <a:t>To discover the region that has the highest demand for their product.</a:t>
            </a:r>
          </a:p>
        </p:txBody>
      </p:sp>
    </p:spTree>
    <p:extLst>
      <p:ext uri="{BB962C8B-B14F-4D97-AF65-F5344CB8AC3E}">
        <p14:creationId xmlns:p14="http://schemas.microsoft.com/office/powerpoint/2010/main" val="3439432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975AB4E1-F996-31E5-F437-5452A3E6A608}"/>
              </a:ext>
            </a:extLst>
          </p:cNvPr>
          <p:cNvSpPr/>
          <p:nvPr/>
        </p:nvSpPr>
        <p:spPr>
          <a:xfrm>
            <a:off x="5775622" y="4980883"/>
            <a:ext cx="610095" cy="650178"/>
          </a:xfrm>
          <a:custGeom>
            <a:avLst/>
            <a:gdLst/>
            <a:ahLst/>
            <a:cxnLst/>
            <a:rect l="l" t="t" r="r" b="b"/>
            <a:pathLst>
              <a:path w="749508" h="763782">
                <a:moveTo>
                  <a:pt x="395138" y="202814"/>
                </a:moveTo>
                <a:lnTo>
                  <a:pt x="395808" y="202814"/>
                </a:lnTo>
                <a:lnTo>
                  <a:pt x="395808" y="402057"/>
                </a:lnTo>
                <a:lnTo>
                  <a:pt x="280950" y="402057"/>
                </a:lnTo>
                <a:close/>
                <a:moveTo>
                  <a:pt x="418244" y="126800"/>
                </a:moveTo>
                <a:cubicBezTo>
                  <a:pt x="407751" y="126800"/>
                  <a:pt x="398821" y="127023"/>
                  <a:pt x="391454" y="127470"/>
                </a:cubicBezTo>
                <a:cubicBezTo>
                  <a:pt x="384087" y="127916"/>
                  <a:pt x="378004" y="128642"/>
                  <a:pt x="373204" y="129646"/>
                </a:cubicBezTo>
                <a:cubicBezTo>
                  <a:pt x="368405" y="130651"/>
                  <a:pt x="364665" y="131879"/>
                  <a:pt x="361987" y="133330"/>
                </a:cubicBezTo>
                <a:cubicBezTo>
                  <a:pt x="359308" y="134781"/>
                  <a:pt x="357410" y="136511"/>
                  <a:pt x="356294" y="138520"/>
                </a:cubicBezTo>
                <a:lnTo>
                  <a:pt x="221679" y="375938"/>
                </a:lnTo>
                <a:cubicBezTo>
                  <a:pt x="219446" y="380180"/>
                  <a:pt x="217605" y="384198"/>
                  <a:pt x="216154" y="387993"/>
                </a:cubicBezTo>
                <a:cubicBezTo>
                  <a:pt x="214702" y="391788"/>
                  <a:pt x="213586" y="395807"/>
                  <a:pt x="212805" y="400048"/>
                </a:cubicBezTo>
                <a:cubicBezTo>
                  <a:pt x="212024" y="404290"/>
                  <a:pt x="211465" y="409034"/>
                  <a:pt x="211131" y="414280"/>
                </a:cubicBezTo>
                <a:cubicBezTo>
                  <a:pt x="210796" y="419526"/>
                  <a:pt x="210628" y="425721"/>
                  <a:pt x="210628" y="432865"/>
                </a:cubicBezTo>
                <a:cubicBezTo>
                  <a:pt x="210628" y="441571"/>
                  <a:pt x="211019" y="448548"/>
                  <a:pt x="211800" y="453794"/>
                </a:cubicBezTo>
                <a:cubicBezTo>
                  <a:pt x="212582" y="459040"/>
                  <a:pt x="213810" y="463058"/>
                  <a:pt x="215484" y="465849"/>
                </a:cubicBezTo>
                <a:cubicBezTo>
                  <a:pt x="217158" y="468639"/>
                  <a:pt x="219223" y="470425"/>
                  <a:pt x="221679" y="471207"/>
                </a:cubicBezTo>
                <a:cubicBezTo>
                  <a:pt x="224134" y="471988"/>
                  <a:pt x="226925" y="472379"/>
                  <a:pt x="230050" y="472379"/>
                </a:cubicBezTo>
                <a:lnTo>
                  <a:pt x="395808" y="472379"/>
                </a:lnTo>
                <a:lnTo>
                  <a:pt x="395808" y="550737"/>
                </a:lnTo>
                <a:cubicBezTo>
                  <a:pt x="395808" y="552969"/>
                  <a:pt x="396422" y="554923"/>
                  <a:pt x="397649" y="556597"/>
                </a:cubicBezTo>
                <a:cubicBezTo>
                  <a:pt x="398877" y="558271"/>
                  <a:pt x="401110" y="559667"/>
                  <a:pt x="404347" y="560783"/>
                </a:cubicBezTo>
                <a:cubicBezTo>
                  <a:pt x="407584" y="561899"/>
                  <a:pt x="411937" y="562736"/>
                  <a:pt x="417406" y="563294"/>
                </a:cubicBezTo>
                <a:cubicBezTo>
                  <a:pt x="422876" y="563852"/>
                  <a:pt x="429629" y="564131"/>
                  <a:pt x="437666" y="564131"/>
                </a:cubicBezTo>
                <a:cubicBezTo>
                  <a:pt x="446149" y="564131"/>
                  <a:pt x="453069" y="563852"/>
                  <a:pt x="458427" y="563294"/>
                </a:cubicBezTo>
                <a:cubicBezTo>
                  <a:pt x="463785" y="562736"/>
                  <a:pt x="468138" y="561899"/>
                  <a:pt x="471487" y="560783"/>
                </a:cubicBezTo>
                <a:cubicBezTo>
                  <a:pt x="474835" y="559667"/>
                  <a:pt x="477179" y="558271"/>
                  <a:pt x="478519" y="556597"/>
                </a:cubicBezTo>
                <a:cubicBezTo>
                  <a:pt x="479858" y="554923"/>
                  <a:pt x="480528" y="552969"/>
                  <a:pt x="480528" y="550737"/>
                </a:cubicBezTo>
                <a:lnTo>
                  <a:pt x="480528" y="472379"/>
                </a:lnTo>
                <a:lnTo>
                  <a:pt x="519037" y="472379"/>
                </a:lnTo>
                <a:cubicBezTo>
                  <a:pt x="523056" y="472379"/>
                  <a:pt x="526237" y="469421"/>
                  <a:pt x="528581" y="463505"/>
                </a:cubicBezTo>
                <a:cubicBezTo>
                  <a:pt x="530925" y="457589"/>
                  <a:pt x="532097" y="448938"/>
                  <a:pt x="532097" y="437553"/>
                </a:cubicBezTo>
                <a:cubicBezTo>
                  <a:pt x="532097" y="424828"/>
                  <a:pt x="530813" y="415731"/>
                  <a:pt x="528246" y="410262"/>
                </a:cubicBezTo>
                <a:cubicBezTo>
                  <a:pt x="525679" y="404792"/>
                  <a:pt x="522609" y="402057"/>
                  <a:pt x="519037" y="402057"/>
                </a:cubicBezTo>
                <a:lnTo>
                  <a:pt x="480528" y="402057"/>
                </a:lnTo>
                <a:lnTo>
                  <a:pt x="480528" y="141199"/>
                </a:lnTo>
                <a:cubicBezTo>
                  <a:pt x="480528" y="138743"/>
                  <a:pt x="479412" y="136623"/>
                  <a:pt x="477179" y="134837"/>
                </a:cubicBezTo>
                <a:cubicBezTo>
                  <a:pt x="474947" y="133051"/>
                  <a:pt x="471431" y="131544"/>
                  <a:pt x="466631" y="130316"/>
                </a:cubicBezTo>
                <a:cubicBezTo>
                  <a:pt x="461832" y="129088"/>
                  <a:pt x="455413" y="128195"/>
                  <a:pt x="447377" y="127637"/>
                </a:cubicBezTo>
                <a:cubicBezTo>
                  <a:pt x="439340" y="127079"/>
                  <a:pt x="429629" y="126800"/>
                  <a:pt x="418244" y="126800"/>
                </a:cubicBezTo>
                <a:close/>
                <a:moveTo>
                  <a:pt x="374754" y="0"/>
                </a:moveTo>
                <a:cubicBezTo>
                  <a:pt x="581725" y="0"/>
                  <a:pt x="749508" y="170978"/>
                  <a:pt x="749508" y="381891"/>
                </a:cubicBezTo>
                <a:cubicBezTo>
                  <a:pt x="749508" y="592804"/>
                  <a:pt x="581725" y="763782"/>
                  <a:pt x="374754" y="763782"/>
                </a:cubicBezTo>
                <a:cubicBezTo>
                  <a:pt x="167783" y="763782"/>
                  <a:pt x="0" y="592804"/>
                  <a:pt x="0" y="381891"/>
                </a:cubicBezTo>
                <a:cubicBezTo>
                  <a:pt x="0" y="170978"/>
                  <a:pt x="167783" y="0"/>
                  <a:pt x="374754" y="0"/>
                </a:cubicBezTo>
                <a:close/>
              </a:path>
            </a:pathLst>
          </a:custGeom>
          <a:solidFill>
            <a:schemeClr val="bg1"/>
          </a:solidFill>
          <a:effectLst>
            <a:outerShdw blurRad="50800" dist="38100" dir="2700000" algn="tl"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F12043CD-0EB4-298C-5592-B722BABBB4E5}"/>
              </a:ext>
            </a:extLst>
          </p:cNvPr>
          <p:cNvSpPr/>
          <p:nvPr/>
        </p:nvSpPr>
        <p:spPr>
          <a:xfrm>
            <a:off x="3672385" y="2922208"/>
            <a:ext cx="610095" cy="635955"/>
          </a:xfrm>
          <a:custGeom>
            <a:avLst/>
            <a:gdLst/>
            <a:ahLst/>
            <a:cxnLst/>
            <a:rect l="l" t="t" r="r" b="b"/>
            <a:pathLst>
              <a:path w="749508" h="763782">
                <a:moveTo>
                  <a:pt x="367009" y="83331"/>
                </a:moveTo>
                <a:cubicBezTo>
                  <a:pt x="352722" y="83331"/>
                  <a:pt x="338992" y="84671"/>
                  <a:pt x="325821" y="87350"/>
                </a:cubicBezTo>
                <a:cubicBezTo>
                  <a:pt x="312650" y="90028"/>
                  <a:pt x="300595" y="93321"/>
                  <a:pt x="289656" y="97228"/>
                </a:cubicBezTo>
                <a:cubicBezTo>
                  <a:pt x="278717" y="101135"/>
                  <a:pt x="269508" y="105153"/>
                  <a:pt x="262030" y="109283"/>
                </a:cubicBezTo>
                <a:cubicBezTo>
                  <a:pt x="254551" y="113413"/>
                  <a:pt x="249417" y="116818"/>
                  <a:pt x="246626" y="119496"/>
                </a:cubicBezTo>
                <a:cubicBezTo>
                  <a:pt x="243835" y="122175"/>
                  <a:pt x="241882" y="124464"/>
                  <a:pt x="240766" y="126361"/>
                </a:cubicBezTo>
                <a:cubicBezTo>
                  <a:pt x="239650" y="128259"/>
                  <a:pt x="238757" y="130491"/>
                  <a:pt x="238087" y="133058"/>
                </a:cubicBezTo>
                <a:cubicBezTo>
                  <a:pt x="237417" y="135626"/>
                  <a:pt x="236915" y="138639"/>
                  <a:pt x="236580" y="142100"/>
                </a:cubicBezTo>
                <a:cubicBezTo>
                  <a:pt x="236245" y="145560"/>
                  <a:pt x="236078" y="149857"/>
                  <a:pt x="236078" y="154992"/>
                </a:cubicBezTo>
                <a:cubicBezTo>
                  <a:pt x="236078" y="162582"/>
                  <a:pt x="236357" y="169000"/>
                  <a:pt x="236915" y="174247"/>
                </a:cubicBezTo>
                <a:cubicBezTo>
                  <a:pt x="237473" y="179493"/>
                  <a:pt x="238199" y="183679"/>
                  <a:pt x="239092" y="186804"/>
                </a:cubicBezTo>
                <a:cubicBezTo>
                  <a:pt x="239985" y="189929"/>
                  <a:pt x="241157" y="192162"/>
                  <a:pt x="242608" y="193501"/>
                </a:cubicBezTo>
                <a:cubicBezTo>
                  <a:pt x="244059" y="194841"/>
                  <a:pt x="245789" y="195510"/>
                  <a:pt x="247798" y="195510"/>
                </a:cubicBezTo>
                <a:cubicBezTo>
                  <a:pt x="250700" y="195510"/>
                  <a:pt x="254719" y="193780"/>
                  <a:pt x="259853" y="190320"/>
                </a:cubicBezTo>
                <a:cubicBezTo>
                  <a:pt x="264988" y="186860"/>
                  <a:pt x="271406" y="183065"/>
                  <a:pt x="279108" y="178935"/>
                </a:cubicBezTo>
                <a:cubicBezTo>
                  <a:pt x="286810" y="174805"/>
                  <a:pt x="295739" y="171065"/>
                  <a:pt x="305897" y="167717"/>
                </a:cubicBezTo>
                <a:cubicBezTo>
                  <a:pt x="316054" y="164368"/>
                  <a:pt x="327719" y="162694"/>
                  <a:pt x="340890" y="162694"/>
                </a:cubicBezTo>
                <a:cubicBezTo>
                  <a:pt x="350266" y="162694"/>
                  <a:pt x="358415" y="164089"/>
                  <a:pt x="365335" y="166880"/>
                </a:cubicBezTo>
                <a:cubicBezTo>
                  <a:pt x="372256" y="169670"/>
                  <a:pt x="378004" y="173521"/>
                  <a:pt x="382581" y="178432"/>
                </a:cubicBezTo>
                <a:cubicBezTo>
                  <a:pt x="387157" y="183344"/>
                  <a:pt x="390617" y="189092"/>
                  <a:pt x="392961" y="195678"/>
                </a:cubicBezTo>
                <a:cubicBezTo>
                  <a:pt x="395305" y="202263"/>
                  <a:pt x="396477" y="209240"/>
                  <a:pt x="396477" y="216607"/>
                </a:cubicBezTo>
                <a:cubicBezTo>
                  <a:pt x="396477" y="224643"/>
                  <a:pt x="395529" y="233127"/>
                  <a:pt x="393631" y="242056"/>
                </a:cubicBezTo>
                <a:cubicBezTo>
                  <a:pt x="391733" y="250986"/>
                  <a:pt x="388217" y="260753"/>
                  <a:pt x="383083" y="271357"/>
                </a:cubicBezTo>
                <a:cubicBezTo>
                  <a:pt x="377948" y="281961"/>
                  <a:pt x="370804" y="293681"/>
                  <a:pt x="361652" y="306518"/>
                </a:cubicBezTo>
                <a:cubicBezTo>
                  <a:pt x="352499" y="319354"/>
                  <a:pt x="340444" y="333586"/>
                  <a:pt x="325486" y="349213"/>
                </a:cubicBezTo>
                <a:lnTo>
                  <a:pt x="250477" y="429580"/>
                </a:lnTo>
                <a:cubicBezTo>
                  <a:pt x="246012" y="434268"/>
                  <a:pt x="242384" y="438565"/>
                  <a:pt x="239594" y="442472"/>
                </a:cubicBezTo>
                <a:cubicBezTo>
                  <a:pt x="236803" y="446379"/>
                  <a:pt x="234515" y="450397"/>
                  <a:pt x="232729" y="454527"/>
                </a:cubicBezTo>
                <a:cubicBezTo>
                  <a:pt x="230943" y="458657"/>
                  <a:pt x="229715" y="463345"/>
                  <a:pt x="229046" y="468591"/>
                </a:cubicBezTo>
                <a:cubicBezTo>
                  <a:pt x="228376" y="473838"/>
                  <a:pt x="228041" y="480144"/>
                  <a:pt x="228041" y="487511"/>
                </a:cubicBezTo>
                <a:cubicBezTo>
                  <a:pt x="228041" y="495325"/>
                  <a:pt x="228543" y="501687"/>
                  <a:pt x="229548" y="506598"/>
                </a:cubicBezTo>
                <a:cubicBezTo>
                  <a:pt x="230553" y="511510"/>
                  <a:pt x="232171" y="515249"/>
                  <a:pt x="234404" y="517816"/>
                </a:cubicBezTo>
                <a:cubicBezTo>
                  <a:pt x="236636" y="520384"/>
                  <a:pt x="239538" y="522114"/>
                  <a:pt x="243110" y="523007"/>
                </a:cubicBezTo>
                <a:cubicBezTo>
                  <a:pt x="246682" y="523900"/>
                  <a:pt x="250923" y="524346"/>
                  <a:pt x="255835" y="524346"/>
                </a:cubicBezTo>
                <a:lnTo>
                  <a:pt x="504973" y="524346"/>
                </a:lnTo>
                <a:cubicBezTo>
                  <a:pt x="507205" y="524346"/>
                  <a:pt x="509215" y="523732"/>
                  <a:pt x="511001" y="522504"/>
                </a:cubicBezTo>
                <a:cubicBezTo>
                  <a:pt x="512787" y="521277"/>
                  <a:pt x="514238" y="519212"/>
                  <a:pt x="515354" y="516309"/>
                </a:cubicBezTo>
                <a:cubicBezTo>
                  <a:pt x="516470" y="513407"/>
                  <a:pt x="517307" y="509668"/>
                  <a:pt x="517865" y="505092"/>
                </a:cubicBezTo>
                <a:cubicBezTo>
                  <a:pt x="518423" y="500515"/>
                  <a:pt x="518702" y="494990"/>
                  <a:pt x="518702" y="488516"/>
                </a:cubicBezTo>
                <a:cubicBezTo>
                  <a:pt x="518702" y="482265"/>
                  <a:pt x="518368" y="476851"/>
                  <a:pt x="517698" y="472275"/>
                </a:cubicBezTo>
                <a:cubicBezTo>
                  <a:pt x="517028" y="467698"/>
                  <a:pt x="516024" y="464015"/>
                  <a:pt x="514684" y="461224"/>
                </a:cubicBezTo>
                <a:cubicBezTo>
                  <a:pt x="513345" y="458434"/>
                  <a:pt x="511726" y="456369"/>
                  <a:pt x="509829" y="455029"/>
                </a:cubicBezTo>
                <a:cubicBezTo>
                  <a:pt x="507931" y="453690"/>
                  <a:pt x="505866" y="453020"/>
                  <a:pt x="503634" y="453020"/>
                </a:cubicBezTo>
                <a:lnTo>
                  <a:pt x="332853" y="453020"/>
                </a:lnTo>
                <a:lnTo>
                  <a:pt x="383418" y="401116"/>
                </a:lnTo>
                <a:cubicBezTo>
                  <a:pt x="408867" y="375890"/>
                  <a:pt x="429294" y="353733"/>
                  <a:pt x="444698" y="334646"/>
                </a:cubicBezTo>
                <a:cubicBezTo>
                  <a:pt x="460101" y="315559"/>
                  <a:pt x="472045" y="298146"/>
                  <a:pt x="480528" y="282407"/>
                </a:cubicBezTo>
                <a:cubicBezTo>
                  <a:pt x="489011" y="266669"/>
                  <a:pt x="494592" y="251991"/>
                  <a:pt x="497271" y="238373"/>
                </a:cubicBezTo>
                <a:cubicBezTo>
                  <a:pt x="499950" y="224755"/>
                  <a:pt x="501290" y="210914"/>
                  <a:pt x="501290" y="196850"/>
                </a:cubicBezTo>
                <a:cubicBezTo>
                  <a:pt x="501290" y="180776"/>
                  <a:pt x="498555" y="165763"/>
                  <a:pt x="493085" y="151811"/>
                </a:cubicBezTo>
                <a:cubicBezTo>
                  <a:pt x="487616" y="137858"/>
                  <a:pt x="479300" y="125803"/>
                  <a:pt x="468138" y="115645"/>
                </a:cubicBezTo>
                <a:cubicBezTo>
                  <a:pt x="456976" y="105488"/>
                  <a:pt x="442968" y="97563"/>
                  <a:pt x="426113" y="91870"/>
                </a:cubicBezTo>
                <a:cubicBezTo>
                  <a:pt x="409258" y="86178"/>
                  <a:pt x="389557" y="83331"/>
                  <a:pt x="367009" y="83331"/>
                </a:cubicBezTo>
                <a:close/>
                <a:moveTo>
                  <a:pt x="374754" y="0"/>
                </a:moveTo>
                <a:cubicBezTo>
                  <a:pt x="581725" y="0"/>
                  <a:pt x="749508" y="170978"/>
                  <a:pt x="749508" y="381891"/>
                </a:cubicBezTo>
                <a:cubicBezTo>
                  <a:pt x="749508" y="592804"/>
                  <a:pt x="581725" y="763782"/>
                  <a:pt x="374754" y="763782"/>
                </a:cubicBezTo>
                <a:cubicBezTo>
                  <a:pt x="167783" y="763782"/>
                  <a:pt x="0" y="592804"/>
                  <a:pt x="0" y="381891"/>
                </a:cubicBezTo>
                <a:cubicBezTo>
                  <a:pt x="0" y="170978"/>
                  <a:pt x="167783" y="0"/>
                  <a:pt x="374754" y="0"/>
                </a:cubicBezTo>
                <a:close/>
              </a:path>
            </a:pathLst>
          </a:custGeom>
          <a:solidFill>
            <a:schemeClr val="bg1"/>
          </a:solidFill>
          <a:effectLst>
            <a:outerShdw blurRad="50800" dist="38100" dir="2700000" algn="tl"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 name="Group 2">
            <a:extLst>
              <a:ext uri="{FF2B5EF4-FFF2-40B4-BE49-F238E27FC236}">
                <a16:creationId xmlns:a16="http://schemas.microsoft.com/office/drawing/2014/main" id="{ED7DF7B0-0661-C6DA-D023-99EBBF08330C}"/>
              </a:ext>
            </a:extLst>
          </p:cNvPr>
          <p:cNvGrpSpPr/>
          <p:nvPr/>
        </p:nvGrpSpPr>
        <p:grpSpPr>
          <a:xfrm>
            <a:off x="0" y="62544"/>
            <a:ext cx="5775622" cy="6732912"/>
            <a:chOff x="0" y="0"/>
            <a:chExt cx="13390046" cy="12632924"/>
          </a:xfrm>
        </p:grpSpPr>
        <p:pic>
          <p:nvPicPr>
            <p:cNvPr id="3" name="Picture 3">
              <a:extLst>
                <a:ext uri="{FF2B5EF4-FFF2-40B4-BE49-F238E27FC236}">
                  <a16:creationId xmlns:a16="http://schemas.microsoft.com/office/drawing/2014/main" id="{DC1ECEDE-4A94-A012-07FA-244DC6A6EA47}"/>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r="10232"/>
            <a:stretch>
              <a:fillRect/>
            </a:stretch>
          </p:blipFill>
          <p:spPr>
            <a:xfrm>
              <a:off x="6923321" y="6558809"/>
              <a:ext cx="2697587" cy="2794710"/>
            </a:xfrm>
            <a:prstGeom prst="rect">
              <a:avLst/>
            </a:prstGeom>
          </p:spPr>
        </p:pic>
        <p:pic>
          <p:nvPicPr>
            <p:cNvPr id="4" name="Picture 4">
              <a:extLst>
                <a:ext uri="{FF2B5EF4-FFF2-40B4-BE49-F238E27FC236}">
                  <a16:creationId xmlns:a16="http://schemas.microsoft.com/office/drawing/2014/main" id="{03E26456-8155-3F5C-EB52-076BB78BDABD}"/>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923321" y="9838214"/>
              <a:ext cx="3005065" cy="2794710"/>
            </a:xfrm>
            <a:prstGeom prst="rect">
              <a:avLst/>
            </a:prstGeom>
          </p:spPr>
        </p:pic>
        <p:pic>
          <p:nvPicPr>
            <p:cNvPr id="5" name="Picture 5">
              <a:extLst>
                <a:ext uri="{FF2B5EF4-FFF2-40B4-BE49-F238E27FC236}">
                  <a16:creationId xmlns:a16="http://schemas.microsoft.com/office/drawing/2014/main" id="{8166FB98-D10E-A3E9-83AA-452CA09C716B}"/>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461660" y="3279405"/>
              <a:ext cx="3005065" cy="2794710"/>
            </a:xfrm>
            <a:prstGeom prst="rect">
              <a:avLst/>
            </a:prstGeom>
          </p:spPr>
        </p:pic>
        <p:pic>
          <p:nvPicPr>
            <p:cNvPr id="6" name="Picture 6">
              <a:extLst>
                <a:ext uri="{FF2B5EF4-FFF2-40B4-BE49-F238E27FC236}">
                  <a16:creationId xmlns:a16="http://schemas.microsoft.com/office/drawing/2014/main" id="{C1565FAA-EA66-28C7-44DD-471FC641D897}"/>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461660" y="6558809"/>
              <a:ext cx="3005065" cy="2794710"/>
            </a:xfrm>
            <a:prstGeom prst="rect">
              <a:avLst/>
            </a:prstGeom>
          </p:spPr>
        </p:pic>
        <p:pic>
          <p:nvPicPr>
            <p:cNvPr id="7" name="Picture 7">
              <a:extLst>
                <a:ext uri="{FF2B5EF4-FFF2-40B4-BE49-F238E27FC236}">
                  <a16:creationId xmlns:a16="http://schemas.microsoft.com/office/drawing/2014/main" id="{B1C0D403-B0FB-5B31-9606-462FFBD40618}"/>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461660" y="9838214"/>
              <a:ext cx="3005065" cy="2794710"/>
            </a:xfrm>
            <a:prstGeom prst="rect">
              <a:avLst/>
            </a:prstGeom>
          </p:spPr>
        </p:pic>
        <p:pic>
          <p:nvPicPr>
            <p:cNvPr id="8" name="Picture 8">
              <a:extLst>
                <a:ext uri="{FF2B5EF4-FFF2-40B4-BE49-F238E27FC236}">
                  <a16:creationId xmlns:a16="http://schemas.microsoft.com/office/drawing/2014/main" id="{18ACE100-E775-6DD3-FA07-FC02E072B2AD}"/>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3005065" cy="2794710"/>
            </a:xfrm>
            <a:prstGeom prst="rect">
              <a:avLst/>
            </a:prstGeom>
          </p:spPr>
        </p:pic>
        <p:pic>
          <p:nvPicPr>
            <p:cNvPr id="9" name="Picture 9">
              <a:extLst>
                <a:ext uri="{FF2B5EF4-FFF2-40B4-BE49-F238E27FC236}">
                  <a16:creationId xmlns:a16="http://schemas.microsoft.com/office/drawing/2014/main" id="{F0208F90-C0BD-30FB-0129-84F0C2DD3EFF}"/>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3279405"/>
              <a:ext cx="3005065" cy="2794710"/>
            </a:xfrm>
            <a:prstGeom prst="rect">
              <a:avLst/>
            </a:prstGeom>
          </p:spPr>
        </p:pic>
        <p:pic>
          <p:nvPicPr>
            <p:cNvPr id="10" name="Picture 10">
              <a:extLst>
                <a:ext uri="{FF2B5EF4-FFF2-40B4-BE49-F238E27FC236}">
                  <a16:creationId xmlns:a16="http://schemas.microsoft.com/office/drawing/2014/main" id="{EFDBADB9-7A7E-F5C9-ABE8-E6733043BBE4}"/>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6558809"/>
              <a:ext cx="3005065" cy="2794710"/>
            </a:xfrm>
            <a:prstGeom prst="rect">
              <a:avLst/>
            </a:prstGeom>
          </p:spPr>
        </p:pic>
        <p:pic>
          <p:nvPicPr>
            <p:cNvPr id="11" name="Picture 11">
              <a:extLst>
                <a:ext uri="{FF2B5EF4-FFF2-40B4-BE49-F238E27FC236}">
                  <a16:creationId xmlns:a16="http://schemas.microsoft.com/office/drawing/2014/main" id="{98CF7772-DA66-D9C3-13B2-58F70BE4045B}"/>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9838214"/>
              <a:ext cx="3005065" cy="2794710"/>
            </a:xfrm>
            <a:prstGeom prst="rect">
              <a:avLst/>
            </a:prstGeom>
          </p:spPr>
        </p:pic>
        <p:pic>
          <p:nvPicPr>
            <p:cNvPr id="12" name="Picture 12">
              <a:extLst>
                <a:ext uri="{FF2B5EF4-FFF2-40B4-BE49-F238E27FC236}">
                  <a16:creationId xmlns:a16="http://schemas.microsoft.com/office/drawing/2014/main" id="{C71D12AF-A9A4-36D0-982F-CF327FADC1B0}"/>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384981" y="9838214"/>
              <a:ext cx="3005065" cy="2794710"/>
            </a:xfrm>
            <a:prstGeom prst="rect">
              <a:avLst/>
            </a:prstGeom>
          </p:spPr>
        </p:pic>
      </p:grpSp>
      <p:sp>
        <p:nvSpPr>
          <p:cNvPr id="39" name="Freeform: Shape 38">
            <a:extLst>
              <a:ext uri="{FF2B5EF4-FFF2-40B4-BE49-F238E27FC236}">
                <a16:creationId xmlns:a16="http://schemas.microsoft.com/office/drawing/2014/main" id="{D219572A-5B92-FB12-CA88-B0FCA041B380}"/>
              </a:ext>
            </a:extLst>
          </p:cNvPr>
          <p:cNvSpPr/>
          <p:nvPr/>
        </p:nvSpPr>
        <p:spPr>
          <a:xfrm>
            <a:off x="2685304" y="1852642"/>
            <a:ext cx="601960" cy="620554"/>
          </a:xfrm>
          <a:custGeom>
            <a:avLst/>
            <a:gdLst/>
            <a:ahLst/>
            <a:cxnLst/>
            <a:rect l="l" t="t" r="r" b="b"/>
            <a:pathLst>
              <a:path w="749508" h="763782">
                <a:moveTo>
                  <a:pt x="391454" y="115007"/>
                </a:moveTo>
                <a:cubicBezTo>
                  <a:pt x="384534" y="115007"/>
                  <a:pt x="378897" y="115063"/>
                  <a:pt x="374544" y="115175"/>
                </a:cubicBezTo>
                <a:cubicBezTo>
                  <a:pt x="370191" y="115286"/>
                  <a:pt x="366674" y="115509"/>
                  <a:pt x="363996" y="115844"/>
                </a:cubicBezTo>
                <a:cubicBezTo>
                  <a:pt x="361317" y="116179"/>
                  <a:pt x="359140" y="116626"/>
                  <a:pt x="357466" y="117184"/>
                </a:cubicBezTo>
                <a:cubicBezTo>
                  <a:pt x="355791" y="117742"/>
                  <a:pt x="354396" y="118467"/>
                  <a:pt x="353280" y="119360"/>
                </a:cubicBezTo>
                <a:lnTo>
                  <a:pt x="260188" y="179636"/>
                </a:lnTo>
                <a:cubicBezTo>
                  <a:pt x="257509" y="181422"/>
                  <a:pt x="255388" y="183096"/>
                  <a:pt x="253826" y="184659"/>
                </a:cubicBezTo>
                <a:cubicBezTo>
                  <a:pt x="252263" y="186221"/>
                  <a:pt x="251035" y="188231"/>
                  <a:pt x="250142" y="190686"/>
                </a:cubicBezTo>
                <a:cubicBezTo>
                  <a:pt x="249249" y="193142"/>
                  <a:pt x="248691" y="196100"/>
                  <a:pt x="248468" y="199560"/>
                </a:cubicBezTo>
                <a:cubicBezTo>
                  <a:pt x="248244" y="203020"/>
                  <a:pt x="248133" y="207429"/>
                  <a:pt x="248133" y="212787"/>
                </a:cubicBezTo>
                <a:cubicBezTo>
                  <a:pt x="248133" y="221270"/>
                  <a:pt x="248468" y="227856"/>
                  <a:pt x="249137" y="232544"/>
                </a:cubicBezTo>
                <a:cubicBezTo>
                  <a:pt x="249807" y="237232"/>
                  <a:pt x="251091" y="240525"/>
                  <a:pt x="252988" y="242423"/>
                </a:cubicBezTo>
                <a:cubicBezTo>
                  <a:pt x="254886" y="244320"/>
                  <a:pt x="257453" y="244990"/>
                  <a:pt x="260690" y="244432"/>
                </a:cubicBezTo>
                <a:cubicBezTo>
                  <a:pt x="263927" y="243874"/>
                  <a:pt x="268113" y="242367"/>
                  <a:pt x="273248" y="239911"/>
                </a:cubicBezTo>
                <a:lnTo>
                  <a:pt x="342899" y="201402"/>
                </a:lnTo>
                <a:lnTo>
                  <a:pt x="342899" y="483357"/>
                </a:lnTo>
                <a:lnTo>
                  <a:pt x="262197" y="483357"/>
                </a:lnTo>
                <a:cubicBezTo>
                  <a:pt x="260188" y="483357"/>
                  <a:pt x="258402" y="483971"/>
                  <a:pt x="256839" y="485199"/>
                </a:cubicBezTo>
                <a:cubicBezTo>
                  <a:pt x="255277" y="486426"/>
                  <a:pt x="253881" y="488380"/>
                  <a:pt x="252653" y="491059"/>
                </a:cubicBezTo>
                <a:cubicBezTo>
                  <a:pt x="251426" y="493738"/>
                  <a:pt x="250533" y="497254"/>
                  <a:pt x="249975" y="501607"/>
                </a:cubicBezTo>
                <a:cubicBezTo>
                  <a:pt x="249416" y="505960"/>
                  <a:pt x="249137" y="511374"/>
                  <a:pt x="249137" y="517848"/>
                </a:cubicBezTo>
                <a:cubicBezTo>
                  <a:pt x="249137" y="524099"/>
                  <a:pt x="249472" y="529401"/>
                  <a:pt x="250142" y="533754"/>
                </a:cubicBezTo>
                <a:cubicBezTo>
                  <a:pt x="250812" y="538107"/>
                  <a:pt x="251761" y="541567"/>
                  <a:pt x="252988" y="544134"/>
                </a:cubicBezTo>
                <a:cubicBezTo>
                  <a:pt x="254216" y="546702"/>
                  <a:pt x="255611" y="548544"/>
                  <a:pt x="257174" y="549660"/>
                </a:cubicBezTo>
                <a:cubicBezTo>
                  <a:pt x="258737" y="550776"/>
                  <a:pt x="260411" y="551334"/>
                  <a:pt x="262197" y="551334"/>
                </a:cubicBezTo>
                <a:lnTo>
                  <a:pt x="501290" y="551334"/>
                </a:lnTo>
                <a:cubicBezTo>
                  <a:pt x="503299" y="551334"/>
                  <a:pt x="505085" y="550776"/>
                  <a:pt x="506647" y="549660"/>
                </a:cubicBezTo>
                <a:cubicBezTo>
                  <a:pt x="508210" y="548544"/>
                  <a:pt x="509605" y="546702"/>
                  <a:pt x="510833" y="544134"/>
                </a:cubicBezTo>
                <a:cubicBezTo>
                  <a:pt x="512061" y="541567"/>
                  <a:pt x="513010" y="538107"/>
                  <a:pt x="513679" y="533754"/>
                </a:cubicBezTo>
                <a:cubicBezTo>
                  <a:pt x="514349" y="529401"/>
                  <a:pt x="514684" y="524099"/>
                  <a:pt x="514684" y="517848"/>
                </a:cubicBezTo>
                <a:cubicBezTo>
                  <a:pt x="514684" y="511374"/>
                  <a:pt x="514405" y="505960"/>
                  <a:pt x="513847" y="501607"/>
                </a:cubicBezTo>
                <a:cubicBezTo>
                  <a:pt x="513289" y="497254"/>
                  <a:pt x="512396" y="493738"/>
                  <a:pt x="511168" y="491059"/>
                </a:cubicBezTo>
                <a:cubicBezTo>
                  <a:pt x="509940" y="488380"/>
                  <a:pt x="508489" y="486426"/>
                  <a:pt x="506815" y="485199"/>
                </a:cubicBezTo>
                <a:cubicBezTo>
                  <a:pt x="505140" y="483971"/>
                  <a:pt x="503299" y="483357"/>
                  <a:pt x="501290" y="483357"/>
                </a:cubicBezTo>
                <a:lnTo>
                  <a:pt x="430633" y="483357"/>
                </a:lnTo>
                <a:lnTo>
                  <a:pt x="430633" y="125388"/>
                </a:lnTo>
                <a:cubicBezTo>
                  <a:pt x="430633" y="123379"/>
                  <a:pt x="430187" y="121704"/>
                  <a:pt x="429294" y="120365"/>
                </a:cubicBezTo>
                <a:cubicBezTo>
                  <a:pt x="428401" y="119026"/>
                  <a:pt x="426615" y="117965"/>
                  <a:pt x="423936" y="117184"/>
                </a:cubicBezTo>
                <a:cubicBezTo>
                  <a:pt x="421257" y="116402"/>
                  <a:pt x="417295" y="115844"/>
                  <a:pt x="412048" y="115509"/>
                </a:cubicBezTo>
                <a:cubicBezTo>
                  <a:pt x="406802" y="115175"/>
                  <a:pt x="399938" y="115007"/>
                  <a:pt x="391454" y="115007"/>
                </a:cubicBezTo>
                <a:close/>
                <a:moveTo>
                  <a:pt x="374754" y="0"/>
                </a:moveTo>
                <a:cubicBezTo>
                  <a:pt x="581725" y="0"/>
                  <a:pt x="749508" y="170978"/>
                  <a:pt x="749508" y="381891"/>
                </a:cubicBezTo>
                <a:cubicBezTo>
                  <a:pt x="749508" y="592804"/>
                  <a:pt x="581725" y="763782"/>
                  <a:pt x="374754" y="763782"/>
                </a:cubicBezTo>
                <a:cubicBezTo>
                  <a:pt x="167783" y="763782"/>
                  <a:pt x="0" y="592804"/>
                  <a:pt x="0" y="381891"/>
                </a:cubicBezTo>
                <a:cubicBezTo>
                  <a:pt x="0" y="170978"/>
                  <a:pt x="167783" y="0"/>
                  <a:pt x="374754" y="0"/>
                </a:cubicBezTo>
                <a:close/>
              </a:path>
            </a:pathLst>
          </a:custGeom>
          <a:solidFill>
            <a:schemeClr val="bg1"/>
          </a:solidFill>
          <a:effectLst>
            <a:outerShdw blurRad="50800" dist="38100" dir="2700000" algn="tl"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469D84CC-ABAB-98B9-755C-C2DE3641C0E9}"/>
              </a:ext>
            </a:extLst>
          </p:cNvPr>
          <p:cNvSpPr/>
          <p:nvPr/>
        </p:nvSpPr>
        <p:spPr>
          <a:xfrm>
            <a:off x="4568286" y="3977816"/>
            <a:ext cx="678060" cy="650178"/>
          </a:xfrm>
          <a:custGeom>
            <a:avLst/>
            <a:gdLst/>
            <a:ahLst/>
            <a:cxnLst/>
            <a:rect l="l" t="t" r="r" b="b"/>
            <a:pathLst>
              <a:path w="749508" h="763782">
                <a:moveTo>
                  <a:pt x="392656" y="148939"/>
                </a:moveTo>
                <a:cubicBezTo>
                  <a:pt x="376582" y="148939"/>
                  <a:pt x="361681" y="150334"/>
                  <a:pt x="347951" y="153125"/>
                </a:cubicBezTo>
                <a:cubicBezTo>
                  <a:pt x="334222" y="155916"/>
                  <a:pt x="322111" y="159320"/>
                  <a:pt x="311619" y="163338"/>
                </a:cubicBezTo>
                <a:cubicBezTo>
                  <a:pt x="301126" y="167357"/>
                  <a:pt x="292420" y="171487"/>
                  <a:pt x="285499" y="175728"/>
                </a:cubicBezTo>
                <a:cubicBezTo>
                  <a:pt x="278579" y="179970"/>
                  <a:pt x="274002" y="183151"/>
                  <a:pt x="271770" y="185272"/>
                </a:cubicBezTo>
                <a:cubicBezTo>
                  <a:pt x="269538" y="187393"/>
                  <a:pt x="267919" y="189346"/>
                  <a:pt x="266914" y="191132"/>
                </a:cubicBezTo>
                <a:cubicBezTo>
                  <a:pt x="265910" y="192918"/>
                  <a:pt x="265073" y="195039"/>
                  <a:pt x="264403" y="197494"/>
                </a:cubicBezTo>
                <a:cubicBezTo>
                  <a:pt x="263733" y="199950"/>
                  <a:pt x="263287" y="203020"/>
                  <a:pt x="263064" y="206703"/>
                </a:cubicBezTo>
                <a:cubicBezTo>
                  <a:pt x="262840" y="210387"/>
                  <a:pt x="262729" y="215019"/>
                  <a:pt x="262729" y="220600"/>
                </a:cubicBezTo>
                <a:cubicBezTo>
                  <a:pt x="262729" y="227297"/>
                  <a:pt x="262952" y="232767"/>
                  <a:pt x="263398" y="237008"/>
                </a:cubicBezTo>
                <a:cubicBezTo>
                  <a:pt x="263845" y="241250"/>
                  <a:pt x="264515" y="244487"/>
                  <a:pt x="265408" y="246719"/>
                </a:cubicBezTo>
                <a:cubicBezTo>
                  <a:pt x="266301" y="248952"/>
                  <a:pt x="267417" y="250459"/>
                  <a:pt x="268756" y="251240"/>
                </a:cubicBezTo>
                <a:cubicBezTo>
                  <a:pt x="270096" y="252021"/>
                  <a:pt x="271658" y="252412"/>
                  <a:pt x="273444" y="252412"/>
                </a:cubicBezTo>
                <a:cubicBezTo>
                  <a:pt x="276123" y="252412"/>
                  <a:pt x="280309" y="250626"/>
                  <a:pt x="286002" y="247054"/>
                </a:cubicBezTo>
                <a:cubicBezTo>
                  <a:pt x="291694" y="243482"/>
                  <a:pt x="298615" y="239631"/>
                  <a:pt x="306763" y="235501"/>
                </a:cubicBezTo>
                <a:cubicBezTo>
                  <a:pt x="314912" y="231371"/>
                  <a:pt x="324120" y="227576"/>
                  <a:pt x="334389" y="224116"/>
                </a:cubicBezTo>
                <a:cubicBezTo>
                  <a:pt x="344659" y="220656"/>
                  <a:pt x="355597" y="218926"/>
                  <a:pt x="367206" y="218926"/>
                </a:cubicBezTo>
                <a:cubicBezTo>
                  <a:pt x="377475" y="218926"/>
                  <a:pt x="386405" y="220321"/>
                  <a:pt x="393995" y="223111"/>
                </a:cubicBezTo>
                <a:cubicBezTo>
                  <a:pt x="401585" y="225902"/>
                  <a:pt x="407780" y="229697"/>
                  <a:pt x="412580" y="234497"/>
                </a:cubicBezTo>
                <a:cubicBezTo>
                  <a:pt x="417380" y="239296"/>
                  <a:pt x="421007" y="244989"/>
                  <a:pt x="423463" y="251575"/>
                </a:cubicBezTo>
                <a:cubicBezTo>
                  <a:pt x="425919" y="258160"/>
                  <a:pt x="427147" y="265137"/>
                  <a:pt x="427147" y="272504"/>
                </a:cubicBezTo>
                <a:cubicBezTo>
                  <a:pt x="427147" y="282103"/>
                  <a:pt x="425361" y="290865"/>
                  <a:pt x="421789" y="298791"/>
                </a:cubicBezTo>
                <a:cubicBezTo>
                  <a:pt x="418217" y="306716"/>
                  <a:pt x="413026" y="313469"/>
                  <a:pt x="406218" y="319050"/>
                </a:cubicBezTo>
                <a:cubicBezTo>
                  <a:pt x="399409" y="324631"/>
                  <a:pt x="390981" y="328928"/>
                  <a:pt x="380935" y="331942"/>
                </a:cubicBezTo>
                <a:cubicBezTo>
                  <a:pt x="370889" y="334956"/>
                  <a:pt x="359393" y="336463"/>
                  <a:pt x="346444" y="336463"/>
                </a:cubicBezTo>
                <a:lnTo>
                  <a:pt x="308605" y="336463"/>
                </a:lnTo>
                <a:cubicBezTo>
                  <a:pt x="305926" y="336463"/>
                  <a:pt x="303638" y="336909"/>
                  <a:pt x="301740" y="337802"/>
                </a:cubicBezTo>
                <a:cubicBezTo>
                  <a:pt x="299843" y="338695"/>
                  <a:pt x="298280" y="340258"/>
                  <a:pt x="297052" y="342490"/>
                </a:cubicBezTo>
                <a:cubicBezTo>
                  <a:pt x="295824" y="344723"/>
                  <a:pt x="294931" y="347904"/>
                  <a:pt x="294373" y="352034"/>
                </a:cubicBezTo>
                <a:cubicBezTo>
                  <a:pt x="293815" y="356164"/>
                  <a:pt x="293536" y="361466"/>
                  <a:pt x="293536" y="367940"/>
                </a:cubicBezTo>
                <a:cubicBezTo>
                  <a:pt x="293536" y="374860"/>
                  <a:pt x="293815" y="380497"/>
                  <a:pt x="294373" y="384850"/>
                </a:cubicBezTo>
                <a:cubicBezTo>
                  <a:pt x="294931" y="389204"/>
                  <a:pt x="295880" y="392608"/>
                  <a:pt x="297220" y="395064"/>
                </a:cubicBezTo>
                <a:cubicBezTo>
                  <a:pt x="298559" y="397519"/>
                  <a:pt x="300233" y="399138"/>
                  <a:pt x="302243" y="399919"/>
                </a:cubicBezTo>
                <a:cubicBezTo>
                  <a:pt x="304252" y="400701"/>
                  <a:pt x="306707" y="401091"/>
                  <a:pt x="309610" y="401091"/>
                </a:cubicBezTo>
                <a:lnTo>
                  <a:pt x="347114" y="401091"/>
                </a:lnTo>
                <a:cubicBezTo>
                  <a:pt x="362964" y="401091"/>
                  <a:pt x="376750" y="402654"/>
                  <a:pt x="388470" y="405779"/>
                </a:cubicBezTo>
                <a:cubicBezTo>
                  <a:pt x="400190" y="408905"/>
                  <a:pt x="409901" y="413314"/>
                  <a:pt x="417603" y="419006"/>
                </a:cubicBezTo>
                <a:cubicBezTo>
                  <a:pt x="425305" y="424699"/>
                  <a:pt x="431109" y="431564"/>
                  <a:pt x="435016" y="439601"/>
                </a:cubicBezTo>
                <a:cubicBezTo>
                  <a:pt x="438923" y="447637"/>
                  <a:pt x="440876" y="456679"/>
                  <a:pt x="440876" y="466724"/>
                </a:cubicBezTo>
                <a:cubicBezTo>
                  <a:pt x="440876" y="475877"/>
                  <a:pt x="439257" y="484193"/>
                  <a:pt x="436020" y="491672"/>
                </a:cubicBezTo>
                <a:cubicBezTo>
                  <a:pt x="432783" y="499150"/>
                  <a:pt x="427872" y="505513"/>
                  <a:pt x="421286" y="510759"/>
                </a:cubicBezTo>
                <a:cubicBezTo>
                  <a:pt x="414701" y="516005"/>
                  <a:pt x="406720" y="520079"/>
                  <a:pt x="397344" y="522982"/>
                </a:cubicBezTo>
                <a:cubicBezTo>
                  <a:pt x="387968" y="525884"/>
                  <a:pt x="377140" y="527335"/>
                  <a:pt x="364862" y="527335"/>
                </a:cubicBezTo>
                <a:cubicBezTo>
                  <a:pt x="350351" y="527335"/>
                  <a:pt x="337403" y="525828"/>
                  <a:pt x="326018" y="522814"/>
                </a:cubicBezTo>
                <a:cubicBezTo>
                  <a:pt x="314632" y="519800"/>
                  <a:pt x="304698" y="516563"/>
                  <a:pt x="296215" y="513103"/>
                </a:cubicBezTo>
                <a:cubicBezTo>
                  <a:pt x="287732" y="509643"/>
                  <a:pt x="280755" y="506406"/>
                  <a:pt x="275286" y="503392"/>
                </a:cubicBezTo>
                <a:cubicBezTo>
                  <a:pt x="269817" y="500378"/>
                  <a:pt x="265966" y="498871"/>
                  <a:pt x="263733" y="498871"/>
                </a:cubicBezTo>
                <a:cubicBezTo>
                  <a:pt x="260161" y="498871"/>
                  <a:pt x="257482" y="500936"/>
                  <a:pt x="255697" y="505066"/>
                </a:cubicBezTo>
                <a:cubicBezTo>
                  <a:pt x="253911" y="509196"/>
                  <a:pt x="253018" y="516619"/>
                  <a:pt x="253018" y="527335"/>
                </a:cubicBezTo>
                <a:cubicBezTo>
                  <a:pt x="253018" y="533809"/>
                  <a:pt x="253185" y="539334"/>
                  <a:pt x="253520" y="543910"/>
                </a:cubicBezTo>
                <a:cubicBezTo>
                  <a:pt x="253855" y="548487"/>
                  <a:pt x="254413" y="552282"/>
                  <a:pt x="255194" y="555296"/>
                </a:cubicBezTo>
                <a:cubicBezTo>
                  <a:pt x="255976" y="558310"/>
                  <a:pt x="256869" y="560933"/>
                  <a:pt x="257873" y="563165"/>
                </a:cubicBezTo>
                <a:cubicBezTo>
                  <a:pt x="258878" y="565398"/>
                  <a:pt x="260385" y="567407"/>
                  <a:pt x="262394" y="569193"/>
                </a:cubicBezTo>
                <a:cubicBezTo>
                  <a:pt x="264403" y="570979"/>
                  <a:pt x="268645" y="573546"/>
                  <a:pt x="275119" y="576895"/>
                </a:cubicBezTo>
                <a:cubicBezTo>
                  <a:pt x="281593" y="580243"/>
                  <a:pt x="289797" y="583480"/>
                  <a:pt x="299731" y="586606"/>
                </a:cubicBezTo>
                <a:cubicBezTo>
                  <a:pt x="309665" y="589731"/>
                  <a:pt x="321106" y="592354"/>
                  <a:pt x="334055" y="594475"/>
                </a:cubicBezTo>
                <a:cubicBezTo>
                  <a:pt x="347003" y="596596"/>
                  <a:pt x="360844" y="597656"/>
                  <a:pt x="375578" y="597656"/>
                </a:cubicBezTo>
                <a:cubicBezTo>
                  <a:pt x="399911" y="597656"/>
                  <a:pt x="422347" y="594698"/>
                  <a:pt x="442885" y="588782"/>
                </a:cubicBezTo>
                <a:cubicBezTo>
                  <a:pt x="463423" y="582866"/>
                  <a:pt x="481060" y="574216"/>
                  <a:pt x="495793" y="562830"/>
                </a:cubicBezTo>
                <a:cubicBezTo>
                  <a:pt x="510527" y="551445"/>
                  <a:pt x="522024" y="537381"/>
                  <a:pt x="530284" y="520637"/>
                </a:cubicBezTo>
                <a:cubicBezTo>
                  <a:pt x="538544" y="503894"/>
                  <a:pt x="542674" y="484695"/>
                  <a:pt x="542674" y="463041"/>
                </a:cubicBezTo>
                <a:cubicBezTo>
                  <a:pt x="542674" y="450093"/>
                  <a:pt x="540442" y="437982"/>
                  <a:pt x="535977" y="426708"/>
                </a:cubicBezTo>
                <a:cubicBezTo>
                  <a:pt x="531512" y="415435"/>
                  <a:pt x="525094" y="405333"/>
                  <a:pt x="516722" y="396403"/>
                </a:cubicBezTo>
                <a:cubicBezTo>
                  <a:pt x="508351" y="387473"/>
                  <a:pt x="498138" y="380051"/>
                  <a:pt x="486082" y="374135"/>
                </a:cubicBezTo>
                <a:cubicBezTo>
                  <a:pt x="474027" y="368219"/>
                  <a:pt x="460410" y="364368"/>
                  <a:pt x="445229" y="362582"/>
                </a:cubicBezTo>
                <a:lnTo>
                  <a:pt x="445229" y="361577"/>
                </a:lnTo>
                <a:cubicBezTo>
                  <a:pt x="457954" y="358452"/>
                  <a:pt x="469172" y="353764"/>
                  <a:pt x="478883" y="347513"/>
                </a:cubicBezTo>
                <a:cubicBezTo>
                  <a:pt x="488594" y="341262"/>
                  <a:pt x="496686" y="333672"/>
                  <a:pt x="503160" y="324742"/>
                </a:cubicBezTo>
                <a:cubicBezTo>
                  <a:pt x="509635" y="315813"/>
                  <a:pt x="514546" y="305655"/>
                  <a:pt x="517894" y="294270"/>
                </a:cubicBezTo>
                <a:cubicBezTo>
                  <a:pt x="521243" y="282885"/>
                  <a:pt x="522917" y="270606"/>
                  <a:pt x="522917" y="257435"/>
                </a:cubicBezTo>
                <a:cubicBezTo>
                  <a:pt x="522917" y="240468"/>
                  <a:pt x="520071" y="225232"/>
                  <a:pt x="514378" y="211726"/>
                </a:cubicBezTo>
                <a:cubicBezTo>
                  <a:pt x="508686" y="198220"/>
                  <a:pt x="500314" y="186835"/>
                  <a:pt x="489264" y="177570"/>
                </a:cubicBezTo>
                <a:cubicBezTo>
                  <a:pt x="478213" y="168305"/>
                  <a:pt x="464595" y="161218"/>
                  <a:pt x="448410" y="156306"/>
                </a:cubicBezTo>
                <a:cubicBezTo>
                  <a:pt x="432225" y="151395"/>
                  <a:pt x="413640" y="148939"/>
                  <a:pt x="392656" y="148939"/>
                </a:cubicBezTo>
                <a:close/>
                <a:moveTo>
                  <a:pt x="374754" y="0"/>
                </a:moveTo>
                <a:cubicBezTo>
                  <a:pt x="581725" y="0"/>
                  <a:pt x="749508" y="170978"/>
                  <a:pt x="749508" y="381891"/>
                </a:cubicBezTo>
                <a:cubicBezTo>
                  <a:pt x="749508" y="592804"/>
                  <a:pt x="581725" y="763782"/>
                  <a:pt x="374754" y="763782"/>
                </a:cubicBezTo>
                <a:cubicBezTo>
                  <a:pt x="167783" y="763782"/>
                  <a:pt x="0" y="592804"/>
                  <a:pt x="0" y="381891"/>
                </a:cubicBezTo>
                <a:cubicBezTo>
                  <a:pt x="0" y="170978"/>
                  <a:pt x="167783" y="0"/>
                  <a:pt x="374754" y="0"/>
                </a:cubicBezTo>
                <a:close/>
              </a:path>
            </a:pathLst>
          </a:custGeom>
          <a:solidFill>
            <a:schemeClr val="bg1"/>
          </a:solidFill>
          <a:effectLst>
            <a:outerShdw blurRad="50800" dist="38100" dir="2700000" algn="tl"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TextBox 39">
            <a:extLst>
              <a:ext uri="{FF2B5EF4-FFF2-40B4-BE49-F238E27FC236}">
                <a16:creationId xmlns:a16="http://schemas.microsoft.com/office/drawing/2014/main" id="{714B9632-0FFD-ECD4-CD30-1AF7D2E6F04D}"/>
              </a:ext>
            </a:extLst>
          </p:cNvPr>
          <p:cNvSpPr txBox="1"/>
          <p:nvPr/>
        </p:nvSpPr>
        <p:spPr>
          <a:xfrm>
            <a:off x="1378806" y="264803"/>
            <a:ext cx="1784119" cy="584775"/>
          </a:xfrm>
          <a:prstGeom prst="rect">
            <a:avLst/>
          </a:prstGeom>
          <a:noFill/>
          <a:effectLst>
            <a:glow rad="63500">
              <a:schemeClr val="accent5">
                <a:satMod val="175000"/>
                <a:alpha val="40000"/>
              </a:schemeClr>
            </a:glow>
            <a:outerShdw blurRad="50800" dist="38100" dir="13500000" algn="br" rotWithShape="0">
              <a:prstClr val="black"/>
            </a:outerShdw>
            <a:reflection stA="0" dist="50800" dir="5400000" sy="-100000" algn="bl" rotWithShape="0"/>
          </a:effectLst>
          <a:scene3d>
            <a:camera prst="orthographicFront"/>
            <a:lightRig rig="sunrise" dir="t">
              <a:rot lat="0" lon="0" rev="9000000"/>
            </a:lightRig>
          </a:scene3d>
          <a:sp3d extrusionH="165100">
            <a:extrusionClr>
              <a:srgbClr val="0070C0"/>
            </a:extrusionClr>
          </a:sp3d>
        </p:spPr>
        <p:txBody>
          <a:bodyPr wrap="square" rtlCol="0">
            <a:spAutoFit/>
            <a:flatTx/>
          </a:bodyPr>
          <a:lstStyle/>
          <a:p>
            <a:r>
              <a:rPr lang="en-US" sz="3200" dirty="0">
                <a:solidFill>
                  <a:schemeClr val="bg1"/>
                </a:solidFill>
                <a:latin typeface="Times New Roman" panose="02020603050405020304" pitchFamily="18" charset="0"/>
                <a:cs typeface="Times New Roman" panose="02020603050405020304" pitchFamily="18" charset="0"/>
              </a:rPr>
              <a:t>Process</a:t>
            </a:r>
          </a:p>
        </p:txBody>
      </p:sp>
      <p:sp>
        <p:nvSpPr>
          <p:cNvPr id="41" name="TextBox 40">
            <a:extLst>
              <a:ext uri="{FF2B5EF4-FFF2-40B4-BE49-F238E27FC236}">
                <a16:creationId xmlns:a16="http://schemas.microsoft.com/office/drawing/2014/main" id="{7E61C9C0-6749-C737-DE60-F1FA942EE21A}"/>
              </a:ext>
            </a:extLst>
          </p:cNvPr>
          <p:cNvSpPr txBox="1"/>
          <p:nvPr/>
        </p:nvSpPr>
        <p:spPr>
          <a:xfrm>
            <a:off x="3238580" y="2249691"/>
            <a:ext cx="4537602" cy="400110"/>
          </a:xfrm>
          <a:prstGeom prst="rect">
            <a:avLst/>
          </a:prstGeom>
          <a:noFill/>
          <a:effectLst>
            <a:outerShdw blurRad="50800" algn="tl" rotWithShape="0">
              <a:schemeClr val="tx1"/>
            </a:outerShdw>
          </a:effectLst>
        </p:spPr>
        <p:txBody>
          <a:bodyPr wrap="square" rtlCol="0">
            <a:spAutoFit/>
          </a:bodyPr>
          <a:lstStyle/>
          <a:p>
            <a:r>
              <a:rPr lang="en-US" sz="2000" dirty="0">
                <a:solidFill>
                  <a:schemeClr val="bg1"/>
                </a:solidFill>
              </a:rPr>
              <a:t>Data Understanding</a:t>
            </a:r>
          </a:p>
        </p:txBody>
      </p:sp>
      <p:sp>
        <p:nvSpPr>
          <p:cNvPr id="46" name="TextBox 45">
            <a:extLst>
              <a:ext uri="{FF2B5EF4-FFF2-40B4-BE49-F238E27FC236}">
                <a16:creationId xmlns:a16="http://schemas.microsoft.com/office/drawing/2014/main" id="{66C37EB8-0D75-DC47-6FAE-49AEB94E78F7}"/>
              </a:ext>
            </a:extLst>
          </p:cNvPr>
          <p:cNvSpPr txBox="1"/>
          <p:nvPr/>
        </p:nvSpPr>
        <p:spPr>
          <a:xfrm>
            <a:off x="4257241" y="3353980"/>
            <a:ext cx="4537602" cy="400110"/>
          </a:xfrm>
          <a:prstGeom prst="rect">
            <a:avLst/>
          </a:prstGeom>
          <a:noFill/>
          <a:effectLst>
            <a:outerShdw blurRad="50800" dist="38100" algn="ctr" rotWithShape="0">
              <a:schemeClr val="tx1"/>
            </a:outerShdw>
          </a:effectLst>
        </p:spPr>
        <p:txBody>
          <a:bodyPr wrap="square" rtlCol="0">
            <a:spAutoFit/>
          </a:bodyPr>
          <a:lstStyle/>
          <a:p>
            <a:r>
              <a:rPr lang="en-US" sz="2000" dirty="0">
                <a:solidFill>
                  <a:schemeClr val="bg1"/>
                </a:solidFill>
              </a:rPr>
              <a:t>Data Cleaning</a:t>
            </a:r>
          </a:p>
        </p:txBody>
      </p:sp>
      <p:sp>
        <p:nvSpPr>
          <p:cNvPr id="47" name="TextBox 46">
            <a:extLst>
              <a:ext uri="{FF2B5EF4-FFF2-40B4-BE49-F238E27FC236}">
                <a16:creationId xmlns:a16="http://schemas.microsoft.com/office/drawing/2014/main" id="{CB1874AD-C8BE-63C9-185A-4D1EEDEDA161}"/>
              </a:ext>
            </a:extLst>
          </p:cNvPr>
          <p:cNvSpPr txBox="1"/>
          <p:nvPr/>
        </p:nvSpPr>
        <p:spPr>
          <a:xfrm>
            <a:off x="5246346" y="4574836"/>
            <a:ext cx="4537602" cy="400110"/>
          </a:xfrm>
          <a:prstGeom prst="rect">
            <a:avLst/>
          </a:prstGeom>
          <a:noFill/>
          <a:effectLst>
            <a:outerShdw blurRad="50800" dist="38100" algn="tl" rotWithShape="0">
              <a:schemeClr val="tx1"/>
            </a:outerShdw>
          </a:effectLst>
        </p:spPr>
        <p:txBody>
          <a:bodyPr wrap="square" rtlCol="0">
            <a:spAutoFit/>
          </a:bodyPr>
          <a:lstStyle/>
          <a:p>
            <a:r>
              <a:rPr lang="en-US" sz="2000" dirty="0">
                <a:solidFill>
                  <a:schemeClr val="bg1"/>
                </a:solidFill>
              </a:rPr>
              <a:t>Data Analysis</a:t>
            </a:r>
          </a:p>
        </p:txBody>
      </p:sp>
      <p:sp>
        <p:nvSpPr>
          <p:cNvPr id="48" name="TextBox 47">
            <a:extLst>
              <a:ext uri="{FF2B5EF4-FFF2-40B4-BE49-F238E27FC236}">
                <a16:creationId xmlns:a16="http://schemas.microsoft.com/office/drawing/2014/main" id="{9464B710-5D41-8E99-05B4-BB0A1F8B5119}"/>
              </a:ext>
            </a:extLst>
          </p:cNvPr>
          <p:cNvSpPr txBox="1"/>
          <p:nvPr/>
        </p:nvSpPr>
        <p:spPr>
          <a:xfrm>
            <a:off x="6161256" y="5571966"/>
            <a:ext cx="4537602" cy="400110"/>
          </a:xfrm>
          <a:prstGeom prst="rect">
            <a:avLst/>
          </a:prstGeom>
          <a:noFill/>
          <a:effectLst>
            <a:outerShdw blurRad="50800" dist="38100" algn="tl" rotWithShape="0">
              <a:schemeClr val="tx1"/>
            </a:outerShdw>
          </a:effectLst>
        </p:spPr>
        <p:txBody>
          <a:bodyPr wrap="square" rtlCol="0">
            <a:spAutoFit/>
          </a:bodyPr>
          <a:lstStyle/>
          <a:p>
            <a:r>
              <a:rPr lang="en-US" sz="2000" dirty="0">
                <a:solidFill>
                  <a:schemeClr val="bg1"/>
                </a:solidFill>
              </a:rPr>
              <a:t>Uncover Insight</a:t>
            </a:r>
          </a:p>
        </p:txBody>
      </p:sp>
    </p:spTree>
    <p:extLst>
      <p:ext uri="{BB962C8B-B14F-4D97-AF65-F5344CB8AC3E}">
        <p14:creationId xmlns:p14="http://schemas.microsoft.com/office/powerpoint/2010/main" val="2087475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3591E361-655E-1B6F-F7BC-92EF2689DB79}"/>
              </a:ext>
            </a:extLst>
          </p:cNvPr>
          <p:cNvSpPr txBox="1"/>
          <p:nvPr/>
        </p:nvSpPr>
        <p:spPr>
          <a:xfrm>
            <a:off x="294467" y="216976"/>
            <a:ext cx="1859796" cy="523220"/>
          </a:xfrm>
          <a:prstGeom prst="rect">
            <a:avLst/>
          </a:prstGeom>
          <a:noFill/>
          <a:effectLst>
            <a:outerShdw blurRad="50800" dist="50800" dir="5400000" algn="ctr" rotWithShape="0">
              <a:srgbClr val="000000"/>
            </a:outerShdw>
          </a:effectLst>
        </p:spPr>
        <p:txBody>
          <a:bodyPr wrap="square" rtlCol="0">
            <a:spAutoFit/>
          </a:bodyPr>
          <a:lstStyle/>
          <a:p>
            <a:r>
              <a:rPr lang="en-US" sz="2800" dirty="0">
                <a:solidFill>
                  <a:srgbClr val="00B0F0"/>
                </a:solidFill>
                <a:latin typeface="Elephant" panose="02020904090505020303" pitchFamily="18" charset="0"/>
              </a:rPr>
              <a:t>Insights</a:t>
            </a:r>
          </a:p>
        </p:txBody>
      </p:sp>
      <p:pic>
        <p:nvPicPr>
          <p:cNvPr id="29" name="Picture 2">
            <a:extLst>
              <a:ext uri="{FF2B5EF4-FFF2-40B4-BE49-F238E27FC236}">
                <a16:creationId xmlns:a16="http://schemas.microsoft.com/office/drawing/2014/main" id="{BF2B0758-4E06-506E-DE40-4F913F735A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5961566"/>
            <a:ext cx="2972219" cy="881758"/>
          </a:xfrm>
          <a:prstGeom prst="rect">
            <a:avLst/>
          </a:prstGeom>
        </p:spPr>
      </p:pic>
      <p:pic>
        <p:nvPicPr>
          <p:cNvPr id="30" name="Picture 2">
            <a:extLst>
              <a:ext uri="{FF2B5EF4-FFF2-40B4-BE49-F238E27FC236}">
                <a16:creationId xmlns:a16="http://schemas.microsoft.com/office/drawing/2014/main" id="{36E21CE2-322B-58DF-51E0-AFFED05B13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088465" y="5976242"/>
            <a:ext cx="2972219" cy="881758"/>
          </a:xfrm>
          <a:prstGeom prst="rect">
            <a:avLst/>
          </a:prstGeom>
        </p:spPr>
      </p:pic>
      <p:pic>
        <p:nvPicPr>
          <p:cNvPr id="31" name="Picture 2">
            <a:extLst>
              <a:ext uri="{FF2B5EF4-FFF2-40B4-BE49-F238E27FC236}">
                <a16:creationId xmlns:a16="http://schemas.microsoft.com/office/drawing/2014/main" id="{F07D58C2-BDA8-85C6-29D2-BCC7561C6A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131318" y="5977887"/>
            <a:ext cx="2972219" cy="881758"/>
          </a:xfrm>
          <a:prstGeom prst="rect">
            <a:avLst/>
          </a:prstGeom>
        </p:spPr>
      </p:pic>
      <p:pic>
        <p:nvPicPr>
          <p:cNvPr id="32" name="Picture 2">
            <a:extLst>
              <a:ext uri="{FF2B5EF4-FFF2-40B4-BE49-F238E27FC236}">
                <a16:creationId xmlns:a16="http://schemas.microsoft.com/office/drawing/2014/main" id="{DDF5937D-C5AB-2C86-0689-E0EB313DFB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219781" y="5977887"/>
            <a:ext cx="2972219" cy="881758"/>
          </a:xfrm>
          <a:prstGeom prst="rect">
            <a:avLst/>
          </a:prstGeom>
        </p:spPr>
      </p:pic>
      <p:grpSp>
        <p:nvGrpSpPr>
          <p:cNvPr id="2" name="Group 2">
            <a:extLst>
              <a:ext uri="{FF2B5EF4-FFF2-40B4-BE49-F238E27FC236}">
                <a16:creationId xmlns:a16="http://schemas.microsoft.com/office/drawing/2014/main" id="{7E61D809-4187-3669-F3F5-73ED5A2CAA24}"/>
              </a:ext>
            </a:extLst>
          </p:cNvPr>
          <p:cNvGrpSpPr/>
          <p:nvPr/>
        </p:nvGrpSpPr>
        <p:grpSpPr>
          <a:xfrm>
            <a:off x="74951" y="153649"/>
            <a:ext cx="12042098" cy="6550701"/>
            <a:chOff x="0" y="0"/>
            <a:chExt cx="23005033" cy="12157065"/>
          </a:xfrm>
        </p:grpSpPr>
        <p:pic>
          <p:nvPicPr>
            <p:cNvPr id="3" name="Picture 3">
              <a:extLst>
                <a:ext uri="{FF2B5EF4-FFF2-40B4-BE49-F238E27FC236}">
                  <a16:creationId xmlns:a16="http://schemas.microsoft.com/office/drawing/2014/main" id="{8E8F329B-7A9D-6776-8E53-D7F97B72D0E5}"/>
                </a:ext>
              </a:extLst>
            </p:cNvPr>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a:extLst>
                <a:ext uri="{FF2B5EF4-FFF2-40B4-BE49-F238E27FC236}">
                  <a16:creationId xmlns:a16="http://schemas.microsoft.com/office/drawing/2014/main" id="{CB719010-9647-55AA-853A-77984892F641}"/>
                </a:ext>
              </a:extLst>
            </p:cNvPr>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3155875"/>
              <a:ext cx="2891870" cy="2689439"/>
            </a:xfrm>
            <a:prstGeom prst="rect">
              <a:avLst/>
            </a:prstGeom>
          </p:spPr>
        </p:pic>
        <p:pic>
          <p:nvPicPr>
            <p:cNvPr id="5" name="Picture 5">
              <a:extLst>
                <a:ext uri="{FF2B5EF4-FFF2-40B4-BE49-F238E27FC236}">
                  <a16:creationId xmlns:a16="http://schemas.microsoft.com/office/drawing/2014/main" id="{F023362D-0046-E44A-BE98-4187291021C3}"/>
                </a:ext>
              </a:extLst>
            </p:cNvPr>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6311751"/>
              <a:ext cx="2891870" cy="2689439"/>
            </a:xfrm>
            <a:prstGeom prst="rect">
              <a:avLst/>
            </a:prstGeom>
          </p:spPr>
        </p:pic>
        <p:pic>
          <p:nvPicPr>
            <p:cNvPr id="6" name="Picture 6">
              <a:extLst>
                <a:ext uri="{FF2B5EF4-FFF2-40B4-BE49-F238E27FC236}">
                  <a16:creationId xmlns:a16="http://schemas.microsoft.com/office/drawing/2014/main" id="{F217D1EC-C83B-E357-92E8-38A7FC1869D0}"/>
                </a:ext>
              </a:extLst>
            </p:cNvPr>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9467626"/>
              <a:ext cx="2891870" cy="2689439"/>
            </a:xfrm>
            <a:prstGeom prst="rect">
              <a:avLst/>
            </a:prstGeom>
          </p:spPr>
        </p:pic>
        <p:pic>
          <p:nvPicPr>
            <p:cNvPr id="7" name="Picture 7">
              <a:extLst>
                <a:ext uri="{FF2B5EF4-FFF2-40B4-BE49-F238E27FC236}">
                  <a16:creationId xmlns:a16="http://schemas.microsoft.com/office/drawing/2014/main" id="{F5526E58-AADF-42D8-6F6C-B98BDCC5C60F}"/>
                </a:ext>
              </a:extLst>
            </p:cNvPr>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8" name="Picture 8">
              <a:extLst>
                <a:ext uri="{FF2B5EF4-FFF2-40B4-BE49-F238E27FC236}">
                  <a16:creationId xmlns:a16="http://schemas.microsoft.com/office/drawing/2014/main" id="{66B4C6A5-FC5C-0BBD-011D-4C0372EA4C9A}"/>
                </a:ext>
              </a:extLst>
            </p:cNvPr>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3155875"/>
              <a:ext cx="2891870" cy="2689439"/>
            </a:xfrm>
            <a:prstGeom prst="rect">
              <a:avLst/>
            </a:prstGeom>
          </p:spPr>
        </p:pic>
        <p:pic>
          <p:nvPicPr>
            <p:cNvPr id="9" name="Picture 9">
              <a:extLst>
                <a:ext uri="{FF2B5EF4-FFF2-40B4-BE49-F238E27FC236}">
                  <a16:creationId xmlns:a16="http://schemas.microsoft.com/office/drawing/2014/main" id="{08CBF9F7-EA72-9476-C5D8-EBE5FBE7569C}"/>
                </a:ext>
              </a:extLst>
            </p:cNvPr>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6311751"/>
              <a:ext cx="2891870" cy="2689439"/>
            </a:xfrm>
            <a:prstGeom prst="rect">
              <a:avLst/>
            </a:prstGeom>
          </p:spPr>
        </p:pic>
        <p:pic>
          <p:nvPicPr>
            <p:cNvPr id="10" name="Picture 10">
              <a:extLst>
                <a:ext uri="{FF2B5EF4-FFF2-40B4-BE49-F238E27FC236}">
                  <a16:creationId xmlns:a16="http://schemas.microsoft.com/office/drawing/2014/main" id="{083E0758-63BD-0D73-281E-F9C83989CBA3}"/>
                </a:ext>
              </a:extLst>
            </p:cNvPr>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9467626"/>
              <a:ext cx="2891870" cy="2689439"/>
            </a:xfrm>
            <a:prstGeom prst="rect">
              <a:avLst/>
            </a:prstGeom>
          </p:spPr>
        </p:pic>
        <p:pic>
          <p:nvPicPr>
            <p:cNvPr id="11" name="Picture 11">
              <a:extLst>
                <a:ext uri="{FF2B5EF4-FFF2-40B4-BE49-F238E27FC236}">
                  <a16:creationId xmlns:a16="http://schemas.microsoft.com/office/drawing/2014/main" id="{C8670835-971D-3F92-5BC0-B671E5166884}"/>
                </a:ext>
              </a:extLst>
            </p:cNvPr>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2" name="Picture 12">
              <a:extLst>
                <a:ext uri="{FF2B5EF4-FFF2-40B4-BE49-F238E27FC236}">
                  <a16:creationId xmlns:a16="http://schemas.microsoft.com/office/drawing/2014/main" id="{BED70CCD-8BBB-F773-EEAF-7ACCCD823BAC}"/>
                </a:ext>
              </a:extLst>
            </p:cNvPr>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3155875"/>
              <a:ext cx="2891870" cy="2689439"/>
            </a:xfrm>
            <a:prstGeom prst="rect">
              <a:avLst/>
            </a:prstGeom>
          </p:spPr>
        </p:pic>
        <p:pic>
          <p:nvPicPr>
            <p:cNvPr id="13" name="Picture 13">
              <a:extLst>
                <a:ext uri="{FF2B5EF4-FFF2-40B4-BE49-F238E27FC236}">
                  <a16:creationId xmlns:a16="http://schemas.microsoft.com/office/drawing/2014/main" id="{2644F06B-F362-BBAA-725E-2019BD8C69B6}"/>
                </a:ext>
              </a:extLst>
            </p:cNvPr>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6311751"/>
              <a:ext cx="2891870" cy="2689439"/>
            </a:xfrm>
            <a:prstGeom prst="rect">
              <a:avLst/>
            </a:prstGeom>
          </p:spPr>
        </p:pic>
        <p:pic>
          <p:nvPicPr>
            <p:cNvPr id="14" name="Picture 14">
              <a:extLst>
                <a:ext uri="{FF2B5EF4-FFF2-40B4-BE49-F238E27FC236}">
                  <a16:creationId xmlns:a16="http://schemas.microsoft.com/office/drawing/2014/main" id="{D777AF79-CAB9-F793-18E2-A35406F0CE16}"/>
                </a:ext>
              </a:extLst>
            </p:cNvPr>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9467626"/>
              <a:ext cx="2891870" cy="2689439"/>
            </a:xfrm>
            <a:prstGeom prst="rect">
              <a:avLst/>
            </a:prstGeom>
          </p:spPr>
        </p:pic>
        <p:pic>
          <p:nvPicPr>
            <p:cNvPr id="15" name="Picture 15">
              <a:extLst>
                <a:ext uri="{FF2B5EF4-FFF2-40B4-BE49-F238E27FC236}">
                  <a16:creationId xmlns:a16="http://schemas.microsoft.com/office/drawing/2014/main" id="{AE602ABB-4696-69E2-480D-EFB6E15135CD}"/>
                </a:ext>
              </a:extLst>
            </p:cNvPr>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6" name="Picture 16">
              <a:extLst>
                <a:ext uri="{FF2B5EF4-FFF2-40B4-BE49-F238E27FC236}">
                  <a16:creationId xmlns:a16="http://schemas.microsoft.com/office/drawing/2014/main" id="{2B81D385-DC38-E5DC-B9FE-3EFDB59079A7}"/>
                </a:ext>
              </a:extLst>
            </p:cNvPr>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3155875"/>
              <a:ext cx="2891870" cy="2689439"/>
            </a:xfrm>
            <a:prstGeom prst="rect">
              <a:avLst/>
            </a:prstGeom>
          </p:spPr>
        </p:pic>
        <p:pic>
          <p:nvPicPr>
            <p:cNvPr id="17" name="Picture 17">
              <a:extLst>
                <a:ext uri="{FF2B5EF4-FFF2-40B4-BE49-F238E27FC236}">
                  <a16:creationId xmlns:a16="http://schemas.microsoft.com/office/drawing/2014/main" id="{CEB3E9F1-2F3B-A8B0-7A4F-40D550C7E9C0}"/>
                </a:ext>
              </a:extLst>
            </p:cNvPr>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6311751"/>
              <a:ext cx="2891870" cy="2689439"/>
            </a:xfrm>
            <a:prstGeom prst="rect">
              <a:avLst/>
            </a:prstGeom>
          </p:spPr>
        </p:pic>
        <p:pic>
          <p:nvPicPr>
            <p:cNvPr id="18" name="Picture 18">
              <a:extLst>
                <a:ext uri="{FF2B5EF4-FFF2-40B4-BE49-F238E27FC236}">
                  <a16:creationId xmlns:a16="http://schemas.microsoft.com/office/drawing/2014/main" id="{F0BDC672-2D4C-B5C3-63F4-C8F634CAD612}"/>
                </a:ext>
              </a:extLst>
            </p:cNvPr>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9467626"/>
              <a:ext cx="2891870" cy="2689439"/>
            </a:xfrm>
            <a:prstGeom prst="rect">
              <a:avLst/>
            </a:prstGeom>
          </p:spPr>
        </p:pic>
        <p:pic>
          <p:nvPicPr>
            <p:cNvPr id="19" name="Picture 19">
              <a:extLst>
                <a:ext uri="{FF2B5EF4-FFF2-40B4-BE49-F238E27FC236}">
                  <a16:creationId xmlns:a16="http://schemas.microsoft.com/office/drawing/2014/main" id="{31F09AA5-DC6D-FE11-C12D-CC6930BA55A8}"/>
                </a:ext>
              </a:extLst>
            </p:cNvPr>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a:extLst>
                <a:ext uri="{FF2B5EF4-FFF2-40B4-BE49-F238E27FC236}">
                  <a16:creationId xmlns:a16="http://schemas.microsoft.com/office/drawing/2014/main" id="{0BE63749-01F9-EF31-2F8F-8A732D8ABF10}"/>
                </a:ext>
              </a:extLst>
            </p:cNvPr>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3155875"/>
              <a:ext cx="2891870" cy="2689439"/>
            </a:xfrm>
            <a:prstGeom prst="rect">
              <a:avLst/>
            </a:prstGeom>
          </p:spPr>
        </p:pic>
        <p:pic>
          <p:nvPicPr>
            <p:cNvPr id="21" name="Picture 21">
              <a:extLst>
                <a:ext uri="{FF2B5EF4-FFF2-40B4-BE49-F238E27FC236}">
                  <a16:creationId xmlns:a16="http://schemas.microsoft.com/office/drawing/2014/main" id="{70DB8716-BD17-2333-CB03-6A421F547CD6}"/>
                </a:ext>
              </a:extLst>
            </p:cNvPr>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6311751"/>
              <a:ext cx="2891870" cy="2689439"/>
            </a:xfrm>
            <a:prstGeom prst="rect">
              <a:avLst/>
            </a:prstGeom>
          </p:spPr>
        </p:pic>
        <p:pic>
          <p:nvPicPr>
            <p:cNvPr id="22" name="Picture 22">
              <a:extLst>
                <a:ext uri="{FF2B5EF4-FFF2-40B4-BE49-F238E27FC236}">
                  <a16:creationId xmlns:a16="http://schemas.microsoft.com/office/drawing/2014/main" id="{CF5978CF-8A9F-9CF2-2582-DD5046E13914}"/>
                </a:ext>
              </a:extLst>
            </p:cNvPr>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9467626"/>
              <a:ext cx="2891870" cy="2689439"/>
            </a:xfrm>
            <a:prstGeom prst="rect">
              <a:avLst/>
            </a:prstGeom>
          </p:spPr>
        </p:pic>
        <p:pic>
          <p:nvPicPr>
            <p:cNvPr id="23" name="Picture 23">
              <a:extLst>
                <a:ext uri="{FF2B5EF4-FFF2-40B4-BE49-F238E27FC236}">
                  <a16:creationId xmlns:a16="http://schemas.microsoft.com/office/drawing/2014/main" id="{460753E9-2941-32C2-7937-CC58C9AE91C5}"/>
                </a:ext>
              </a:extLst>
            </p:cNvPr>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4" name="Picture 24">
              <a:extLst>
                <a:ext uri="{FF2B5EF4-FFF2-40B4-BE49-F238E27FC236}">
                  <a16:creationId xmlns:a16="http://schemas.microsoft.com/office/drawing/2014/main" id="{D43D2773-B73F-1F14-876E-4B58AD51774F}"/>
                </a:ext>
              </a:extLst>
            </p:cNvPr>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3155875"/>
              <a:ext cx="2891870" cy="2689439"/>
            </a:xfrm>
            <a:prstGeom prst="rect">
              <a:avLst/>
            </a:prstGeom>
          </p:spPr>
        </p:pic>
        <p:pic>
          <p:nvPicPr>
            <p:cNvPr id="25" name="Picture 25">
              <a:extLst>
                <a:ext uri="{FF2B5EF4-FFF2-40B4-BE49-F238E27FC236}">
                  <a16:creationId xmlns:a16="http://schemas.microsoft.com/office/drawing/2014/main" id="{F6400986-AC95-C493-3E65-A33604CFF17A}"/>
                </a:ext>
              </a:extLst>
            </p:cNvPr>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6311751"/>
              <a:ext cx="2891870" cy="2689439"/>
            </a:xfrm>
            <a:prstGeom prst="rect">
              <a:avLst/>
            </a:prstGeom>
          </p:spPr>
        </p:pic>
        <p:pic>
          <p:nvPicPr>
            <p:cNvPr id="26" name="Picture 26">
              <a:extLst>
                <a:ext uri="{FF2B5EF4-FFF2-40B4-BE49-F238E27FC236}">
                  <a16:creationId xmlns:a16="http://schemas.microsoft.com/office/drawing/2014/main" id="{5B2FF1DA-5675-BDDD-25A3-71C64693CC75}"/>
                </a:ext>
              </a:extLst>
            </p:cNvPr>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9467626"/>
              <a:ext cx="2891870" cy="2689439"/>
            </a:xfrm>
            <a:prstGeom prst="rect">
              <a:avLst/>
            </a:prstGeom>
          </p:spPr>
        </p:pic>
        <p:pic>
          <p:nvPicPr>
            <p:cNvPr id="27" name="Picture 27">
              <a:extLst>
                <a:ext uri="{FF2B5EF4-FFF2-40B4-BE49-F238E27FC236}">
                  <a16:creationId xmlns:a16="http://schemas.microsoft.com/office/drawing/2014/main" id="{257B8BC2-BFCE-F9DC-1F54-AAFC612EA152}"/>
                </a:ext>
              </a:extLst>
            </p:cNvPr>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pic>
          <p:nvPicPr>
            <p:cNvPr id="33" name="Picture 28">
              <a:extLst>
                <a:ext uri="{FF2B5EF4-FFF2-40B4-BE49-F238E27FC236}">
                  <a16:creationId xmlns:a16="http://schemas.microsoft.com/office/drawing/2014/main" id="{6E9A9F58-F726-20E5-1815-45D68E41B86B}"/>
                </a:ext>
              </a:extLst>
            </p:cNvPr>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3155875"/>
              <a:ext cx="2891870" cy="2689439"/>
            </a:xfrm>
            <a:prstGeom prst="rect">
              <a:avLst/>
            </a:prstGeom>
          </p:spPr>
        </p:pic>
        <p:pic>
          <p:nvPicPr>
            <p:cNvPr id="34" name="Picture 29">
              <a:extLst>
                <a:ext uri="{FF2B5EF4-FFF2-40B4-BE49-F238E27FC236}">
                  <a16:creationId xmlns:a16="http://schemas.microsoft.com/office/drawing/2014/main" id="{2D9110D2-F4D5-FA9C-84CF-BECE8CA5A81E}"/>
                </a:ext>
              </a:extLst>
            </p:cNvPr>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6311751"/>
              <a:ext cx="2891870" cy="2689439"/>
            </a:xfrm>
            <a:prstGeom prst="rect">
              <a:avLst/>
            </a:prstGeom>
          </p:spPr>
        </p:pic>
        <p:pic>
          <p:nvPicPr>
            <p:cNvPr id="35" name="Picture 30">
              <a:extLst>
                <a:ext uri="{FF2B5EF4-FFF2-40B4-BE49-F238E27FC236}">
                  <a16:creationId xmlns:a16="http://schemas.microsoft.com/office/drawing/2014/main" id="{AE60A035-67FD-FEE0-9AEE-D0AAF621BB38}"/>
                </a:ext>
              </a:extLst>
            </p:cNvPr>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9467626"/>
              <a:ext cx="2891870" cy="2689439"/>
            </a:xfrm>
            <a:prstGeom prst="rect">
              <a:avLst/>
            </a:prstGeom>
          </p:spPr>
        </p:pic>
      </p:grpSp>
      <p:sp>
        <p:nvSpPr>
          <p:cNvPr id="36" name="TextBox 35">
            <a:extLst>
              <a:ext uri="{FF2B5EF4-FFF2-40B4-BE49-F238E27FC236}">
                <a16:creationId xmlns:a16="http://schemas.microsoft.com/office/drawing/2014/main" id="{5EF1FD48-6D3C-9331-9789-E3D64A9CA5E0}"/>
              </a:ext>
            </a:extLst>
          </p:cNvPr>
          <p:cNvSpPr txBox="1"/>
          <p:nvPr/>
        </p:nvSpPr>
        <p:spPr>
          <a:xfrm>
            <a:off x="568477" y="1028388"/>
            <a:ext cx="2478033" cy="4758354"/>
          </a:xfrm>
          <a:prstGeom prst="rect">
            <a:avLst/>
          </a:prstGeom>
          <a:noFill/>
        </p:spPr>
        <p:txBody>
          <a:bodyPr wrap="square" rtlCol="0">
            <a:spAutoFit/>
          </a:bodyPr>
          <a:lstStyle/>
          <a:p>
            <a:pPr algn="ctr"/>
            <a:r>
              <a:rPr lang="en-US" dirty="0">
                <a:latin typeface="Elephant" panose="02020904090505020303" pitchFamily="18" charset="0"/>
              </a:rPr>
              <a:t>Top  and Least 5 countries by sales</a:t>
            </a:r>
          </a:p>
          <a:p>
            <a:pPr marL="285750" indent="-285750">
              <a:lnSpc>
                <a:spcPct val="150000"/>
              </a:lnSpc>
              <a:buFont typeface="Wingdings" panose="05000000000000000000" pitchFamily="2" charset="2"/>
              <a:buChar char="v"/>
            </a:pPr>
            <a:r>
              <a:rPr lang="en-US" dirty="0"/>
              <a:t>Netherlands</a:t>
            </a:r>
          </a:p>
          <a:p>
            <a:pPr marL="285750" indent="-285750">
              <a:lnSpc>
                <a:spcPct val="150000"/>
              </a:lnSpc>
              <a:buFont typeface="Wingdings" panose="05000000000000000000" pitchFamily="2" charset="2"/>
              <a:buChar char="v"/>
            </a:pPr>
            <a:r>
              <a:rPr lang="en-US" dirty="0"/>
              <a:t>Eire</a:t>
            </a:r>
          </a:p>
          <a:p>
            <a:pPr marL="285750" indent="-285750">
              <a:lnSpc>
                <a:spcPct val="150000"/>
              </a:lnSpc>
              <a:buFont typeface="Wingdings" panose="05000000000000000000" pitchFamily="2" charset="2"/>
              <a:buChar char="v"/>
            </a:pPr>
            <a:r>
              <a:rPr lang="en-US" dirty="0"/>
              <a:t>Germany</a:t>
            </a:r>
          </a:p>
          <a:p>
            <a:pPr marL="285750" indent="-285750">
              <a:lnSpc>
                <a:spcPct val="150000"/>
              </a:lnSpc>
              <a:buFont typeface="Wingdings" panose="05000000000000000000" pitchFamily="2" charset="2"/>
              <a:buChar char="v"/>
            </a:pPr>
            <a:r>
              <a:rPr lang="en-US" dirty="0"/>
              <a:t>France</a:t>
            </a:r>
          </a:p>
          <a:p>
            <a:pPr marL="285750" indent="-285750">
              <a:lnSpc>
                <a:spcPct val="150000"/>
              </a:lnSpc>
              <a:buFont typeface="Wingdings" panose="05000000000000000000" pitchFamily="2" charset="2"/>
              <a:buChar char="v"/>
            </a:pPr>
            <a:r>
              <a:rPr lang="en-US" dirty="0"/>
              <a:t>Australia</a:t>
            </a:r>
            <a:endParaRPr lang="en-US" dirty="0">
              <a:latin typeface="Elephant" panose="02020904090505020303" pitchFamily="18" charset="0"/>
            </a:endParaRPr>
          </a:p>
          <a:p>
            <a:pPr marL="285750" indent="-285750">
              <a:lnSpc>
                <a:spcPct val="150000"/>
              </a:lnSpc>
              <a:buFont typeface="Wingdings" panose="05000000000000000000" pitchFamily="2" charset="2"/>
              <a:buChar char="v"/>
            </a:pPr>
            <a:r>
              <a:rPr lang="en-US" dirty="0"/>
              <a:t>Sweden</a:t>
            </a:r>
          </a:p>
          <a:p>
            <a:pPr marL="285750" indent="-285750">
              <a:lnSpc>
                <a:spcPct val="150000"/>
              </a:lnSpc>
              <a:buFont typeface="Wingdings" panose="05000000000000000000" pitchFamily="2" charset="2"/>
              <a:buChar char="v"/>
            </a:pPr>
            <a:r>
              <a:rPr lang="en-US" dirty="0"/>
              <a:t>Switzerland</a:t>
            </a:r>
          </a:p>
          <a:p>
            <a:pPr marL="285750" indent="-285750">
              <a:lnSpc>
                <a:spcPct val="150000"/>
              </a:lnSpc>
              <a:buFont typeface="Wingdings" panose="05000000000000000000" pitchFamily="2" charset="2"/>
              <a:buChar char="v"/>
            </a:pPr>
            <a:r>
              <a:rPr lang="en-US" dirty="0"/>
              <a:t>Spain</a:t>
            </a:r>
          </a:p>
          <a:p>
            <a:pPr marL="285750" indent="-285750">
              <a:lnSpc>
                <a:spcPct val="150000"/>
              </a:lnSpc>
              <a:buFont typeface="Wingdings" panose="05000000000000000000" pitchFamily="2" charset="2"/>
              <a:buChar char="v"/>
            </a:pPr>
            <a:r>
              <a:rPr lang="en-US" dirty="0"/>
              <a:t>Belgium</a:t>
            </a:r>
          </a:p>
          <a:p>
            <a:pPr marL="285750" indent="-285750">
              <a:lnSpc>
                <a:spcPct val="150000"/>
              </a:lnSpc>
              <a:buFont typeface="Wingdings" panose="05000000000000000000" pitchFamily="2" charset="2"/>
              <a:buChar char="v"/>
            </a:pPr>
            <a:r>
              <a:rPr lang="en-US" dirty="0"/>
              <a:t>Norway</a:t>
            </a:r>
          </a:p>
        </p:txBody>
      </p:sp>
      <p:sp>
        <p:nvSpPr>
          <p:cNvPr id="37" name="TextBox 36">
            <a:extLst>
              <a:ext uri="{FF2B5EF4-FFF2-40B4-BE49-F238E27FC236}">
                <a16:creationId xmlns:a16="http://schemas.microsoft.com/office/drawing/2014/main" id="{53BC17DC-40BB-E0DB-0254-5D2CABFAF445}"/>
              </a:ext>
            </a:extLst>
          </p:cNvPr>
          <p:cNvSpPr txBox="1"/>
          <p:nvPr/>
        </p:nvSpPr>
        <p:spPr>
          <a:xfrm>
            <a:off x="9438560" y="1092222"/>
            <a:ext cx="2478033" cy="4758354"/>
          </a:xfrm>
          <a:prstGeom prst="rect">
            <a:avLst/>
          </a:prstGeom>
          <a:noFill/>
        </p:spPr>
        <p:txBody>
          <a:bodyPr wrap="square" rtlCol="0">
            <a:spAutoFit/>
          </a:bodyPr>
          <a:lstStyle/>
          <a:p>
            <a:pPr algn="ctr"/>
            <a:r>
              <a:rPr lang="en-US" dirty="0">
                <a:latin typeface="Elephant" panose="02020904090505020303" pitchFamily="18" charset="0"/>
              </a:rPr>
              <a:t>Top 10 products by sales revenue</a:t>
            </a:r>
          </a:p>
          <a:p>
            <a:pPr marL="285750" indent="-285750">
              <a:lnSpc>
                <a:spcPct val="150000"/>
              </a:lnSpc>
              <a:buFont typeface="Wingdings" panose="05000000000000000000" pitchFamily="2" charset="2"/>
              <a:buChar char="v"/>
            </a:pPr>
            <a:r>
              <a:rPr lang="en-US" dirty="0"/>
              <a:t>Posts</a:t>
            </a:r>
          </a:p>
          <a:p>
            <a:pPr marL="285750" indent="-285750">
              <a:lnSpc>
                <a:spcPct val="150000"/>
              </a:lnSpc>
              <a:buFont typeface="Wingdings" panose="05000000000000000000" pitchFamily="2" charset="2"/>
              <a:buChar char="v"/>
            </a:pPr>
            <a:r>
              <a:rPr lang="en-US" dirty="0"/>
              <a:t>M</a:t>
            </a:r>
          </a:p>
          <a:p>
            <a:pPr marL="285750" indent="-285750">
              <a:lnSpc>
                <a:spcPct val="150000"/>
              </a:lnSpc>
              <a:buFont typeface="Wingdings" panose="05000000000000000000" pitchFamily="2" charset="2"/>
              <a:buChar char="v"/>
            </a:pPr>
            <a:r>
              <a:rPr lang="en-US" dirty="0"/>
              <a:t>22423</a:t>
            </a:r>
          </a:p>
          <a:p>
            <a:pPr marL="285750" indent="-285750">
              <a:lnSpc>
                <a:spcPct val="150000"/>
              </a:lnSpc>
              <a:buFont typeface="Wingdings" panose="05000000000000000000" pitchFamily="2" charset="2"/>
              <a:buChar char="v"/>
            </a:pPr>
            <a:r>
              <a:rPr lang="en-US" dirty="0"/>
              <a:t>22629</a:t>
            </a:r>
          </a:p>
          <a:p>
            <a:pPr marL="285750" indent="-285750">
              <a:lnSpc>
                <a:spcPct val="150000"/>
              </a:lnSpc>
              <a:buFont typeface="Wingdings" panose="05000000000000000000" pitchFamily="2" charset="2"/>
              <a:buChar char="v"/>
            </a:pPr>
            <a:r>
              <a:rPr lang="en-US" dirty="0"/>
              <a:t>22326</a:t>
            </a:r>
          </a:p>
          <a:p>
            <a:pPr marL="285750" indent="-285750">
              <a:lnSpc>
                <a:spcPct val="150000"/>
              </a:lnSpc>
              <a:buFont typeface="Wingdings" panose="05000000000000000000" pitchFamily="2" charset="2"/>
              <a:buChar char="v"/>
            </a:pPr>
            <a:r>
              <a:rPr lang="en-US" dirty="0"/>
              <a:t>22630</a:t>
            </a:r>
          </a:p>
          <a:p>
            <a:pPr marL="285750" indent="-285750">
              <a:lnSpc>
                <a:spcPct val="150000"/>
              </a:lnSpc>
              <a:buFont typeface="Wingdings" panose="05000000000000000000" pitchFamily="2" charset="2"/>
              <a:buChar char="v"/>
            </a:pPr>
            <a:r>
              <a:rPr lang="en-US" dirty="0"/>
              <a:t>22720</a:t>
            </a:r>
          </a:p>
          <a:p>
            <a:pPr marL="285750" indent="-285750">
              <a:lnSpc>
                <a:spcPct val="150000"/>
              </a:lnSpc>
              <a:buFont typeface="Wingdings" panose="05000000000000000000" pitchFamily="2" charset="2"/>
              <a:buChar char="v"/>
            </a:pPr>
            <a:r>
              <a:rPr lang="en-US" dirty="0"/>
              <a:t>22960</a:t>
            </a:r>
          </a:p>
          <a:p>
            <a:pPr marL="285750" indent="-285750">
              <a:lnSpc>
                <a:spcPct val="150000"/>
              </a:lnSpc>
              <a:buFont typeface="Wingdings" panose="05000000000000000000" pitchFamily="2" charset="2"/>
              <a:buChar char="v"/>
            </a:pPr>
            <a:r>
              <a:rPr lang="en-US" dirty="0"/>
              <a:t>84997D</a:t>
            </a:r>
          </a:p>
          <a:p>
            <a:pPr marL="285750" indent="-285750">
              <a:lnSpc>
                <a:spcPct val="150000"/>
              </a:lnSpc>
              <a:buFont typeface="Wingdings" panose="05000000000000000000" pitchFamily="2" charset="2"/>
              <a:buChar char="v"/>
            </a:pPr>
            <a:r>
              <a:rPr lang="en-US" dirty="0"/>
              <a:t>84997C</a:t>
            </a:r>
          </a:p>
        </p:txBody>
      </p:sp>
      <p:sp>
        <p:nvSpPr>
          <p:cNvPr id="38" name="TextBox 37">
            <a:extLst>
              <a:ext uri="{FF2B5EF4-FFF2-40B4-BE49-F238E27FC236}">
                <a16:creationId xmlns:a16="http://schemas.microsoft.com/office/drawing/2014/main" id="{11E54270-4998-A0D3-F970-AC5DC3416E84}"/>
              </a:ext>
            </a:extLst>
          </p:cNvPr>
          <p:cNvSpPr txBox="1"/>
          <p:nvPr/>
        </p:nvSpPr>
        <p:spPr>
          <a:xfrm>
            <a:off x="3519551" y="1092222"/>
            <a:ext cx="2478033" cy="4481355"/>
          </a:xfrm>
          <a:prstGeom prst="rect">
            <a:avLst/>
          </a:prstGeom>
          <a:noFill/>
        </p:spPr>
        <p:txBody>
          <a:bodyPr wrap="square" rtlCol="0">
            <a:spAutoFit/>
          </a:bodyPr>
          <a:lstStyle/>
          <a:p>
            <a:pPr algn="ctr"/>
            <a:r>
              <a:rPr lang="en-US" dirty="0">
                <a:latin typeface="Elephant" panose="02020904090505020303" pitchFamily="18" charset="0"/>
              </a:rPr>
              <a:t>Top 10 customers</a:t>
            </a:r>
          </a:p>
          <a:p>
            <a:pPr marL="285750" indent="-285750">
              <a:lnSpc>
                <a:spcPct val="150000"/>
              </a:lnSpc>
              <a:buFont typeface="Wingdings" panose="05000000000000000000" pitchFamily="2" charset="2"/>
              <a:buChar char="v"/>
            </a:pPr>
            <a:r>
              <a:rPr lang="en-US" dirty="0"/>
              <a:t> 14646</a:t>
            </a:r>
          </a:p>
          <a:p>
            <a:pPr marL="285750" indent="-285750">
              <a:lnSpc>
                <a:spcPct val="150000"/>
              </a:lnSpc>
              <a:buFont typeface="Wingdings" panose="05000000000000000000" pitchFamily="2" charset="2"/>
              <a:buChar char="v"/>
            </a:pPr>
            <a:r>
              <a:rPr lang="en-US" dirty="0"/>
              <a:t> 18102 </a:t>
            </a:r>
          </a:p>
          <a:p>
            <a:pPr marL="285750" indent="-285750">
              <a:lnSpc>
                <a:spcPct val="150000"/>
              </a:lnSpc>
              <a:buFont typeface="Wingdings" panose="05000000000000000000" pitchFamily="2" charset="2"/>
              <a:buChar char="v"/>
            </a:pPr>
            <a:r>
              <a:rPr lang="en-US" dirty="0"/>
              <a:t>17450</a:t>
            </a:r>
          </a:p>
          <a:p>
            <a:pPr marL="285750" indent="-285750">
              <a:lnSpc>
                <a:spcPct val="150000"/>
              </a:lnSpc>
              <a:buFont typeface="Wingdings" panose="05000000000000000000" pitchFamily="2" charset="2"/>
              <a:buChar char="v"/>
            </a:pPr>
            <a:r>
              <a:rPr lang="en-US" dirty="0"/>
              <a:t>16446</a:t>
            </a:r>
          </a:p>
          <a:p>
            <a:pPr marL="285750" indent="-285750">
              <a:lnSpc>
                <a:spcPct val="150000"/>
              </a:lnSpc>
              <a:buFont typeface="Wingdings" panose="05000000000000000000" pitchFamily="2" charset="2"/>
              <a:buChar char="v"/>
            </a:pPr>
            <a:r>
              <a:rPr lang="en-US" dirty="0"/>
              <a:t>14911</a:t>
            </a:r>
          </a:p>
          <a:p>
            <a:pPr marL="285750" indent="-285750">
              <a:lnSpc>
                <a:spcPct val="150000"/>
              </a:lnSpc>
              <a:buFont typeface="Wingdings" panose="05000000000000000000" pitchFamily="2" charset="2"/>
              <a:buChar char="v"/>
            </a:pPr>
            <a:r>
              <a:rPr lang="en-US" dirty="0"/>
              <a:t>12415</a:t>
            </a:r>
          </a:p>
          <a:p>
            <a:pPr marL="285750" indent="-285750">
              <a:lnSpc>
                <a:spcPct val="150000"/>
              </a:lnSpc>
              <a:buFont typeface="Wingdings" panose="05000000000000000000" pitchFamily="2" charset="2"/>
              <a:buChar char="v"/>
            </a:pPr>
            <a:r>
              <a:rPr lang="en-US" dirty="0"/>
              <a:t>14156</a:t>
            </a:r>
          </a:p>
          <a:p>
            <a:pPr marL="285750" indent="-285750">
              <a:lnSpc>
                <a:spcPct val="150000"/>
              </a:lnSpc>
              <a:buFont typeface="Wingdings" panose="05000000000000000000" pitchFamily="2" charset="2"/>
              <a:buChar char="v"/>
            </a:pPr>
            <a:r>
              <a:rPr lang="en-US" dirty="0"/>
              <a:t>17511</a:t>
            </a:r>
          </a:p>
          <a:p>
            <a:pPr marL="285750" indent="-285750">
              <a:lnSpc>
                <a:spcPct val="150000"/>
              </a:lnSpc>
              <a:buFont typeface="Wingdings" panose="05000000000000000000" pitchFamily="2" charset="2"/>
              <a:buChar char="v"/>
            </a:pPr>
            <a:r>
              <a:rPr lang="en-US" dirty="0"/>
              <a:t>12346</a:t>
            </a:r>
          </a:p>
          <a:p>
            <a:pPr marL="285750" indent="-285750">
              <a:lnSpc>
                <a:spcPct val="150000"/>
              </a:lnSpc>
              <a:buFont typeface="Wingdings" panose="05000000000000000000" pitchFamily="2" charset="2"/>
              <a:buChar char="v"/>
            </a:pPr>
            <a:r>
              <a:rPr lang="en-US" dirty="0"/>
              <a:t>16029</a:t>
            </a:r>
          </a:p>
        </p:txBody>
      </p:sp>
      <p:graphicFrame>
        <p:nvGraphicFramePr>
          <p:cNvPr id="39" name="Table 38">
            <a:extLst>
              <a:ext uri="{FF2B5EF4-FFF2-40B4-BE49-F238E27FC236}">
                <a16:creationId xmlns:a16="http://schemas.microsoft.com/office/drawing/2014/main" id="{3F3125C6-DBB9-0A80-F9E1-64807AA380E0}"/>
              </a:ext>
            </a:extLst>
          </p:cNvPr>
          <p:cNvGraphicFramePr>
            <a:graphicFrameLocks noGrp="1"/>
          </p:cNvGraphicFramePr>
          <p:nvPr>
            <p:extLst>
              <p:ext uri="{D42A27DB-BD31-4B8C-83A1-F6EECF244321}">
                <p14:modId xmlns:p14="http://schemas.microsoft.com/office/powerpoint/2010/main" val="863542404"/>
              </p:ext>
            </p:extLst>
          </p:nvPr>
        </p:nvGraphicFramePr>
        <p:xfrm>
          <a:off x="6200856" y="1066861"/>
          <a:ext cx="2833141" cy="4754880"/>
        </p:xfrm>
        <a:graphic>
          <a:graphicData uri="http://schemas.openxmlformats.org/drawingml/2006/table">
            <a:tbl>
              <a:tblPr firstRow="1" bandRow="1">
                <a:tableStyleId>{5940675A-B579-460E-94D1-54222C63F5DA}</a:tableStyleId>
              </a:tblPr>
              <a:tblGrid>
                <a:gridCol w="1334124">
                  <a:extLst>
                    <a:ext uri="{9D8B030D-6E8A-4147-A177-3AD203B41FA5}">
                      <a16:colId xmlns:a16="http://schemas.microsoft.com/office/drawing/2014/main" val="3489670604"/>
                    </a:ext>
                  </a:extLst>
                </a:gridCol>
                <a:gridCol w="1499017">
                  <a:extLst>
                    <a:ext uri="{9D8B030D-6E8A-4147-A177-3AD203B41FA5}">
                      <a16:colId xmlns:a16="http://schemas.microsoft.com/office/drawing/2014/main" val="2119196579"/>
                    </a:ext>
                  </a:extLst>
                </a:gridCol>
              </a:tblGrid>
              <a:tr h="337411">
                <a:tc gridSpan="2">
                  <a:txBody>
                    <a:bodyPr/>
                    <a:lstStyle/>
                    <a:p>
                      <a:pPr algn="ctr"/>
                      <a:r>
                        <a:rPr lang="en-US" sz="1800" dirty="0">
                          <a:latin typeface="Elephant" panose="02020904090505020303" pitchFamily="18" charset="0"/>
                        </a:rPr>
                        <a:t>2011 Revenue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dirty="0"/>
                    </a:p>
                  </a:txBody>
                  <a:tcPr/>
                </a:tc>
                <a:extLst>
                  <a:ext uri="{0D108BD9-81ED-4DB2-BD59-A6C34878D82A}">
                    <a16:rowId xmlns:a16="http://schemas.microsoft.com/office/drawing/2014/main" val="3380119017"/>
                  </a:ext>
                </a:extLst>
              </a:tr>
              <a:tr h="311456">
                <a:tc>
                  <a:txBody>
                    <a:bodyPr/>
                    <a:lstStyle/>
                    <a:p>
                      <a:r>
                        <a:rPr lang="en-US" dirty="0"/>
                        <a:t>January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691,364.56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47247055"/>
                  </a:ext>
                </a:extLst>
              </a:tr>
              <a:tr h="311456">
                <a:tc>
                  <a:txBody>
                    <a:bodyPr/>
                    <a:lstStyle/>
                    <a:p>
                      <a:r>
                        <a:rPr lang="en-US" dirty="0"/>
                        <a:t>February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523,631.89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09896414"/>
                  </a:ext>
                </a:extLst>
              </a:tr>
              <a:tr h="311456">
                <a:tc>
                  <a:txBody>
                    <a:bodyPr/>
                    <a:lstStyle/>
                    <a:p>
                      <a:r>
                        <a:rPr lang="en-US" dirty="0"/>
                        <a:t>March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717,639.36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34515736"/>
                  </a:ext>
                </a:extLst>
              </a:tr>
              <a:tr h="311456">
                <a:tc>
                  <a:txBody>
                    <a:bodyPr/>
                    <a:lstStyle/>
                    <a:p>
                      <a:r>
                        <a:rPr lang="en-US" dirty="0"/>
                        <a:t>April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537,808.62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37166943"/>
                  </a:ext>
                </a:extLst>
              </a:tr>
              <a:tr h="3114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770,536.02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10840883"/>
                  </a:ext>
                </a:extLst>
              </a:tr>
              <a:tr h="311456">
                <a:tc>
                  <a:txBody>
                    <a:bodyPr/>
                    <a:lstStyle/>
                    <a:p>
                      <a:r>
                        <a:rPr lang="en-US" dirty="0"/>
                        <a:t>June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761,739.90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97471778"/>
                  </a:ext>
                </a:extLst>
              </a:tr>
              <a:tr h="311456">
                <a:tc>
                  <a:txBody>
                    <a:bodyPr/>
                    <a:lstStyle/>
                    <a:p>
                      <a:r>
                        <a:rPr lang="en-US" dirty="0"/>
                        <a:t>July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719,221.19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62596007"/>
                  </a:ext>
                </a:extLst>
              </a:tr>
              <a:tr h="311456">
                <a:tc>
                  <a:txBody>
                    <a:bodyPr/>
                    <a:lstStyle/>
                    <a:p>
                      <a:r>
                        <a:rPr lang="en-US" dirty="0"/>
                        <a:t>August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759,138.38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87804300"/>
                  </a:ext>
                </a:extLst>
              </a:tr>
              <a:tr h="311456">
                <a:tc>
                  <a:txBody>
                    <a:bodyPr/>
                    <a:lstStyle/>
                    <a:p>
                      <a:r>
                        <a:rPr lang="en-US" dirty="0"/>
                        <a:t>September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1,058,590.17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72288939"/>
                  </a:ext>
                </a:extLst>
              </a:tr>
              <a:tr h="311456">
                <a:tc>
                  <a:txBody>
                    <a:bodyPr/>
                    <a:lstStyle/>
                    <a:p>
                      <a:r>
                        <a:rPr lang="en-US" dirty="0"/>
                        <a:t>October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1,154,979.30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38377354"/>
                  </a:ext>
                </a:extLst>
              </a:tr>
              <a:tr h="311456">
                <a:tc>
                  <a:txBody>
                    <a:bodyPr/>
                    <a:lstStyle/>
                    <a:p>
                      <a:r>
                        <a:rPr lang="en-US" dirty="0"/>
                        <a:t>November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1,509,496,33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28632329"/>
                  </a:ext>
                </a:extLst>
              </a:tr>
              <a:tr h="311456">
                <a:tc>
                  <a:txBody>
                    <a:bodyPr/>
                    <a:lstStyle/>
                    <a:p>
                      <a:r>
                        <a:rPr lang="en-US" dirty="0"/>
                        <a:t>December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638,792.68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28551034"/>
                  </a:ext>
                </a:extLst>
              </a:tr>
            </a:tbl>
          </a:graphicData>
        </a:graphic>
      </p:graphicFrame>
    </p:spTree>
    <p:extLst>
      <p:ext uri="{BB962C8B-B14F-4D97-AF65-F5344CB8AC3E}">
        <p14:creationId xmlns:p14="http://schemas.microsoft.com/office/powerpoint/2010/main" val="2808846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8CB08D70-F3E7-A8A9-037D-109968733F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045231" y="2858602"/>
            <a:ext cx="2972219" cy="881758"/>
          </a:xfrm>
          <a:prstGeom prst="rect">
            <a:avLst/>
          </a:prstGeom>
        </p:spPr>
      </p:pic>
      <p:pic>
        <p:nvPicPr>
          <p:cNvPr id="11" name="Picture 2">
            <a:extLst>
              <a:ext uri="{FF2B5EF4-FFF2-40B4-BE49-F238E27FC236}">
                <a16:creationId xmlns:a16="http://schemas.microsoft.com/office/drawing/2014/main" id="{AD7BC6E0-8815-D996-7726-34E5B6E7DA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6200000">
            <a:off x="10265012" y="2858602"/>
            <a:ext cx="2972219" cy="881758"/>
          </a:xfrm>
          <a:prstGeom prst="rect">
            <a:avLst/>
          </a:prstGeom>
        </p:spPr>
      </p:pic>
      <p:pic>
        <p:nvPicPr>
          <p:cNvPr id="17" name="Graphic 16" descr="Star">
            <a:extLst>
              <a:ext uri="{FF2B5EF4-FFF2-40B4-BE49-F238E27FC236}">
                <a16:creationId xmlns:a16="http://schemas.microsoft.com/office/drawing/2014/main" id="{4D11F8AC-A0D9-4ED8-53D1-89BAFC9AEE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773" y="2606186"/>
            <a:ext cx="914400" cy="914400"/>
          </a:xfrm>
          <a:prstGeom prst="rect">
            <a:avLst/>
          </a:prstGeom>
        </p:spPr>
      </p:pic>
      <p:pic>
        <p:nvPicPr>
          <p:cNvPr id="18" name="Graphic 17" descr="Star">
            <a:extLst>
              <a:ext uri="{FF2B5EF4-FFF2-40B4-BE49-F238E27FC236}">
                <a16:creationId xmlns:a16="http://schemas.microsoft.com/office/drawing/2014/main" id="{06D5B8B3-FCA1-AC0B-346D-3B86E1B13DF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66373" y="2606186"/>
            <a:ext cx="914400" cy="914400"/>
          </a:xfrm>
          <a:prstGeom prst="rect">
            <a:avLst/>
          </a:prstGeom>
        </p:spPr>
      </p:pic>
      <p:grpSp>
        <p:nvGrpSpPr>
          <p:cNvPr id="2" name="Group 2">
            <a:extLst>
              <a:ext uri="{FF2B5EF4-FFF2-40B4-BE49-F238E27FC236}">
                <a16:creationId xmlns:a16="http://schemas.microsoft.com/office/drawing/2014/main" id="{A4F1EC8C-6B8A-49C9-AF0A-85E63BE8DEE8}"/>
              </a:ext>
            </a:extLst>
          </p:cNvPr>
          <p:cNvGrpSpPr/>
          <p:nvPr/>
        </p:nvGrpSpPr>
        <p:grpSpPr>
          <a:xfrm>
            <a:off x="0" y="153648"/>
            <a:ext cx="12042098" cy="6550701"/>
            <a:chOff x="0" y="0"/>
            <a:chExt cx="23005033" cy="12157065"/>
          </a:xfrm>
        </p:grpSpPr>
        <p:pic>
          <p:nvPicPr>
            <p:cNvPr id="3" name="Picture 3">
              <a:extLst>
                <a:ext uri="{FF2B5EF4-FFF2-40B4-BE49-F238E27FC236}">
                  <a16:creationId xmlns:a16="http://schemas.microsoft.com/office/drawing/2014/main" id="{379662FB-1B1F-C0D5-1766-06B58BBE089A}"/>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760969" y="0"/>
              <a:ext cx="2891870" cy="2689439"/>
            </a:xfrm>
            <a:prstGeom prst="rect">
              <a:avLst/>
            </a:prstGeom>
          </p:spPr>
        </p:pic>
        <p:pic>
          <p:nvPicPr>
            <p:cNvPr id="4" name="Picture 4">
              <a:extLst>
                <a:ext uri="{FF2B5EF4-FFF2-40B4-BE49-F238E27FC236}">
                  <a16:creationId xmlns:a16="http://schemas.microsoft.com/office/drawing/2014/main" id="{DCAD27DF-B0E7-E07B-BC87-425BB87FE3D0}"/>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760969" y="3155875"/>
              <a:ext cx="2891870" cy="2689439"/>
            </a:xfrm>
            <a:prstGeom prst="rect">
              <a:avLst/>
            </a:prstGeom>
          </p:spPr>
        </p:pic>
        <p:pic>
          <p:nvPicPr>
            <p:cNvPr id="5" name="Picture 5">
              <a:extLst>
                <a:ext uri="{FF2B5EF4-FFF2-40B4-BE49-F238E27FC236}">
                  <a16:creationId xmlns:a16="http://schemas.microsoft.com/office/drawing/2014/main" id="{FF08F976-29C4-96F7-CC80-C2DD0350374F}"/>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760969" y="6311751"/>
              <a:ext cx="2891870" cy="2689439"/>
            </a:xfrm>
            <a:prstGeom prst="rect">
              <a:avLst/>
            </a:prstGeom>
          </p:spPr>
        </p:pic>
        <p:pic>
          <p:nvPicPr>
            <p:cNvPr id="6" name="Picture 6">
              <a:extLst>
                <a:ext uri="{FF2B5EF4-FFF2-40B4-BE49-F238E27FC236}">
                  <a16:creationId xmlns:a16="http://schemas.microsoft.com/office/drawing/2014/main" id="{82C5EA70-1DE1-C9FC-E886-319170602C44}"/>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760969" y="9467626"/>
              <a:ext cx="2891870" cy="2689439"/>
            </a:xfrm>
            <a:prstGeom prst="rect">
              <a:avLst/>
            </a:prstGeom>
          </p:spPr>
        </p:pic>
        <p:pic>
          <p:nvPicPr>
            <p:cNvPr id="7" name="Picture 7">
              <a:extLst>
                <a:ext uri="{FF2B5EF4-FFF2-40B4-BE49-F238E27FC236}">
                  <a16:creationId xmlns:a16="http://schemas.microsoft.com/office/drawing/2014/main" id="{28F7F69E-054B-88DB-8071-575633C037B1}"/>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408776" y="0"/>
              <a:ext cx="2891870" cy="2689439"/>
            </a:xfrm>
            <a:prstGeom prst="rect">
              <a:avLst/>
            </a:prstGeom>
          </p:spPr>
        </p:pic>
        <p:pic>
          <p:nvPicPr>
            <p:cNvPr id="8" name="Picture 8">
              <a:extLst>
                <a:ext uri="{FF2B5EF4-FFF2-40B4-BE49-F238E27FC236}">
                  <a16:creationId xmlns:a16="http://schemas.microsoft.com/office/drawing/2014/main" id="{DD5D01E0-4005-B79E-4598-57FFC6B0BC39}"/>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408776" y="3155875"/>
              <a:ext cx="2891870" cy="2689439"/>
            </a:xfrm>
            <a:prstGeom prst="rect">
              <a:avLst/>
            </a:prstGeom>
          </p:spPr>
        </p:pic>
        <p:pic>
          <p:nvPicPr>
            <p:cNvPr id="9" name="Picture 9">
              <a:extLst>
                <a:ext uri="{FF2B5EF4-FFF2-40B4-BE49-F238E27FC236}">
                  <a16:creationId xmlns:a16="http://schemas.microsoft.com/office/drawing/2014/main" id="{0DF0666F-A482-A1C6-820C-D95634BA5CF4}"/>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408776" y="6311751"/>
              <a:ext cx="2891870" cy="2689439"/>
            </a:xfrm>
            <a:prstGeom prst="rect">
              <a:avLst/>
            </a:prstGeom>
          </p:spPr>
        </p:pic>
        <p:pic>
          <p:nvPicPr>
            <p:cNvPr id="12" name="Picture 10">
              <a:extLst>
                <a:ext uri="{FF2B5EF4-FFF2-40B4-BE49-F238E27FC236}">
                  <a16:creationId xmlns:a16="http://schemas.microsoft.com/office/drawing/2014/main" id="{D0927E91-C29C-7FD0-8D6C-CC086ED85026}"/>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408776" y="9467626"/>
              <a:ext cx="2891870" cy="2689439"/>
            </a:xfrm>
            <a:prstGeom prst="rect">
              <a:avLst/>
            </a:prstGeom>
          </p:spPr>
        </p:pic>
        <p:pic>
          <p:nvPicPr>
            <p:cNvPr id="13" name="Picture 11">
              <a:extLst>
                <a:ext uri="{FF2B5EF4-FFF2-40B4-BE49-F238E27FC236}">
                  <a16:creationId xmlns:a16="http://schemas.microsoft.com/office/drawing/2014/main" id="{8331F077-0DB0-E0E9-A39E-3B485689DF1F}"/>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2">
              <a:extLst>
                <a:ext uri="{FF2B5EF4-FFF2-40B4-BE49-F238E27FC236}">
                  <a16:creationId xmlns:a16="http://schemas.microsoft.com/office/drawing/2014/main" id="{641915CA-7524-9DCB-62F6-16906A1AE9C6}"/>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3155875"/>
              <a:ext cx="2891870" cy="2689439"/>
            </a:xfrm>
            <a:prstGeom prst="rect">
              <a:avLst/>
            </a:prstGeom>
          </p:spPr>
        </p:pic>
        <p:pic>
          <p:nvPicPr>
            <p:cNvPr id="15" name="Picture 13">
              <a:extLst>
                <a:ext uri="{FF2B5EF4-FFF2-40B4-BE49-F238E27FC236}">
                  <a16:creationId xmlns:a16="http://schemas.microsoft.com/office/drawing/2014/main" id="{B393279C-E674-4DF5-0816-8AE1DC9D75A4}"/>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6311751"/>
              <a:ext cx="2891870" cy="2689439"/>
            </a:xfrm>
            <a:prstGeom prst="rect">
              <a:avLst/>
            </a:prstGeom>
          </p:spPr>
        </p:pic>
        <p:pic>
          <p:nvPicPr>
            <p:cNvPr id="16" name="Picture 14">
              <a:extLst>
                <a:ext uri="{FF2B5EF4-FFF2-40B4-BE49-F238E27FC236}">
                  <a16:creationId xmlns:a16="http://schemas.microsoft.com/office/drawing/2014/main" id="{FE8F925B-8C3A-0F3C-48A5-420BC0A74FE7}"/>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9467626"/>
              <a:ext cx="2891870" cy="2689439"/>
            </a:xfrm>
            <a:prstGeom prst="rect">
              <a:avLst/>
            </a:prstGeom>
          </p:spPr>
        </p:pic>
        <p:pic>
          <p:nvPicPr>
            <p:cNvPr id="19" name="Picture 15">
              <a:extLst>
                <a:ext uri="{FF2B5EF4-FFF2-40B4-BE49-F238E27FC236}">
                  <a16:creationId xmlns:a16="http://schemas.microsoft.com/office/drawing/2014/main" id="{8F242EC5-0DAD-D7AB-BCD5-CE6A8EAB22D6}"/>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113163" y="0"/>
              <a:ext cx="2891870" cy="2689439"/>
            </a:xfrm>
            <a:prstGeom prst="rect">
              <a:avLst/>
            </a:prstGeom>
          </p:spPr>
        </p:pic>
        <p:pic>
          <p:nvPicPr>
            <p:cNvPr id="20" name="Picture 16">
              <a:extLst>
                <a:ext uri="{FF2B5EF4-FFF2-40B4-BE49-F238E27FC236}">
                  <a16:creationId xmlns:a16="http://schemas.microsoft.com/office/drawing/2014/main" id="{884543A5-8D18-B45B-21A4-7B9601317C71}"/>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113163" y="3155875"/>
              <a:ext cx="2891870" cy="2689439"/>
            </a:xfrm>
            <a:prstGeom prst="rect">
              <a:avLst/>
            </a:prstGeom>
          </p:spPr>
        </p:pic>
        <p:pic>
          <p:nvPicPr>
            <p:cNvPr id="21" name="Picture 17">
              <a:extLst>
                <a:ext uri="{FF2B5EF4-FFF2-40B4-BE49-F238E27FC236}">
                  <a16:creationId xmlns:a16="http://schemas.microsoft.com/office/drawing/2014/main" id="{E0FABD75-D14B-FC68-7BF3-D6BE1EA081B2}"/>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113163" y="6311751"/>
              <a:ext cx="2891870" cy="2689439"/>
            </a:xfrm>
            <a:prstGeom prst="rect">
              <a:avLst/>
            </a:prstGeom>
          </p:spPr>
        </p:pic>
        <p:pic>
          <p:nvPicPr>
            <p:cNvPr id="22" name="Picture 18">
              <a:extLst>
                <a:ext uri="{FF2B5EF4-FFF2-40B4-BE49-F238E27FC236}">
                  <a16:creationId xmlns:a16="http://schemas.microsoft.com/office/drawing/2014/main" id="{31CCA519-1FF3-84A2-19C0-EACA01777D8C}"/>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113163" y="9467626"/>
              <a:ext cx="2891870" cy="2689439"/>
            </a:xfrm>
            <a:prstGeom prst="rect">
              <a:avLst/>
            </a:prstGeom>
          </p:spPr>
        </p:pic>
        <p:pic>
          <p:nvPicPr>
            <p:cNvPr id="23" name="Picture 19">
              <a:extLst>
                <a:ext uri="{FF2B5EF4-FFF2-40B4-BE49-F238E27FC236}">
                  <a16:creationId xmlns:a16="http://schemas.microsoft.com/office/drawing/2014/main" id="{6ED26E69-CB94-9CCD-42DA-D291DFC45541}"/>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24" name="Picture 20">
              <a:extLst>
                <a:ext uri="{FF2B5EF4-FFF2-40B4-BE49-F238E27FC236}">
                  <a16:creationId xmlns:a16="http://schemas.microsoft.com/office/drawing/2014/main" id="{85B9DA53-1773-5F1E-E9C1-52E98B4600DA}"/>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3155875"/>
              <a:ext cx="2891870" cy="2689439"/>
            </a:xfrm>
            <a:prstGeom prst="rect">
              <a:avLst/>
            </a:prstGeom>
          </p:spPr>
        </p:pic>
        <p:pic>
          <p:nvPicPr>
            <p:cNvPr id="25" name="Picture 21">
              <a:extLst>
                <a:ext uri="{FF2B5EF4-FFF2-40B4-BE49-F238E27FC236}">
                  <a16:creationId xmlns:a16="http://schemas.microsoft.com/office/drawing/2014/main" id="{C9E70163-671C-9D58-94E9-E19BCFE7E565}"/>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6311751"/>
              <a:ext cx="2891870" cy="2689439"/>
            </a:xfrm>
            <a:prstGeom prst="rect">
              <a:avLst/>
            </a:prstGeom>
          </p:spPr>
        </p:pic>
        <p:pic>
          <p:nvPicPr>
            <p:cNvPr id="26" name="Picture 22">
              <a:extLst>
                <a:ext uri="{FF2B5EF4-FFF2-40B4-BE49-F238E27FC236}">
                  <a16:creationId xmlns:a16="http://schemas.microsoft.com/office/drawing/2014/main" id="{8D1033E0-6386-F68E-C788-8C289136D2BA}"/>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9467626"/>
              <a:ext cx="2891870" cy="2689439"/>
            </a:xfrm>
            <a:prstGeom prst="rect">
              <a:avLst/>
            </a:prstGeom>
          </p:spPr>
        </p:pic>
        <p:pic>
          <p:nvPicPr>
            <p:cNvPr id="27" name="Picture 23">
              <a:extLst>
                <a:ext uri="{FF2B5EF4-FFF2-40B4-BE49-F238E27FC236}">
                  <a16:creationId xmlns:a16="http://schemas.microsoft.com/office/drawing/2014/main" id="{CFCB9D4D-E515-90AF-9DC0-46FE601E0D08}"/>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28" name="Picture 24">
              <a:extLst>
                <a:ext uri="{FF2B5EF4-FFF2-40B4-BE49-F238E27FC236}">
                  <a16:creationId xmlns:a16="http://schemas.microsoft.com/office/drawing/2014/main" id="{385E3807-1F17-59C9-38E9-37AE94F3ADBC}"/>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3155875"/>
              <a:ext cx="2891870" cy="2689439"/>
            </a:xfrm>
            <a:prstGeom prst="rect">
              <a:avLst/>
            </a:prstGeom>
          </p:spPr>
        </p:pic>
        <p:pic>
          <p:nvPicPr>
            <p:cNvPr id="29" name="Picture 25">
              <a:extLst>
                <a:ext uri="{FF2B5EF4-FFF2-40B4-BE49-F238E27FC236}">
                  <a16:creationId xmlns:a16="http://schemas.microsoft.com/office/drawing/2014/main" id="{BB4AABE8-8F73-5529-09BE-0FA9219FA68D}"/>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6311751"/>
              <a:ext cx="2891870" cy="2689439"/>
            </a:xfrm>
            <a:prstGeom prst="rect">
              <a:avLst/>
            </a:prstGeom>
          </p:spPr>
        </p:pic>
        <p:pic>
          <p:nvPicPr>
            <p:cNvPr id="30" name="Picture 26">
              <a:extLst>
                <a:ext uri="{FF2B5EF4-FFF2-40B4-BE49-F238E27FC236}">
                  <a16:creationId xmlns:a16="http://schemas.microsoft.com/office/drawing/2014/main" id="{CB3FC371-CB7F-1B11-7B9B-A8E14B53618E}"/>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9467626"/>
              <a:ext cx="2891870" cy="2689439"/>
            </a:xfrm>
            <a:prstGeom prst="rect">
              <a:avLst/>
            </a:prstGeom>
          </p:spPr>
        </p:pic>
        <p:pic>
          <p:nvPicPr>
            <p:cNvPr id="31" name="Picture 27">
              <a:extLst>
                <a:ext uri="{FF2B5EF4-FFF2-40B4-BE49-F238E27FC236}">
                  <a16:creationId xmlns:a16="http://schemas.microsoft.com/office/drawing/2014/main" id="{B170C630-9BB0-FC66-3D64-7B272918D80B}"/>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pic>
          <p:nvPicPr>
            <p:cNvPr id="32" name="Picture 28">
              <a:extLst>
                <a:ext uri="{FF2B5EF4-FFF2-40B4-BE49-F238E27FC236}">
                  <a16:creationId xmlns:a16="http://schemas.microsoft.com/office/drawing/2014/main" id="{C1D1BF6F-F827-CF82-41FF-219F87880D50}"/>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3155875"/>
              <a:ext cx="2891870" cy="2689439"/>
            </a:xfrm>
            <a:prstGeom prst="rect">
              <a:avLst/>
            </a:prstGeom>
          </p:spPr>
        </p:pic>
        <p:pic>
          <p:nvPicPr>
            <p:cNvPr id="33" name="Picture 29">
              <a:extLst>
                <a:ext uri="{FF2B5EF4-FFF2-40B4-BE49-F238E27FC236}">
                  <a16:creationId xmlns:a16="http://schemas.microsoft.com/office/drawing/2014/main" id="{3D01E1CE-6700-79AC-4AA1-788B7E400F2B}"/>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6311751"/>
              <a:ext cx="2891870" cy="2689439"/>
            </a:xfrm>
            <a:prstGeom prst="rect">
              <a:avLst/>
            </a:prstGeom>
          </p:spPr>
        </p:pic>
        <p:pic>
          <p:nvPicPr>
            <p:cNvPr id="34" name="Picture 30">
              <a:extLst>
                <a:ext uri="{FF2B5EF4-FFF2-40B4-BE49-F238E27FC236}">
                  <a16:creationId xmlns:a16="http://schemas.microsoft.com/office/drawing/2014/main" id="{975F3A3B-3099-26F1-A731-DAF15181040A}"/>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9467626"/>
              <a:ext cx="2891870" cy="2689439"/>
            </a:xfrm>
            <a:prstGeom prst="rect">
              <a:avLst/>
            </a:prstGeom>
          </p:spPr>
        </p:pic>
      </p:grpSp>
      <p:graphicFrame>
        <p:nvGraphicFramePr>
          <p:cNvPr id="37" name="Chart 36">
            <a:extLst>
              <a:ext uri="{FF2B5EF4-FFF2-40B4-BE49-F238E27FC236}">
                <a16:creationId xmlns:a16="http://schemas.microsoft.com/office/drawing/2014/main" id="{6BE1C1C8-673A-1BA6-2631-3A2B96B5E631}"/>
              </a:ext>
            </a:extLst>
          </p:cNvPr>
          <p:cNvGraphicFramePr/>
          <p:nvPr>
            <p:extLst>
              <p:ext uri="{D42A27DB-BD31-4B8C-83A1-F6EECF244321}">
                <p14:modId xmlns:p14="http://schemas.microsoft.com/office/powerpoint/2010/main" val="1430870411"/>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85941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B66876-DC50-0EF3-88DC-8EF3919B1858}"/>
            </a:ext>
          </a:extLst>
        </p:cNvPr>
        <p:cNvGrpSpPr/>
        <p:nvPr/>
      </p:nvGrpSpPr>
      <p:grpSpPr>
        <a:xfrm>
          <a:off x="0" y="0"/>
          <a:ext cx="0" cy="0"/>
          <a:chOff x="0" y="0"/>
          <a:chExt cx="0" cy="0"/>
        </a:xfrm>
      </p:grpSpPr>
      <p:pic>
        <p:nvPicPr>
          <p:cNvPr id="10" name="Picture 2">
            <a:extLst>
              <a:ext uri="{FF2B5EF4-FFF2-40B4-BE49-F238E27FC236}">
                <a16:creationId xmlns:a16="http://schemas.microsoft.com/office/drawing/2014/main" id="{8F48650C-0D2F-5ED5-64D4-AFB965526A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045231" y="2858602"/>
            <a:ext cx="2972219" cy="881758"/>
          </a:xfrm>
          <a:prstGeom prst="rect">
            <a:avLst/>
          </a:prstGeom>
        </p:spPr>
      </p:pic>
      <p:pic>
        <p:nvPicPr>
          <p:cNvPr id="11" name="Picture 2">
            <a:extLst>
              <a:ext uri="{FF2B5EF4-FFF2-40B4-BE49-F238E27FC236}">
                <a16:creationId xmlns:a16="http://schemas.microsoft.com/office/drawing/2014/main" id="{A7A8471E-56C8-D89E-A6F5-859E5CB36D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6200000">
            <a:off x="10265012" y="2858602"/>
            <a:ext cx="2972219" cy="881758"/>
          </a:xfrm>
          <a:prstGeom prst="rect">
            <a:avLst/>
          </a:prstGeom>
        </p:spPr>
      </p:pic>
      <p:pic>
        <p:nvPicPr>
          <p:cNvPr id="17" name="Graphic 16" descr="Star">
            <a:extLst>
              <a:ext uri="{FF2B5EF4-FFF2-40B4-BE49-F238E27FC236}">
                <a16:creationId xmlns:a16="http://schemas.microsoft.com/office/drawing/2014/main" id="{800DBFF1-2BFE-E185-7A95-93715D12422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773" y="2606186"/>
            <a:ext cx="914400" cy="914400"/>
          </a:xfrm>
          <a:prstGeom prst="rect">
            <a:avLst/>
          </a:prstGeom>
        </p:spPr>
      </p:pic>
      <p:pic>
        <p:nvPicPr>
          <p:cNvPr id="18" name="Graphic 17" descr="Star">
            <a:extLst>
              <a:ext uri="{FF2B5EF4-FFF2-40B4-BE49-F238E27FC236}">
                <a16:creationId xmlns:a16="http://schemas.microsoft.com/office/drawing/2014/main" id="{17D3D973-D545-C52D-DAE3-1EC3A02172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60167" y="2640266"/>
            <a:ext cx="914400" cy="914400"/>
          </a:xfrm>
          <a:prstGeom prst="rect">
            <a:avLst/>
          </a:prstGeom>
        </p:spPr>
      </p:pic>
      <p:grpSp>
        <p:nvGrpSpPr>
          <p:cNvPr id="2" name="Group 2">
            <a:extLst>
              <a:ext uri="{FF2B5EF4-FFF2-40B4-BE49-F238E27FC236}">
                <a16:creationId xmlns:a16="http://schemas.microsoft.com/office/drawing/2014/main" id="{576CEEB8-2AFE-E47F-0D28-347D8F310015}"/>
              </a:ext>
            </a:extLst>
          </p:cNvPr>
          <p:cNvGrpSpPr/>
          <p:nvPr/>
        </p:nvGrpSpPr>
        <p:grpSpPr>
          <a:xfrm>
            <a:off x="74951" y="153649"/>
            <a:ext cx="12042098" cy="6550701"/>
            <a:chOff x="0" y="0"/>
            <a:chExt cx="23005033" cy="12157065"/>
          </a:xfrm>
          <a:solidFill>
            <a:srgbClr val="00B0F0"/>
          </a:solidFill>
        </p:grpSpPr>
        <p:pic>
          <p:nvPicPr>
            <p:cNvPr id="3" name="Picture 3">
              <a:extLst>
                <a:ext uri="{FF2B5EF4-FFF2-40B4-BE49-F238E27FC236}">
                  <a16:creationId xmlns:a16="http://schemas.microsoft.com/office/drawing/2014/main" id="{8C491544-23BE-059F-8A61-2ED48C44C873}"/>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760969" y="0"/>
              <a:ext cx="2891870" cy="2689439"/>
            </a:xfrm>
            <a:prstGeom prst="rect">
              <a:avLst/>
            </a:prstGeom>
          </p:spPr>
        </p:pic>
        <p:pic>
          <p:nvPicPr>
            <p:cNvPr id="4" name="Picture 4">
              <a:extLst>
                <a:ext uri="{FF2B5EF4-FFF2-40B4-BE49-F238E27FC236}">
                  <a16:creationId xmlns:a16="http://schemas.microsoft.com/office/drawing/2014/main" id="{3139EFC3-EFB9-2355-C6BE-546BBCFF2BA9}"/>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760969" y="3155875"/>
              <a:ext cx="2891870" cy="2689439"/>
            </a:xfrm>
            <a:prstGeom prst="rect">
              <a:avLst/>
            </a:prstGeom>
          </p:spPr>
        </p:pic>
        <p:pic>
          <p:nvPicPr>
            <p:cNvPr id="5" name="Picture 5">
              <a:extLst>
                <a:ext uri="{FF2B5EF4-FFF2-40B4-BE49-F238E27FC236}">
                  <a16:creationId xmlns:a16="http://schemas.microsoft.com/office/drawing/2014/main" id="{239E1945-7BB6-48BA-D446-479B5AF964AB}"/>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760969" y="6311751"/>
              <a:ext cx="2891870" cy="2689439"/>
            </a:xfrm>
            <a:prstGeom prst="rect">
              <a:avLst/>
            </a:prstGeom>
          </p:spPr>
        </p:pic>
        <p:pic>
          <p:nvPicPr>
            <p:cNvPr id="6" name="Picture 6">
              <a:extLst>
                <a:ext uri="{FF2B5EF4-FFF2-40B4-BE49-F238E27FC236}">
                  <a16:creationId xmlns:a16="http://schemas.microsoft.com/office/drawing/2014/main" id="{2C071520-3132-B3AA-E350-D735AE8BB405}"/>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760969" y="9467626"/>
              <a:ext cx="2891870" cy="2689439"/>
            </a:xfrm>
            <a:prstGeom prst="rect">
              <a:avLst/>
            </a:prstGeom>
          </p:spPr>
        </p:pic>
        <p:pic>
          <p:nvPicPr>
            <p:cNvPr id="7" name="Picture 7">
              <a:extLst>
                <a:ext uri="{FF2B5EF4-FFF2-40B4-BE49-F238E27FC236}">
                  <a16:creationId xmlns:a16="http://schemas.microsoft.com/office/drawing/2014/main" id="{74751362-C866-0BD2-9809-30DC8B5F7EC4}"/>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408776" y="0"/>
              <a:ext cx="2891870" cy="2689439"/>
            </a:xfrm>
            <a:prstGeom prst="rect">
              <a:avLst/>
            </a:prstGeom>
          </p:spPr>
        </p:pic>
        <p:pic>
          <p:nvPicPr>
            <p:cNvPr id="8" name="Picture 8">
              <a:extLst>
                <a:ext uri="{FF2B5EF4-FFF2-40B4-BE49-F238E27FC236}">
                  <a16:creationId xmlns:a16="http://schemas.microsoft.com/office/drawing/2014/main" id="{8D982E60-E632-C495-2073-793981D46EDC}"/>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408776" y="3155875"/>
              <a:ext cx="2891870" cy="2689439"/>
            </a:xfrm>
            <a:prstGeom prst="rect">
              <a:avLst/>
            </a:prstGeom>
          </p:spPr>
        </p:pic>
        <p:pic>
          <p:nvPicPr>
            <p:cNvPr id="9" name="Picture 9">
              <a:extLst>
                <a:ext uri="{FF2B5EF4-FFF2-40B4-BE49-F238E27FC236}">
                  <a16:creationId xmlns:a16="http://schemas.microsoft.com/office/drawing/2014/main" id="{2CFDDA35-5731-0C4B-A590-BCEFC938216A}"/>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408776" y="6311751"/>
              <a:ext cx="2891870" cy="2689439"/>
            </a:xfrm>
            <a:prstGeom prst="rect">
              <a:avLst/>
            </a:prstGeom>
          </p:spPr>
        </p:pic>
        <p:pic>
          <p:nvPicPr>
            <p:cNvPr id="12" name="Picture 10">
              <a:extLst>
                <a:ext uri="{FF2B5EF4-FFF2-40B4-BE49-F238E27FC236}">
                  <a16:creationId xmlns:a16="http://schemas.microsoft.com/office/drawing/2014/main" id="{D7244D2A-6480-37BC-DA9F-116C8D55C8FF}"/>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408776" y="9467626"/>
              <a:ext cx="2891870" cy="2689439"/>
            </a:xfrm>
            <a:prstGeom prst="rect">
              <a:avLst/>
            </a:prstGeom>
          </p:spPr>
        </p:pic>
        <p:pic>
          <p:nvPicPr>
            <p:cNvPr id="13" name="Picture 11">
              <a:extLst>
                <a:ext uri="{FF2B5EF4-FFF2-40B4-BE49-F238E27FC236}">
                  <a16:creationId xmlns:a16="http://schemas.microsoft.com/office/drawing/2014/main" id="{EBF8D30E-974A-D046-3D21-B4B4D860A191}"/>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2">
              <a:extLst>
                <a:ext uri="{FF2B5EF4-FFF2-40B4-BE49-F238E27FC236}">
                  <a16:creationId xmlns:a16="http://schemas.microsoft.com/office/drawing/2014/main" id="{37F394CE-DA52-BF8D-3789-C593B5C71747}"/>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3155875"/>
              <a:ext cx="2891870" cy="2689439"/>
            </a:xfrm>
            <a:prstGeom prst="rect">
              <a:avLst/>
            </a:prstGeom>
          </p:spPr>
        </p:pic>
        <p:pic>
          <p:nvPicPr>
            <p:cNvPr id="15" name="Picture 13">
              <a:extLst>
                <a:ext uri="{FF2B5EF4-FFF2-40B4-BE49-F238E27FC236}">
                  <a16:creationId xmlns:a16="http://schemas.microsoft.com/office/drawing/2014/main" id="{6BDDB3A1-42C6-9CDB-C6A1-0992F5DA299C}"/>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6311751"/>
              <a:ext cx="2891870" cy="2689439"/>
            </a:xfrm>
            <a:prstGeom prst="rect">
              <a:avLst/>
            </a:prstGeom>
          </p:spPr>
        </p:pic>
        <p:pic>
          <p:nvPicPr>
            <p:cNvPr id="16" name="Picture 14">
              <a:extLst>
                <a:ext uri="{FF2B5EF4-FFF2-40B4-BE49-F238E27FC236}">
                  <a16:creationId xmlns:a16="http://schemas.microsoft.com/office/drawing/2014/main" id="{39AFEBF4-D46B-63E7-1458-B086E0196D12}"/>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9467626"/>
              <a:ext cx="2891870" cy="2689439"/>
            </a:xfrm>
            <a:prstGeom prst="rect">
              <a:avLst/>
            </a:prstGeom>
          </p:spPr>
        </p:pic>
        <p:pic>
          <p:nvPicPr>
            <p:cNvPr id="19" name="Picture 15">
              <a:extLst>
                <a:ext uri="{FF2B5EF4-FFF2-40B4-BE49-F238E27FC236}">
                  <a16:creationId xmlns:a16="http://schemas.microsoft.com/office/drawing/2014/main" id="{F54556B2-5E0F-802D-A3EE-0EAE7AA4A461}"/>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113163" y="0"/>
              <a:ext cx="2891870" cy="2689439"/>
            </a:xfrm>
            <a:prstGeom prst="rect">
              <a:avLst/>
            </a:prstGeom>
          </p:spPr>
        </p:pic>
        <p:pic>
          <p:nvPicPr>
            <p:cNvPr id="20" name="Picture 16">
              <a:extLst>
                <a:ext uri="{FF2B5EF4-FFF2-40B4-BE49-F238E27FC236}">
                  <a16:creationId xmlns:a16="http://schemas.microsoft.com/office/drawing/2014/main" id="{C8FC1DC1-2CA8-A5C9-41E0-F691931E908F}"/>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113163" y="3155875"/>
              <a:ext cx="2891870" cy="2689439"/>
            </a:xfrm>
            <a:prstGeom prst="rect">
              <a:avLst/>
            </a:prstGeom>
          </p:spPr>
        </p:pic>
        <p:pic>
          <p:nvPicPr>
            <p:cNvPr id="21" name="Picture 17">
              <a:extLst>
                <a:ext uri="{FF2B5EF4-FFF2-40B4-BE49-F238E27FC236}">
                  <a16:creationId xmlns:a16="http://schemas.microsoft.com/office/drawing/2014/main" id="{FD1B485B-4D5B-712E-DC59-175C38532B72}"/>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113163" y="6311751"/>
              <a:ext cx="2891870" cy="2689439"/>
            </a:xfrm>
            <a:prstGeom prst="rect">
              <a:avLst/>
            </a:prstGeom>
          </p:spPr>
        </p:pic>
        <p:pic>
          <p:nvPicPr>
            <p:cNvPr id="22" name="Picture 18">
              <a:extLst>
                <a:ext uri="{FF2B5EF4-FFF2-40B4-BE49-F238E27FC236}">
                  <a16:creationId xmlns:a16="http://schemas.microsoft.com/office/drawing/2014/main" id="{04D8EE9D-9F3A-A132-D964-147506A37312}"/>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113163" y="9467626"/>
              <a:ext cx="2891870" cy="2689439"/>
            </a:xfrm>
            <a:prstGeom prst="rect">
              <a:avLst/>
            </a:prstGeom>
          </p:spPr>
        </p:pic>
        <p:pic>
          <p:nvPicPr>
            <p:cNvPr id="23" name="Picture 19">
              <a:extLst>
                <a:ext uri="{FF2B5EF4-FFF2-40B4-BE49-F238E27FC236}">
                  <a16:creationId xmlns:a16="http://schemas.microsoft.com/office/drawing/2014/main" id="{E47F3A8F-563C-B1D4-2E99-D5DF0E6DA890}"/>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24" name="Picture 20">
              <a:extLst>
                <a:ext uri="{FF2B5EF4-FFF2-40B4-BE49-F238E27FC236}">
                  <a16:creationId xmlns:a16="http://schemas.microsoft.com/office/drawing/2014/main" id="{96F0F016-3841-2B5C-A337-2DF7B0AE8BBE}"/>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3155875"/>
              <a:ext cx="2891870" cy="2689439"/>
            </a:xfrm>
            <a:prstGeom prst="rect">
              <a:avLst/>
            </a:prstGeom>
          </p:spPr>
        </p:pic>
        <p:pic>
          <p:nvPicPr>
            <p:cNvPr id="25" name="Picture 21">
              <a:extLst>
                <a:ext uri="{FF2B5EF4-FFF2-40B4-BE49-F238E27FC236}">
                  <a16:creationId xmlns:a16="http://schemas.microsoft.com/office/drawing/2014/main" id="{BB4D1D37-A758-830D-F1EF-568299435883}"/>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6311751"/>
              <a:ext cx="2891870" cy="2689439"/>
            </a:xfrm>
            <a:prstGeom prst="rect">
              <a:avLst/>
            </a:prstGeom>
          </p:spPr>
        </p:pic>
        <p:pic>
          <p:nvPicPr>
            <p:cNvPr id="26" name="Picture 22">
              <a:extLst>
                <a:ext uri="{FF2B5EF4-FFF2-40B4-BE49-F238E27FC236}">
                  <a16:creationId xmlns:a16="http://schemas.microsoft.com/office/drawing/2014/main" id="{685DDD5E-B9C6-60A4-9587-D8F4DEDF8D74}"/>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9467626"/>
              <a:ext cx="2891870" cy="2689439"/>
            </a:xfrm>
            <a:prstGeom prst="rect">
              <a:avLst/>
            </a:prstGeom>
          </p:spPr>
        </p:pic>
        <p:pic>
          <p:nvPicPr>
            <p:cNvPr id="27" name="Picture 23">
              <a:extLst>
                <a:ext uri="{FF2B5EF4-FFF2-40B4-BE49-F238E27FC236}">
                  <a16:creationId xmlns:a16="http://schemas.microsoft.com/office/drawing/2014/main" id="{FD91AA8A-9E92-8E09-70BE-9F4C6821ECF4}"/>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28" name="Picture 24">
              <a:extLst>
                <a:ext uri="{FF2B5EF4-FFF2-40B4-BE49-F238E27FC236}">
                  <a16:creationId xmlns:a16="http://schemas.microsoft.com/office/drawing/2014/main" id="{45F05F61-C6CD-7D94-7645-6709310B2401}"/>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3155875"/>
              <a:ext cx="2891870" cy="2689439"/>
            </a:xfrm>
            <a:prstGeom prst="rect">
              <a:avLst/>
            </a:prstGeom>
          </p:spPr>
        </p:pic>
        <p:pic>
          <p:nvPicPr>
            <p:cNvPr id="29" name="Picture 25">
              <a:extLst>
                <a:ext uri="{FF2B5EF4-FFF2-40B4-BE49-F238E27FC236}">
                  <a16:creationId xmlns:a16="http://schemas.microsoft.com/office/drawing/2014/main" id="{B33D6ED6-3DBA-ECAB-79AC-0C73A4E315B6}"/>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6311751"/>
              <a:ext cx="2891870" cy="2689439"/>
            </a:xfrm>
            <a:prstGeom prst="rect">
              <a:avLst/>
            </a:prstGeom>
          </p:spPr>
        </p:pic>
        <p:pic>
          <p:nvPicPr>
            <p:cNvPr id="30" name="Picture 26">
              <a:extLst>
                <a:ext uri="{FF2B5EF4-FFF2-40B4-BE49-F238E27FC236}">
                  <a16:creationId xmlns:a16="http://schemas.microsoft.com/office/drawing/2014/main" id="{455DF920-ED75-19CF-C41C-8A073B8346AA}"/>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9467626"/>
              <a:ext cx="2891870" cy="2689439"/>
            </a:xfrm>
            <a:prstGeom prst="rect">
              <a:avLst/>
            </a:prstGeom>
          </p:spPr>
        </p:pic>
        <p:pic>
          <p:nvPicPr>
            <p:cNvPr id="31" name="Picture 27">
              <a:extLst>
                <a:ext uri="{FF2B5EF4-FFF2-40B4-BE49-F238E27FC236}">
                  <a16:creationId xmlns:a16="http://schemas.microsoft.com/office/drawing/2014/main" id="{553283C3-A6ED-33B0-93EE-96857A17B401}"/>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pic>
          <p:nvPicPr>
            <p:cNvPr id="32" name="Picture 28">
              <a:extLst>
                <a:ext uri="{FF2B5EF4-FFF2-40B4-BE49-F238E27FC236}">
                  <a16:creationId xmlns:a16="http://schemas.microsoft.com/office/drawing/2014/main" id="{AA26DA54-D2BA-FCEE-B163-E8BD6911E0C8}"/>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3155875"/>
              <a:ext cx="2891870" cy="2689439"/>
            </a:xfrm>
            <a:prstGeom prst="rect">
              <a:avLst/>
            </a:prstGeom>
          </p:spPr>
        </p:pic>
        <p:pic>
          <p:nvPicPr>
            <p:cNvPr id="33" name="Picture 29">
              <a:extLst>
                <a:ext uri="{FF2B5EF4-FFF2-40B4-BE49-F238E27FC236}">
                  <a16:creationId xmlns:a16="http://schemas.microsoft.com/office/drawing/2014/main" id="{6E4C8BDF-D382-C63C-7E95-34BEEB805B6C}"/>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6311751"/>
              <a:ext cx="2891870" cy="2689439"/>
            </a:xfrm>
            <a:prstGeom prst="rect">
              <a:avLst/>
            </a:prstGeom>
          </p:spPr>
        </p:pic>
        <p:pic>
          <p:nvPicPr>
            <p:cNvPr id="34" name="Picture 30">
              <a:extLst>
                <a:ext uri="{FF2B5EF4-FFF2-40B4-BE49-F238E27FC236}">
                  <a16:creationId xmlns:a16="http://schemas.microsoft.com/office/drawing/2014/main" id="{8B009698-6ED3-67B3-B3A3-57FC25A4D93F}"/>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9467626"/>
              <a:ext cx="2891870" cy="2689439"/>
            </a:xfrm>
            <a:prstGeom prst="rect">
              <a:avLst/>
            </a:prstGeom>
          </p:spPr>
        </p:pic>
      </p:grpSp>
      <p:graphicFrame>
        <p:nvGraphicFramePr>
          <p:cNvPr id="39" name="Chart 38">
            <a:extLst>
              <a:ext uri="{FF2B5EF4-FFF2-40B4-BE49-F238E27FC236}">
                <a16:creationId xmlns:a16="http://schemas.microsoft.com/office/drawing/2014/main" id="{A86922E1-4A35-D858-E153-E1D3314F23B2}"/>
              </a:ext>
            </a:extLst>
          </p:cNvPr>
          <p:cNvGraphicFramePr/>
          <p:nvPr>
            <p:extLst>
              <p:ext uri="{D42A27DB-BD31-4B8C-83A1-F6EECF244321}">
                <p14:modId xmlns:p14="http://schemas.microsoft.com/office/powerpoint/2010/main" val="2000671144"/>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886323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a:extLst>
            <a:ext uri="{FF2B5EF4-FFF2-40B4-BE49-F238E27FC236}">
              <a16:creationId xmlns:a16="http://schemas.microsoft.com/office/drawing/2014/main" id="{5D56A7F3-D62B-64FD-9AE2-6955FCC7B358}"/>
            </a:ext>
          </a:extLst>
        </p:cNvPr>
        <p:cNvGrpSpPr/>
        <p:nvPr/>
      </p:nvGrpSpPr>
      <p:grpSpPr>
        <a:xfrm>
          <a:off x="0" y="0"/>
          <a:ext cx="0" cy="0"/>
          <a:chOff x="0" y="0"/>
          <a:chExt cx="0" cy="0"/>
        </a:xfrm>
      </p:grpSpPr>
      <p:pic>
        <p:nvPicPr>
          <p:cNvPr id="10" name="Picture 2">
            <a:extLst>
              <a:ext uri="{FF2B5EF4-FFF2-40B4-BE49-F238E27FC236}">
                <a16:creationId xmlns:a16="http://schemas.microsoft.com/office/drawing/2014/main" id="{836A2238-D27A-7FCF-0A07-EF60B9BDD8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045231" y="2858602"/>
            <a:ext cx="2972219" cy="881758"/>
          </a:xfrm>
          <a:prstGeom prst="rect">
            <a:avLst/>
          </a:prstGeom>
        </p:spPr>
      </p:pic>
      <p:pic>
        <p:nvPicPr>
          <p:cNvPr id="11" name="Picture 2">
            <a:extLst>
              <a:ext uri="{FF2B5EF4-FFF2-40B4-BE49-F238E27FC236}">
                <a16:creationId xmlns:a16="http://schemas.microsoft.com/office/drawing/2014/main" id="{11C06379-391F-313E-A391-67330C4A9B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6200000">
            <a:off x="10265012" y="2858602"/>
            <a:ext cx="2972219" cy="881758"/>
          </a:xfrm>
          <a:prstGeom prst="rect">
            <a:avLst/>
          </a:prstGeom>
        </p:spPr>
      </p:pic>
      <p:pic>
        <p:nvPicPr>
          <p:cNvPr id="17" name="Graphic 16" descr="Star">
            <a:extLst>
              <a:ext uri="{FF2B5EF4-FFF2-40B4-BE49-F238E27FC236}">
                <a16:creationId xmlns:a16="http://schemas.microsoft.com/office/drawing/2014/main" id="{CA4F294A-43CD-0E42-B226-99972B2EF4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773" y="2606186"/>
            <a:ext cx="914400" cy="914400"/>
          </a:xfrm>
          <a:prstGeom prst="rect">
            <a:avLst/>
          </a:prstGeom>
        </p:spPr>
      </p:pic>
      <p:pic>
        <p:nvPicPr>
          <p:cNvPr id="18" name="Graphic 17" descr="Star">
            <a:extLst>
              <a:ext uri="{FF2B5EF4-FFF2-40B4-BE49-F238E27FC236}">
                <a16:creationId xmlns:a16="http://schemas.microsoft.com/office/drawing/2014/main" id="{525673D1-BF81-1DF0-13D4-20756A02F69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66373" y="2606186"/>
            <a:ext cx="914400" cy="914400"/>
          </a:xfrm>
          <a:prstGeom prst="rect">
            <a:avLst/>
          </a:prstGeom>
        </p:spPr>
      </p:pic>
      <p:grpSp>
        <p:nvGrpSpPr>
          <p:cNvPr id="2" name="Group 2">
            <a:extLst>
              <a:ext uri="{FF2B5EF4-FFF2-40B4-BE49-F238E27FC236}">
                <a16:creationId xmlns:a16="http://schemas.microsoft.com/office/drawing/2014/main" id="{E4CF77EE-B657-85BA-A95A-A28B4D2438FD}"/>
              </a:ext>
            </a:extLst>
          </p:cNvPr>
          <p:cNvGrpSpPr/>
          <p:nvPr/>
        </p:nvGrpSpPr>
        <p:grpSpPr>
          <a:xfrm>
            <a:off x="74951" y="153649"/>
            <a:ext cx="12042098" cy="6550701"/>
            <a:chOff x="0" y="0"/>
            <a:chExt cx="23005033" cy="12157065"/>
          </a:xfrm>
        </p:grpSpPr>
        <p:pic>
          <p:nvPicPr>
            <p:cNvPr id="3" name="Picture 3">
              <a:extLst>
                <a:ext uri="{FF2B5EF4-FFF2-40B4-BE49-F238E27FC236}">
                  <a16:creationId xmlns:a16="http://schemas.microsoft.com/office/drawing/2014/main" id="{1027AB39-0FD3-6EDC-18D6-CA826E1D752D}"/>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760969" y="0"/>
              <a:ext cx="2891870" cy="2689439"/>
            </a:xfrm>
            <a:prstGeom prst="rect">
              <a:avLst/>
            </a:prstGeom>
          </p:spPr>
        </p:pic>
        <p:pic>
          <p:nvPicPr>
            <p:cNvPr id="4" name="Picture 4">
              <a:extLst>
                <a:ext uri="{FF2B5EF4-FFF2-40B4-BE49-F238E27FC236}">
                  <a16:creationId xmlns:a16="http://schemas.microsoft.com/office/drawing/2014/main" id="{21A5AE2A-7672-A9CB-C411-71217FC21C1A}"/>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760969" y="3155875"/>
              <a:ext cx="2891870" cy="2689439"/>
            </a:xfrm>
            <a:prstGeom prst="rect">
              <a:avLst/>
            </a:prstGeom>
          </p:spPr>
        </p:pic>
        <p:pic>
          <p:nvPicPr>
            <p:cNvPr id="5" name="Picture 5">
              <a:extLst>
                <a:ext uri="{FF2B5EF4-FFF2-40B4-BE49-F238E27FC236}">
                  <a16:creationId xmlns:a16="http://schemas.microsoft.com/office/drawing/2014/main" id="{F93B87A1-C4B9-41B9-A59E-A8236B402458}"/>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760969" y="6311751"/>
              <a:ext cx="2891870" cy="2689439"/>
            </a:xfrm>
            <a:prstGeom prst="rect">
              <a:avLst/>
            </a:prstGeom>
          </p:spPr>
        </p:pic>
        <p:pic>
          <p:nvPicPr>
            <p:cNvPr id="6" name="Picture 6">
              <a:extLst>
                <a:ext uri="{FF2B5EF4-FFF2-40B4-BE49-F238E27FC236}">
                  <a16:creationId xmlns:a16="http://schemas.microsoft.com/office/drawing/2014/main" id="{F592FC3A-6619-DFD3-B389-513E11F4DD0E}"/>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760969" y="9467626"/>
              <a:ext cx="2891870" cy="2689439"/>
            </a:xfrm>
            <a:prstGeom prst="rect">
              <a:avLst/>
            </a:prstGeom>
          </p:spPr>
        </p:pic>
        <p:pic>
          <p:nvPicPr>
            <p:cNvPr id="7" name="Picture 7">
              <a:extLst>
                <a:ext uri="{FF2B5EF4-FFF2-40B4-BE49-F238E27FC236}">
                  <a16:creationId xmlns:a16="http://schemas.microsoft.com/office/drawing/2014/main" id="{5FECE286-6954-7CA2-5A93-1B304F72CE08}"/>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408776" y="0"/>
              <a:ext cx="2891870" cy="2689439"/>
            </a:xfrm>
            <a:prstGeom prst="rect">
              <a:avLst/>
            </a:prstGeom>
          </p:spPr>
        </p:pic>
        <p:pic>
          <p:nvPicPr>
            <p:cNvPr id="8" name="Picture 8">
              <a:extLst>
                <a:ext uri="{FF2B5EF4-FFF2-40B4-BE49-F238E27FC236}">
                  <a16:creationId xmlns:a16="http://schemas.microsoft.com/office/drawing/2014/main" id="{441B1FBB-0789-A1AD-7992-4488FC32164F}"/>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408776" y="3155875"/>
              <a:ext cx="2891870" cy="2689439"/>
            </a:xfrm>
            <a:prstGeom prst="rect">
              <a:avLst/>
            </a:prstGeom>
          </p:spPr>
        </p:pic>
        <p:pic>
          <p:nvPicPr>
            <p:cNvPr id="9" name="Picture 9">
              <a:extLst>
                <a:ext uri="{FF2B5EF4-FFF2-40B4-BE49-F238E27FC236}">
                  <a16:creationId xmlns:a16="http://schemas.microsoft.com/office/drawing/2014/main" id="{315411E4-AAE8-D52E-A586-9E622EAADDFC}"/>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408776" y="6311751"/>
              <a:ext cx="2891870" cy="2689439"/>
            </a:xfrm>
            <a:prstGeom prst="rect">
              <a:avLst/>
            </a:prstGeom>
          </p:spPr>
        </p:pic>
        <p:pic>
          <p:nvPicPr>
            <p:cNvPr id="12" name="Picture 10">
              <a:extLst>
                <a:ext uri="{FF2B5EF4-FFF2-40B4-BE49-F238E27FC236}">
                  <a16:creationId xmlns:a16="http://schemas.microsoft.com/office/drawing/2014/main" id="{ABE81FDF-9C02-6E05-32F3-50F3AAC0FD66}"/>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408776" y="9467626"/>
              <a:ext cx="2891870" cy="2689439"/>
            </a:xfrm>
            <a:prstGeom prst="rect">
              <a:avLst/>
            </a:prstGeom>
          </p:spPr>
        </p:pic>
        <p:pic>
          <p:nvPicPr>
            <p:cNvPr id="13" name="Picture 11">
              <a:extLst>
                <a:ext uri="{FF2B5EF4-FFF2-40B4-BE49-F238E27FC236}">
                  <a16:creationId xmlns:a16="http://schemas.microsoft.com/office/drawing/2014/main" id="{2DB4BB97-A835-53D4-0993-E635BDDFD59D}"/>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2">
              <a:extLst>
                <a:ext uri="{FF2B5EF4-FFF2-40B4-BE49-F238E27FC236}">
                  <a16:creationId xmlns:a16="http://schemas.microsoft.com/office/drawing/2014/main" id="{ADD1CF20-E947-DCCC-B086-9C6CB068DAB8}"/>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3155875"/>
              <a:ext cx="2891870" cy="2689439"/>
            </a:xfrm>
            <a:prstGeom prst="rect">
              <a:avLst/>
            </a:prstGeom>
          </p:spPr>
        </p:pic>
        <p:pic>
          <p:nvPicPr>
            <p:cNvPr id="15" name="Picture 13">
              <a:extLst>
                <a:ext uri="{FF2B5EF4-FFF2-40B4-BE49-F238E27FC236}">
                  <a16:creationId xmlns:a16="http://schemas.microsoft.com/office/drawing/2014/main" id="{7F47237F-B7D0-4B27-BCC4-266373C686DA}"/>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6311751"/>
              <a:ext cx="2891870" cy="2689439"/>
            </a:xfrm>
            <a:prstGeom prst="rect">
              <a:avLst/>
            </a:prstGeom>
          </p:spPr>
        </p:pic>
        <p:pic>
          <p:nvPicPr>
            <p:cNvPr id="16" name="Picture 14">
              <a:extLst>
                <a:ext uri="{FF2B5EF4-FFF2-40B4-BE49-F238E27FC236}">
                  <a16:creationId xmlns:a16="http://schemas.microsoft.com/office/drawing/2014/main" id="{7C147B34-E2A8-1001-9940-DCFCB15271B4}"/>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9467626"/>
              <a:ext cx="2891870" cy="2689439"/>
            </a:xfrm>
            <a:prstGeom prst="rect">
              <a:avLst/>
            </a:prstGeom>
          </p:spPr>
        </p:pic>
        <p:pic>
          <p:nvPicPr>
            <p:cNvPr id="19" name="Picture 15">
              <a:extLst>
                <a:ext uri="{FF2B5EF4-FFF2-40B4-BE49-F238E27FC236}">
                  <a16:creationId xmlns:a16="http://schemas.microsoft.com/office/drawing/2014/main" id="{9317AC98-2D3C-F9C5-2DA1-174F05467540}"/>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113163" y="0"/>
              <a:ext cx="2891870" cy="2689439"/>
            </a:xfrm>
            <a:prstGeom prst="rect">
              <a:avLst/>
            </a:prstGeom>
          </p:spPr>
        </p:pic>
        <p:pic>
          <p:nvPicPr>
            <p:cNvPr id="20" name="Picture 16">
              <a:extLst>
                <a:ext uri="{FF2B5EF4-FFF2-40B4-BE49-F238E27FC236}">
                  <a16:creationId xmlns:a16="http://schemas.microsoft.com/office/drawing/2014/main" id="{D7390FB8-1E7F-3A14-E04C-0E052449FEC2}"/>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113163" y="3155875"/>
              <a:ext cx="2891870" cy="2689439"/>
            </a:xfrm>
            <a:prstGeom prst="rect">
              <a:avLst/>
            </a:prstGeom>
          </p:spPr>
        </p:pic>
        <p:pic>
          <p:nvPicPr>
            <p:cNvPr id="21" name="Picture 17">
              <a:extLst>
                <a:ext uri="{FF2B5EF4-FFF2-40B4-BE49-F238E27FC236}">
                  <a16:creationId xmlns:a16="http://schemas.microsoft.com/office/drawing/2014/main" id="{6F3CCE45-56B8-DF10-934D-15E0A51C2075}"/>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113163" y="6311751"/>
              <a:ext cx="2891870" cy="2689439"/>
            </a:xfrm>
            <a:prstGeom prst="rect">
              <a:avLst/>
            </a:prstGeom>
          </p:spPr>
        </p:pic>
        <p:pic>
          <p:nvPicPr>
            <p:cNvPr id="22" name="Picture 18">
              <a:extLst>
                <a:ext uri="{FF2B5EF4-FFF2-40B4-BE49-F238E27FC236}">
                  <a16:creationId xmlns:a16="http://schemas.microsoft.com/office/drawing/2014/main" id="{B14806B5-FE87-85CD-2E13-18988628B73B}"/>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113163" y="9467626"/>
              <a:ext cx="2891870" cy="2689439"/>
            </a:xfrm>
            <a:prstGeom prst="rect">
              <a:avLst/>
            </a:prstGeom>
          </p:spPr>
        </p:pic>
        <p:pic>
          <p:nvPicPr>
            <p:cNvPr id="23" name="Picture 19">
              <a:extLst>
                <a:ext uri="{FF2B5EF4-FFF2-40B4-BE49-F238E27FC236}">
                  <a16:creationId xmlns:a16="http://schemas.microsoft.com/office/drawing/2014/main" id="{8FD44C1E-AE52-F668-7F84-4A02BA504D5F}"/>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24" name="Picture 20">
              <a:extLst>
                <a:ext uri="{FF2B5EF4-FFF2-40B4-BE49-F238E27FC236}">
                  <a16:creationId xmlns:a16="http://schemas.microsoft.com/office/drawing/2014/main" id="{6444A3A7-4AF0-6D83-EF24-0D169F41E344}"/>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3155875"/>
              <a:ext cx="2891870" cy="2689439"/>
            </a:xfrm>
            <a:prstGeom prst="rect">
              <a:avLst/>
            </a:prstGeom>
          </p:spPr>
        </p:pic>
        <p:pic>
          <p:nvPicPr>
            <p:cNvPr id="25" name="Picture 21">
              <a:extLst>
                <a:ext uri="{FF2B5EF4-FFF2-40B4-BE49-F238E27FC236}">
                  <a16:creationId xmlns:a16="http://schemas.microsoft.com/office/drawing/2014/main" id="{1E891E8F-35BC-00B3-7BE0-BB7FE2091823}"/>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6311751"/>
              <a:ext cx="2891870" cy="2689439"/>
            </a:xfrm>
            <a:prstGeom prst="rect">
              <a:avLst/>
            </a:prstGeom>
          </p:spPr>
        </p:pic>
        <p:pic>
          <p:nvPicPr>
            <p:cNvPr id="26" name="Picture 22">
              <a:extLst>
                <a:ext uri="{FF2B5EF4-FFF2-40B4-BE49-F238E27FC236}">
                  <a16:creationId xmlns:a16="http://schemas.microsoft.com/office/drawing/2014/main" id="{45F3142D-D656-BFB5-5B77-48B197B01604}"/>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9467626"/>
              <a:ext cx="2891870" cy="2689439"/>
            </a:xfrm>
            <a:prstGeom prst="rect">
              <a:avLst/>
            </a:prstGeom>
          </p:spPr>
        </p:pic>
        <p:pic>
          <p:nvPicPr>
            <p:cNvPr id="27" name="Picture 23">
              <a:extLst>
                <a:ext uri="{FF2B5EF4-FFF2-40B4-BE49-F238E27FC236}">
                  <a16:creationId xmlns:a16="http://schemas.microsoft.com/office/drawing/2014/main" id="{33B1B081-47BB-528F-CED5-4A722B94C5C0}"/>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28" name="Picture 24">
              <a:extLst>
                <a:ext uri="{FF2B5EF4-FFF2-40B4-BE49-F238E27FC236}">
                  <a16:creationId xmlns:a16="http://schemas.microsoft.com/office/drawing/2014/main" id="{3893F4E5-089B-E404-15E8-2927FCFB13B0}"/>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3155875"/>
              <a:ext cx="2891870" cy="2689439"/>
            </a:xfrm>
            <a:prstGeom prst="rect">
              <a:avLst/>
            </a:prstGeom>
          </p:spPr>
        </p:pic>
        <p:pic>
          <p:nvPicPr>
            <p:cNvPr id="29" name="Picture 25">
              <a:extLst>
                <a:ext uri="{FF2B5EF4-FFF2-40B4-BE49-F238E27FC236}">
                  <a16:creationId xmlns:a16="http://schemas.microsoft.com/office/drawing/2014/main" id="{3EAFC1B8-6976-0B69-8321-A3677888ED5D}"/>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6311751"/>
              <a:ext cx="2891870" cy="2689439"/>
            </a:xfrm>
            <a:prstGeom prst="rect">
              <a:avLst/>
            </a:prstGeom>
          </p:spPr>
        </p:pic>
        <p:pic>
          <p:nvPicPr>
            <p:cNvPr id="30" name="Picture 26">
              <a:extLst>
                <a:ext uri="{FF2B5EF4-FFF2-40B4-BE49-F238E27FC236}">
                  <a16:creationId xmlns:a16="http://schemas.microsoft.com/office/drawing/2014/main" id="{0656A131-1B69-52D5-9617-2B6EB7FB1005}"/>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9467626"/>
              <a:ext cx="2891870" cy="2689439"/>
            </a:xfrm>
            <a:prstGeom prst="rect">
              <a:avLst/>
            </a:prstGeom>
          </p:spPr>
        </p:pic>
        <p:pic>
          <p:nvPicPr>
            <p:cNvPr id="31" name="Picture 27">
              <a:extLst>
                <a:ext uri="{FF2B5EF4-FFF2-40B4-BE49-F238E27FC236}">
                  <a16:creationId xmlns:a16="http://schemas.microsoft.com/office/drawing/2014/main" id="{7373476D-AFDC-371E-193D-27EAB9C84BAF}"/>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pic>
          <p:nvPicPr>
            <p:cNvPr id="32" name="Picture 28">
              <a:extLst>
                <a:ext uri="{FF2B5EF4-FFF2-40B4-BE49-F238E27FC236}">
                  <a16:creationId xmlns:a16="http://schemas.microsoft.com/office/drawing/2014/main" id="{A60DC4AE-071B-3312-6660-E3897CDEA0BB}"/>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3155875"/>
              <a:ext cx="2891870" cy="2689439"/>
            </a:xfrm>
            <a:prstGeom prst="rect">
              <a:avLst/>
            </a:prstGeom>
          </p:spPr>
        </p:pic>
        <p:pic>
          <p:nvPicPr>
            <p:cNvPr id="33" name="Picture 29">
              <a:extLst>
                <a:ext uri="{FF2B5EF4-FFF2-40B4-BE49-F238E27FC236}">
                  <a16:creationId xmlns:a16="http://schemas.microsoft.com/office/drawing/2014/main" id="{49453423-1225-524C-DA01-68271BD831A6}"/>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6311751"/>
              <a:ext cx="2891870" cy="2689439"/>
            </a:xfrm>
            <a:prstGeom prst="rect">
              <a:avLst/>
            </a:prstGeom>
          </p:spPr>
        </p:pic>
        <p:pic>
          <p:nvPicPr>
            <p:cNvPr id="34" name="Picture 30">
              <a:extLst>
                <a:ext uri="{FF2B5EF4-FFF2-40B4-BE49-F238E27FC236}">
                  <a16:creationId xmlns:a16="http://schemas.microsoft.com/office/drawing/2014/main" id="{866E2591-C2FD-0A7D-CD85-8962A2839857}"/>
                </a:ext>
              </a:extLst>
            </p:cNvPr>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9467626"/>
              <a:ext cx="2891870" cy="2689439"/>
            </a:xfrm>
            <a:prstGeom prst="rect">
              <a:avLst/>
            </a:prstGeom>
          </p:spPr>
        </p:pic>
      </p:grpSp>
      <p:graphicFrame>
        <p:nvGraphicFramePr>
          <p:cNvPr id="37" name="Chart 36">
            <a:extLst>
              <a:ext uri="{FF2B5EF4-FFF2-40B4-BE49-F238E27FC236}">
                <a16:creationId xmlns:a16="http://schemas.microsoft.com/office/drawing/2014/main" id="{07A72237-754D-4037-8E5E-6AC875A4025C}"/>
              </a:ext>
            </a:extLst>
          </p:cNvPr>
          <p:cNvGraphicFramePr/>
          <p:nvPr>
            <p:extLst>
              <p:ext uri="{D42A27DB-BD31-4B8C-83A1-F6EECF244321}">
                <p14:modId xmlns:p14="http://schemas.microsoft.com/office/powerpoint/2010/main" val="4059589137"/>
              </p:ext>
            </p:extLst>
          </p:nvPr>
        </p:nvGraphicFramePr>
        <p:xfrm>
          <a:off x="2032000" y="314794"/>
          <a:ext cx="8128000" cy="582354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5337644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898</TotalTime>
  <Words>254</Words>
  <Application>Microsoft Office PowerPoint</Application>
  <PresentationFormat>Widescreen</PresentationFormat>
  <Paragraphs>86</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Rounded MT Bold</vt:lpstr>
      <vt:lpstr>Calibri</vt:lpstr>
      <vt:lpstr>Calibri Light</vt:lpstr>
      <vt:lpstr>Elephant</vt:lpstr>
      <vt:lpstr>Times New Roman</vt:lpstr>
      <vt:lpstr>Wingdings</vt:lpstr>
      <vt:lpstr>Office Theme</vt:lpstr>
      <vt:lpstr>PowerPoint Presentation</vt:lpstr>
      <vt:lpstr>PowerPoint Presentation</vt:lpstr>
      <vt:lpstr>The CEO and CMO of an online retail store want a sales consultant to review their data and provide insight that would be valuable to their business.  The Leadership are interested in reviewing the metrics from both operation and marketing.  They plan to expand the business and want to identify what is working best, so they can focus their efforts in that area..  They would also like to view different metrics based on the demographic information available in the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Favour Ojiridike</dc:creator>
  <cp:lastModifiedBy>Favour Ojiridike</cp:lastModifiedBy>
  <cp:revision>8</cp:revision>
  <dcterms:created xsi:type="dcterms:W3CDTF">2024-11-06T10:50:30Z</dcterms:created>
  <dcterms:modified xsi:type="dcterms:W3CDTF">2024-11-13T06:14:43Z</dcterms:modified>
</cp:coreProperties>
</file>