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198b8e97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198b8e97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198b8e97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198b8e97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198b8e97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198b8e97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198b8e97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198b8e97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198b8e97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198b8e97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198b8e97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198b8e97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198b8e97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198b8e97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198b8e97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198b8e97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E-Commerce Database Management and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QL Project for Database Design, Analysis, and Optimization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b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design, implement, and analyze an SQL database for a fictional e-commerce platform.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Components: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Design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 Operations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Analytical Queries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SQL Concepts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 Design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Stores customer details.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Stores product details like price and stock.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Records customer orders.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Order_Items: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Stores items within each order.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an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(Design a visual representation using tools like Lucidchart or draw.io and insert it here.)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CRUD Operations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b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manage database records effectively.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Analytical Insights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 Analysis: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Revenue: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$25,000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 by Product: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A: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$10,000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B: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$8,000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Insights: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Customers: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X: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$5,000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Y: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$4,500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without purchases: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Advanced SQL Concepts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Ranking Customers by Spending: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SELECT c.name,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SUM(o.total_amount) AS total_spent,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RANK() OVER (ORDER BY SUM(o.total_amount) DESC) AS `rank`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Customers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JOIN Orders o ON c.customer_id = o.customer_id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GROUP BY c.customer_id, c.name;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2108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 through Indexing: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 INDEX idx_customer_id ON Orders(cust</a:t>
            </a:r>
            <a:b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CTE Example: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WITH CustomerRevenue AS (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SELECT c.customer_id, c.name, SUM(o.total_amount) AS total_spent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 Customers c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JOIN Orders o ON c.customer_id = o.customer_id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GROUP BY c.customer_id, c.name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SELECT name, total_spent FROM Cust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Optimization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Content: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EXPLAIN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analyzing query execution plans.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Indexed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faster lookups.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execution time reduced by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after indexing.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Achievements: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 efficient schema.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Demonstrated CRUD operations and analytical queries.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Optimized query performance with advanced SQL techniques.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Steps: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 user-friendly front-end.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predictive analytics for sales trends.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