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128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MongoDB-based Database Management and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Demonstrates data modeling, querying, and analytics.</a:t>
            </a:r>
          </a:p>
          <a:p>
            <a:pPr marL="0" indent="0">
              <a:buNone/>
            </a:pPr>
            <a:r>
              <a:rPr dirty="0"/>
              <a:t>- Collections: customers, products, orders, and </a:t>
            </a:r>
            <a:r>
              <a:rPr dirty="0" err="1"/>
              <a:t>order_items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Key goals: Revenue analysis, customer insights, product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customer</a:t>
            </a:r>
            <a:r>
              <a:rPr lang="en-GB" dirty="0" smtClean="0"/>
              <a:t>s</a:t>
            </a:r>
            <a:r>
              <a:rPr dirty="0" smtClean="0"/>
              <a:t>: </a:t>
            </a:r>
            <a:r>
              <a:rPr dirty="0"/>
              <a:t>Embedded address details.</a:t>
            </a:r>
          </a:p>
          <a:p>
            <a:r>
              <a:rPr dirty="0" smtClean="0"/>
              <a:t>products: </a:t>
            </a:r>
            <a:r>
              <a:rPr dirty="0"/>
              <a:t>Stores category, price, and stock details.</a:t>
            </a:r>
          </a:p>
          <a:p>
            <a:r>
              <a:rPr dirty="0" smtClean="0"/>
              <a:t>orders: </a:t>
            </a:r>
            <a:r>
              <a:rPr dirty="0"/>
              <a:t>References customers, tracks order status.</a:t>
            </a:r>
          </a:p>
          <a:p>
            <a:r>
              <a:rPr dirty="0" err="1" smtClean="0"/>
              <a:t>order_items</a:t>
            </a:r>
            <a:r>
              <a:rPr dirty="0" smtClean="0"/>
              <a:t>: </a:t>
            </a:r>
            <a:r>
              <a:rPr dirty="0"/>
              <a:t>Links products to orders with quantities and prices.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Analytical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Total Revenue: </a:t>
            </a:r>
            <a:r>
              <a:rPr dirty="0"/>
              <a:t>$200,000 (example value).</a:t>
            </a:r>
          </a:p>
          <a:p>
            <a:r>
              <a:rPr dirty="0" smtClean="0"/>
              <a:t>Top </a:t>
            </a:r>
            <a:r>
              <a:rPr dirty="0"/>
              <a:t>Revenue </a:t>
            </a:r>
            <a:r>
              <a:rPr dirty="0" smtClean="0"/>
              <a:t>Category: </a:t>
            </a:r>
            <a:r>
              <a:rPr dirty="0"/>
              <a:t>Electronics.</a:t>
            </a:r>
          </a:p>
          <a:p>
            <a:r>
              <a:rPr dirty="0" smtClean="0"/>
              <a:t>Top-Selling Product: </a:t>
            </a:r>
            <a:r>
              <a:rPr dirty="0"/>
              <a:t>Laptop.</a:t>
            </a:r>
          </a:p>
          <a:p>
            <a:r>
              <a:rPr dirty="0" smtClean="0"/>
              <a:t>Inactive Customers: </a:t>
            </a:r>
            <a:r>
              <a:rPr dirty="0"/>
              <a:t>Bob Jones (no orders).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Transactions: Atomic updates for orders and inventory.</a:t>
            </a:r>
          </a:p>
          <a:p>
            <a:r>
              <a:rPr dirty="0" smtClean="0"/>
              <a:t>Change </a:t>
            </a:r>
            <a:r>
              <a:rPr dirty="0"/>
              <a:t>Streams: Monitored new order entries.</a:t>
            </a:r>
          </a:p>
          <a:p>
            <a:r>
              <a:rPr dirty="0" smtClean="0"/>
              <a:t>Indexing</a:t>
            </a:r>
            <a:r>
              <a:rPr dirty="0"/>
              <a:t>: Improved performance for frequent queries.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MongoDB </a:t>
            </a:r>
            <a:r>
              <a:rPr dirty="0"/>
              <a:t>is ideal for flexible and scalable e-commerce data management.</a:t>
            </a:r>
          </a:p>
          <a:p>
            <a:r>
              <a:rPr dirty="0" smtClean="0"/>
              <a:t> </a:t>
            </a:r>
            <a:r>
              <a:rPr dirty="0"/>
              <a:t>Insights reveal revenue distribution, customer behavior, and product trends.</a:t>
            </a:r>
          </a:p>
          <a:p>
            <a:r>
              <a:rPr dirty="0" smtClean="0"/>
              <a:t>Indexing </a:t>
            </a:r>
            <a:r>
              <a:rPr dirty="0"/>
              <a:t>and advanced features ensure efficient query execution.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179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E-Commerce Data Analysis Project</vt:lpstr>
      <vt:lpstr>Project Overview</vt:lpstr>
      <vt:lpstr>Schema Design</vt:lpstr>
      <vt:lpstr>Analytical Findings</vt:lpstr>
      <vt:lpstr>Advanced Concepts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 Analysis Project</dc:title>
  <dc:subject/>
  <dc:creator/>
  <cp:keywords/>
  <dc:description>generated using python-pptx</dc:description>
  <cp:lastModifiedBy>Favour Nwoke</cp:lastModifiedBy>
  <cp:revision>2</cp:revision>
  <dcterms:created xsi:type="dcterms:W3CDTF">2013-01-27T09:14:16Z</dcterms:created>
  <dcterms:modified xsi:type="dcterms:W3CDTF">2024-12-22T09:16:50Z</dcterms:modified>
  <cp:category/>
</cp:coreProperties>
</file>