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4" r:id="rId7"/>
    <p:sldId id="265" r:id="rId8"/>
    <p:sldId id="267" r:id="rId9"/>
    <p:sldId id="266" r:id="rId10"/>
    <p:sldId id="268" r:id="rId11"/>
    <p:sldId id="263" r:id="rId12"/>
    <p:sldId id="25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94660"/>
  </p:normalViewPr>
  <p:slideViewPr>
    <p:cSldViewPr snapToGrid="0">
      <p:cViewPr>
        <p:scale>
          <a:sx n="34" d="100"/>
          <a:sy n="34" d="100"/>
        </p:scale>
        <p:origin x="1430" y="10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CC6E15-1C6D-434B-82BB-DAE1707E063F}" type="datetimeFigureOut">
              <a:rPr lang="en-US" smtClean="0"/>
              <a:t>25-Oct-24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0E25A-7878-441D-9AD1-53CBFCC8F444}" type="slidenum">
              <a:rPr lang="en-US" smtClean="0"/>
              <a:t>‹#›</a:t>
            </a:fld>
            <a:endParaRPr lang="en-US"/>
          </a:p>
        </p:txBody>
      </p:sp>
    </p:spTree>
    <p:extLst>
      <p:ext uri="{BB962C8B-B14F-4D97-AF65-F5344CB8AC3E}">
        <p14:creationId xmlns:p14="http://schemas.microsoft.com/office/powerpoint/2010/main" val="4008711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CC6E15-1C6D-434B-82BB-DAE1707E063F}" type="datetimeFigureOut">
              <a:rPr lang="en-US" smtClean="0"/>
              <a:t>25-Oct-24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0E25A-7878-441D-9AD1-53CBFCC8F444}" type="slidenum">
              <a:rPr lang="en-US" smtClean="0"/>
              <a:t>‹#›</a:t>
            </a:fld>
            <a:endParaRPr lang="en-US"/>
          </a:p>
        </p:txBody>
      </p:sp>
    </p:spTree>
    <p:extLst>
      <p:ext uri="{BB962C8B-B14F-4D97-AF65-F5344CB8AC3E}">
        <p14:creationId xmlns:p14="http://schemas.microsoft.com/office/powerpoint/2010/main" val="2954281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CC6E15-1C6D-434B-82BB-DAE1707E063F}" type="datetimeFigureOut">
              <a:rPr lang="en-US" smtClean="0"/>
              <a:t>25-Oct-24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0E25A-7878-441D-9AD1-53CBFCC8F444}" type="slidenum">
              <a:rPr lang="en-US" smtClean="0"/>
              <a:t>‹#›</a:t>
            </a:fld>
            <a:endParaRPr lang="en-US"/>
          </a:p>
        </p:txBody>
      </p:sp>
    </p:spTree>
    <p:extLst>
      <p:ext uri="{BB962C8B-B14F-4D97-AF65-F5344CB8AC3E}">
        <p14:creationId xmlns:p14="http://schemas.microsoft.com/office/powerpoint/2010/main" val="1542813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CC6E15-1C6D-434B-82BB-DAE1707E063F}" type="datetimeFigureOut">
              <a:rPr lang="en-US" smtClean="0"/>
              <a:t>25-Oct-24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0E25A-7878-441D-9AD1-53CBFCC8F444}" type="slidenum">
              <a:rPr lang="en-US" smtClean="0"/>
              <a:t>‹#›</a:t>
            </a:fld>
            <a:endParaRPr lang="en-US"/>
          </a:p>
        </p:txBody>
      </p:sp>
    </p:spTree>
    <p:extLst>
      <p:ext uri="{BB962C8B-B14F-4D97-AF65-F5344CB8AC3E}">
        <p14:creationId xmlns:p14="http://schemas.microsoft.com/office/powerpoint/2010/main" val="2528324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CC6E15-1C6D-434B-82BB-DAE1707E063F}" type="datetimeFigureOut">
              <a:rPr lang="en-US" smtClean="0"/>
              <a:t>25-Oct-24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0E25A-7878-441D-9AD1-53CBFCC8F444}" type="slidenum">
              <a:rPr lang="en-US" smtClean="0"/>
              <a:t>‹#›</a:t>
            </a:fld>
            <a:endParaRPr lang="en-US"/>
          </a:p>
        </p:txBody>
      </p:sp>
    </p:spTree>
    <p:extLst>
      <p:ext uri="{BB962C8B-B14F-4D97-AF65-F5344CB8AC3E}">
        <p14:creationId xmlns:p14="http://schemas.microsoft.com/office/powerpoint/2010/main" val="3811179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CC6E15-1C6D-434B-82BB-DAE1707E063F}" type="datetimeFigureOut">
              <a:rPr lang="en-US" smtClean="0"/>
              <a:t>25-Oct-24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0E25A-7878-441D-9AD1-53CBFCC8F444}" type="slidenum">
              <a:rPr lang="en-US" smtClean="0"/>
              <a:t>‹#›</a:t>
            </a:fld>
            <a:endParaRPr lang="en-US"/>
          </a:p>
        </p:txBody>
      </p:sp>
    </p:spTree>
    <p:extLst>
      <p:ext uri="{BB962C8B-B14F-4D97-AF65-F5344CB8AC3E}">
        <p14:creationId xmlns:p14="http://schemas.microsoft.com/office/powerpoint/2010/main" val="1214734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CC6E15-1C6D-434B-82BB-DAE1707E063F}" type="datetimeFigureOut">
              <a:rPr lang="en-US" smtClean="0"/>
              <a:t>25-Oct-24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90E25A-7878-441D-9AD1-53CBFCC8F444}" type="slidenum">
              <a:rPr lang="en-US" smtClean="0"/>
              <a:t>‹#›</a:t>
            </a:fld>
            <a:endParaRPr lang="en-US"/>
          </a:p>
        </p:txBody>
      </p:sp>
    </p:spTree>
    <p:extLst>
      <p:ext uri="{BB962C8B-B14F-4D97-AF65-F5344CB8AC3E}">
        <p14:creationId xmlns:p14="http://schemas.microsoft.com/office/powerpoint/2010/main" val="3826906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CC6E15-1C6D-434B-82BB-DAE1707E063F}" type="datetimeFigureOut">
              <a:rPr lang="en-US" smtClean="0"/>
              <a:t>25-Oct-24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90E25A-7878-441D-9AD1-53CBFCC8F444}" type="slidenum">
              <a:rPr lang="en-US" smtClean="0"/>
              <a:t>‹#›</a:t>
            </a:fld>
            <a:endParaRPr lang="en-US"/>
          </a:p>
        </p:txBody>
      </p:sp>
    </p:spTree>
    <p:extLst>
      <p:ext uri="{BB962C8B-B14F-4D97-AF65-F5344CB8AC3E}">
        <p14:creationId xmlns:p14="http://schemas.microsoft.com/office/powerpoint/2010/main" val="2951172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CC6E15-1C6D-434B-82BB-DAE1707E063F}" type="datetimeFigureOut">
              <a:rPr lang="en-US" smtClean="0"/>
              <a:t>25-Oct-24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90E25A-7878-441D-9AD1-53CBFCC8F444}" type="slidenum">
              <a:rPr lang="en-US" smtClean="0"/>
              <a:t>‹#›</a:t>
            </a:fld>
            <a:endParaRPr lang="en-US"/>
          </a:p>
        </p:txBody>
      </p:sp>
    </p:spTree>
    <p:extLst>
      <p:ext uri="{BB962C8B-B14F-4D97-AF65-F5344CB8AC3E}">
        <p14:creationId xmlns:p14="http://schemas.microsoft.com/office/powerpoint/2010/main" val="2259203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CC6E15-1C6D-434B-82BB-DAE1707E063F}" type="datetimeFigureOut">
              <a:rPr lang="en-US" smtClean="0"/>
              <a:t>25-Oct-24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0E25A-7878-441D-9AD1-53CBFCC8F444}" type="slidenum">
              <a:rPr lang="en-US" smtClean="0"/>
              <a:t>‹#›</a:t>
            </a:fld>
            <a:endParaRPr lang="en-US"/>
          </a:p>
        </p:txBody>
      </p:sp>
    </p:spTree>
    <p:extLst>
      <p:ext uri="{BB962C8B-B14F-4D97-AF65-F5344CB8AC3E}">
        <p14:creationId xmlns:p14="http://schemas.microsoft.com/office/powerpoint/2010/main" val="192303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CC6E15-1C6D-434B-82BB-DAE1707E063F}" type="datetimeFigureOut">
              <a:rPr lang="en-US" smtClean="0"/>
              <a:t>25-Oct-24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0E25A-7878-441D-9AD1-53CBFCC8F444}" type="slidenum">
              <a:rPr lang="en-US" smtClean="0"/>
              <a:t>‹#›</a:t>
            </a:fld>
            <a:endParaRPr lang="en-US"/>
          </a:p>
        </p:txBody>
      </p:sp>
    </p:spTree>
    <p:extLst>
      <p:ext uri="{BB962C8B-B14F-4D97-AF65-F5344CB8AC3E}">
        <p14:creationId xmlns:p14="http://schemas.microsoft.com/office/powerpoint/2010/main" val="3548404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CC6E15-1C6D-434B-82BB-DAE1707E063F}" type="datetimeFigureOut">
              <a:rPr lang="en-US" smtClean="0"/>
              <a:t>25-Oct-24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90E25A-7878-441D-9AD1-53CBFCC8F444}" type="slidenum">
              <a:rPr lang="en-US" smtClean="0"/>
              <a:t>‹#›</a:t>
            </a:fld>
            <a:endParaRPr lang="en-US"/>
          </a:p>
        </p:txBody>
      </p:sp>
    </p:spTree>
    <p:extLst>
      <p:ext uri="{BB962C8B-B14F-4D97-AF65-F5344CB8AC3E}">
        <p14:creationId xmlns:p14="http://schemas.microsoft.com/office/powerpoint/2010/main" val="27725051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C98DA-8756-0201-F3EF-5E3484BD9821}"/>
              </a:ext>
            </a:extLst>
          </p:cNvPr>
          <p:cNvSpPr>
            <a:spLocks noGrp="1"/>
          </p:cNvSpPr>
          <p:nvPr>
            <p:ph type="ctrTitle"/>
          </p:nvPr>
        </p:nvSpPr>
        <p:spPr/>
        <p:txBody>
          <a:bodyPr>
            <a:normAutofit fontScale="90000"/>
          </a:bodyPr>
          <a:lstStyle/>
          <a:p>
            <a:r>
              <a:rPr lang="en-US" sz="4900" dirty="0"/>
              <a:t>HTML PROJECT:</a:t>
            </a:r>
            <a:br>
              <a:rPr lang="en-US" dirty="0"/>
            </a:br>
            <a:r>
              <a:rPr lang="en-US" sz="6700" dirty="0"/>
              <a:t>BUDGET BUDDY </a:t>
            </a:r>
            <a:br>
              <a:rPr lang="en-US" dirty="0"/>
            </a:br>
            <a:r>
              <a:rPr lang="en-US" dirty="0"/>
              <a:t>(an expense tracker)</a:t>
            </a:r>
          </a:p>
        </p:txBody>
      </p:sp>
      <p:sp>
        <p:nvSpPr>
          <p:cNvPr id="3" name="Subtitle 2">
            <a:extLst>
              <a:ext uri="{FF2B5EF4-FFF2-40B4-BE49-F238E27FC236}">
                <a16:creationId xmlns:a16="http://schemas.microsoft.com/office/drawing/2014/main" id="{639E3F4C-8A10-9914-59E0-BD44A2547E27}"/>
              </a:ext>
            </a:extLst>
          </p:cNvPr>
          <p:cNvSpPr>
            <a:spLocks noGrp="1"/>
          </p:cNvSpPr>
          <p:nvPr>
            <p:ph type="subTitle" idx="1"/>
          </p:nvPr>
        </p:nvSpPr>
        <p:spPr>
          <a:xfrm>
            <a:off x="1524000" y="4124960"/>
            <a:ext cx="9144000" cy="1737360"/>
          </a:xfrm>
        </p:spPr>
        <p:txBody>
          <a:bodyPr>
            <a:noAutofit/>
          </a:bodyPr>
          <a:lstStyle/>
          <a:p>
            <a:r>
              <a:rPr lang="en-US" sz="4400" dirty="0"/>
              <a:t>Presented by:</a:t>
            </a:r>
          </a:p>
          <a:p>
            <a:r>
              <a:rPr lang="en-US" sz="4400" dirty="0"/>
              <a:t>OTUNG FAVOUR EMMANUEL, DIKKO MAGAJI YAKUBU AND  ABUBAKAR UMAR FAROUK.</a:t>
            </a:r>
          </a:p>
        </p:txBody>
      </p:sp>
    </p:spTree>
    <p:extLst>
      <p:ext uri="{BB962C8B-B14F-4D97-AF65-F5344CB8AC3E}">
        <p14:creationId xmlns:p14="http://schemas.microsoft.com/office/powerpoint/2010/main" val="42131619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8C219-1F0B-EC9A-43E1-A7D0028BFC5E}"/>
              </a:ext>
            </a:extLst>
          </p:cNvPr>
          <p:cNvSpPr>
            <a:spLocks noGrp="1"/>
          </p:cNvSpPr>
          <p:nvPr>
            <p:ph type="title"/>
          </p:nvPr>
        </p:nvSpPr>
        <p:spPr>
          <a:xfrm flipV="1">
            <a:off x="838200" y="-1267327"/>
            <a:ext cx="10515600" cy="433137"/>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CEA4354D-7A5B-0072-640B-581ED307D789}"/>
              </a:ext>
            </a:extLst>
          </p:cNvPr>
          <p:cNvSpPr>
            <a:spLocks noGrp="1"/>
          </p:cNvSpPr>
          <p:nvPr>
            <p:ph idx="1"/>
          </p:nvPr>
        </p:nvSpPr>
        <p:spPr/>
        <p:txBody>
          <a:bodyPr>
            <a:normAutofit/>
          </a:bodyPr>
          <a:lstStyle/>
          <a:p>
            <a:r>
              <a:rPr lang="en-US" sz="4800" dirty="0"/>
              <a:t>Smart insights using AI to provide savings recommendation, spending predictions etc.</a:t>
            </a:r>
          </a:p>
        </p:txBody>
      </p:sp>
    </p:spTree>
    <p:extLst>
      <p:ext uri="{BB962C8B-B14F-4D97-AF65-F5344CB8AC3E}">
        <p14:creationId xmlns:p14="http://schemas.microsoft.com/office/powerpoint/2010/main" val="1626981047"/>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34574-E2E7-594D-1C2E-76B63D5C81AC}"/>
              </a:ext>
            </a:extLst>
          </p:cNvPr>
          <p:cNvSpPr>
            <a:spLocks noGrp="1"/>
          </p:cNvSpPr>
          <p:nvPr>
            <p:ph type="title"/>
          </p:nvPr>
        </p:nvSpPr>
        <p:spPr>
          <a:xfrm>
            <a:off x="838200" y="365125"/>
            <a:ext cx="10515600" cy="5811837"/>
          </a:xfrm>
        </p:spPr>
        <p:txBody>
          <a:bodyPr/>
          <a:lstStyle/>
          <a:p>
            <a:pPr algn="ctr"/>
            <a:r>
              <a:rPr lang="en-US" dirty="0"/>
              <a:t>  Thank You</a:t>
            </a:r>
          </a:p>
        </p:txBody>
      </p:sp>
      <p:sp>
        <p:nvSpPr>
          <p:cNvPr id="3" name="Content Placeholder 2">
            <a:extLst>
              <a:ext uri="{FF2B5EF4-FFF2-40B4-BE49-F238E27FC236}">
                <a16:creationId xmlns:a16="http://schemas.microsoft.com/office/drawing/2014/main" id="{F1CD0195-5074-43CD-9D45-30432E4F77AE}"/>
              </a:ext>
            </a:extLst>
          </p:cNvPr>
          <p:cNvSpPr>
            <a:spLocks noGrp="1"/>
          </p:cNvSpPr>
          <p:nvPr>
            <p:ph idx="1"/>
          </p:nvPr>
        </p:nvSpPr>
        <p:spPr>
          <a:xfrm>
            <a:off x="838200" y="7956884"/>
            <a:ext cx="10515600" cy="2486526"/>
          </a:xfrm>
        </p:spPr>
        <p:txBody>
          <a:bodyPr>
            <a:normAutofit/>
          </a:bodyPr>
          <a:lstStyle/>
          <a:p>
            <a:endParaRPr lang="en-US" dirty="0"/>
          </a:p>
        </p:txBody>
      </p:sp>
    </p:spTree>
    <p:extLst>
      <p:ext uri="{BB962C8B-B14F-4D97-AF65-F5344CB8AC3E}">
        <p14:creationId xmlns:p14="http://schemas.microsoft.com/office/powerpoint/2010/main" val="16036107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5567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E3586-8C41-A045-EBB8-3B93ECC86059}"/>
              </a:ext>
            </a:extLst>
          </p:cNvPr>
          <p:cNvSpPr>
            <a:spLocks noGrp="1"/>
          </p:cNvSpPr>
          <p:nvPr>
            <p:ph type="ctrTitle"/>
          </p:nvPr>
        </p:nvSpPr>
        <p:spPr>
          <a:xfrm>
            <a:off x="1524000" y="1122363"/>
            <a:ext cx="9144000" cy="1133157"/>
          </a:xfrm>
        </p:spPr>
        <p:txBody>
          <a:bodyPr>
            <a:normAutofit/>
          </a:bodyPr>
          <a:lstStyle/>
          <a:p>
            <a:r>
              <a:rPr lang="en-US" sz="4000" dirty="0"/>
              <a:t>INTRODUCTION</a:t>
            </a:r>
          </a:p>
        </p:txBody>
      </p:sp>
      <p:sp>
        <p:nvSpPr>
          <p:cNvPr id="3" name="Subtitle 2">
            <a:extLst>
              <a:ext uri="{FF2B5EF4-FFF2-40B4-BE49-F238E27FC236}">
                <a16:creationId xmlns:a16="http://schemas.microsoft.com/office/drawing/2014/main" id="{4BB9DBBA-5789-539F-588D-8494CD530AE8}"/>
              </a:ext>
            </a:extLst>
          </p:cNvPr>
          <p:cNvSpPr>
            <a:spLocks noGrp="1"/>
          </p:cNvSpPr>
          <p:nvPr>
            <p:ph type="subTitle" idx="1"/>
          </p:nvPr>
        </p:nvSpPr>
        <p:spPr>
          <a:xfrm>
            <a:off x="1524000" y="2651760"/>
            <a:ext cx="9144000" cy="2606040"/>
          </a:xfrm>
        </p:spPr>
        <p:txBody>
          <a:bodyPr>
            <a:noAutofit/>
          </a:bodyPr>
          <a:lstStyle/>
          <a:p>
            <a:pPr marL="457200" indent="-457200">
              <a:buAutoNum type="arabicPeriod"/>
            </a:pPr>
            <a:r>
              <a:rPr lang="en-US" sz="4400" dirty="0"/>
              <a:t>This project is an expense tracker website named Budget Buddy</a:t>
            </a:r>
          </a:p>
          <a:p>
            <a:pPr marL="457200" indent="-457200">
              <a:buAutoNum type="arabicPeriod"/>
            </a:pPr>
            <a:r>
              <a:rPr lang="en-US" sz="4400" dirty="0"/>
              <a:t> This project encapsulates basic web design and programming logic taught through-out the course of this html course</a:t>
            </a:r>
          </a:p>
        </p:txBody>
      </p:sp>
    </p:spTree>
    <p:extLst>
      <p:ext uri="{BB962C8B-B14F-4D97-AF65-F5344CB8AC3E}">
        <p14:creationId xmlns:p14="http://schemas.microsoft.com/office/powerpoint/2010/main" val="223597436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3E5F8-F7FC-9B33-1864-85104DEE171D}"/>
              </a:ext>
            </a:extLst>
          </p:cNvPr>
          <p:cNvSpPr>
            <a:spLocks noGrp="1"/>
          </p:cNvSpPr>
          <p:nvPr>
            <p:ph type="ctrTitle"/>
          </p:nvPr>
        </p:nvSpPr>
        <p:spPr>
          <a:xfrm>
            <a:off x="1524000" y="1122363"/>
            <a:ext cx="9144000" cy="320357"/>
          </a:xfrm>
        </p:spPr>
        <p:txBody>
          <a:bodyPr>
            <a:normAutofit fontScale="90000"/>
          </a:bodyPr>
          <a:lstStyle/>
          <a:p>
            <a:r>
              <a:rPr lang="en-US" dirty="0"/>
              <a:t> </a:t>
            </a:r>
          </a:p>
        </p:txBody>
      </p:sp>
      <p:sp>
        <p:nvSpPr>
          <p:cNvPr id="3" name="Subtitle 2">
            <a:extLst>
              <a:ext uri="{FF2B5EF4-FFF2-40B4-BE49-F238E27FC236}">
                <a16:creationId xmlns:a16="http://schemas.microsoft.com/office/drawing/2014/main" id="{9556A14C-E99B-6846-14BB-EF7267038D81}"/>
              </a:ext>
            </a:extLst>
          </p:cNvPr>
          <p:cNvSpPr>
            <a:spLocks noGrp="1"/>
          </p:cNvSpPr>
          <p:nvPr>
            <p:ph type="subTitle" idx="1"/>
          </p:nvPr>
        </p:nvSpPr>
        <p:spPr>
          <a:xfrm>
            <a:off x="1524000" y="1584960"/>
            <a:ext cx="9144000" cy="3672840"/>
          </a:xfrm>
        </p:spPr>
        <p:txBody>
          <a:bodyPr/>
          <a:lstStyle/>
          <a:p>
            <a:endParaRPr lang="en-US" dirty="0"/>
          </a:p>
          <a:p>
            <a:r>
              <a:rPr lang="en-US" sz="4000" dirty="0"/>
              <a:t>3. It encapsulates html structures, designs and animations using </a:t>
            </a:r>
            <a:r>
              <a:rPr lang="en-US" sz="4000" dirty="0" err="1"/>
              <a:t>css</a:t>
            </a:r>
            <a:r>
              <a:rPr lang="en-US" sz="4000" dirty="0"/>
              <a:t>, and various </a:t>
            </a:r>
            <a:r>
              <a:rPr lang="en-US" sz="4000" dirty="0" err="1"/>
              <a:t>javascript</a:t>
            </a:r>
            <a:r>
              <a:rPr lang="en-US" sz="4000" dirty="0"/>
              <a:t> logic including event listeners, loops, if statements etc.</a:t>
            </a:r>
          </a:p>
        </p:txBody>
      </p:sp>
    </p:spTree>
    <p:extLst>
      <p:ext uri="{BB962C8B-B14F-4D97-AF65-F5344CB8AC3E}">
        <p14:creationId xmlns:p14="http://schemas.microsoft.com/office/powerpoint/2010/main" val="350361804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D4CA8-0C87-543E-3FAD-992209BD6605}"/>
              </a:ext>
            </a:extLst>
          </p:cNvPr>
          <p:cNvSpPr>
            <a:spLocks noGrp="1"/>
          </p:cNvSpPr>
          <p:nvPr>
            <p:ph type="ctrTitle"/>
          </p:nvPr>
        </p:nvSpPr>
        <p:spPr>
          <a:xfrm>
            <a:off x="1524000" y="1122363"/>
            <a:ext cx="9144000" cy="1163637"/>
          </a:xfrm>
        </p:spPr>
        <p:txBody>
          <a:bodyPr/>
          <a:lstStyle/>
          <a:p>
            <a:r>
              <a:rPr lang="en-US" dirty="0"/>
              <a:t>Aim and Objectives</a:t>
            </a:r>
          </a:p>
        </p:txBody>
      </p:sp>
      <p:sp>
        <p:nvSpPr>
          <p:cNvPr id="3" name="Subtitle 2">
            <a:extLst>
              <a:ext uri="{FF2B5EF4-FFF2-40B4-BE49-F238E27FC236}">
                <a16:creationId xmlns:a16="http://schemas.microsoft.com/office/drawing/2014/main" id="{00303C80-8D34-18B7-5032-203676CD9134}"/>
              </a:ext>
            </a:extLst>
          </p:cNvPr>
          <p:cNvSpPr>
            <a:spLocks noGrp="1"/>
          </p:cNvSpPr>
          <p:nvPr>
            <p:ph type="subTitle" idx="1"/>
          </p:nvPr>
        </p:nvSpPr>
        <p:spPr>
          <a:xfrm>
            <a:off x="1524000" y="2489200"/>
            <a:ext cx="9144000" cy="2768600"/>
          </a:xfrm>
        </p:spPr>
        <p:txBody>
          <a:bodyPr>
            <a:noAutofit/>
          </a:bodyPr>
          <a:lstStyle/>
          <a:p>
            <a:pPr marL="457200" indent="-457200">
              <a:buAutoNum type="arabicPeriod"/>
            </a:pPr>
            <a:r>
              <a:rPr lang="en-US" sz="4400" dirty="0"/>
              <a:t>To help users monitor, track and keep record of their income and expenditures</a:t>
            </a:r>
          </a:p>
          <a:p>
            <a:pPr marL="457200" indent="-457200">
              <a:buAutoNum type="arabicPeriod"/>
            </a:pPr>
            <a:r>
              <a:rPr lang="en-US" sz="4400" dirty="0"/>
              <a:t>To grasp web design concepts which include HTML,  CSS, JavaScript, </a:t>
            </a:r>
            <a:r>
              <a:rPr lang="en-US" sz="4400" dirty="0" err="1"/>
              <a:t>github</a:t>
            </a:r>
            <a:r>
              <a:rPr lang="en-US" sz="4400" dirty="0"/>
              <a:t> and other web design modalities</a:t>
            </a:r>
          </a:p>
        </p:txBody>
      </p:sp>
    </p:spTree>
    <p:extLst>
      <p:ext uri="{BB962C8B-B14F-4D97-AF65-F5344CB8AC3E}">
        <p14:creationId xmlns:p14="http://schemas.microsoft.com/office/powerpoint/2010/main" val="2451859573"/>
      </p:ext>
    </p:extLst>
  </p:cSld>
  <p:clrMapOvr>
    <a:masterClrMapping/>
  </p:clrMapOvr>
  <p:transition spd="slow">
    <p:comb/>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84A00-B462-D48B-35D0-FC3D94CA346A}"/>
              </a:ext>
            </a:extLst>
          </p:cNvPr>
          <p:cNvSpPr>
            <a:spLocks noGrp="1"/>
          </p:cNvSpPr>
          <p:nvPr>
            <p:ph type="ctrTitle"/>
          </p:nvPr>
        </p:nvSpPr>
        <p:spPr>
          <a:xfrm>
            <a:off x="1524000" y="1122363"/>
            <a:ext cx="9144000" cy="1488757"/>
          </a:xfrm>
        </p:spPr>
        <p:txBody>
          <a:bodyPr/>
          <a:lstStyle/>
          <a:p>
            <a:r>
              <a:rPr lang="en-US" dirty="0"/>
              <a:t>DESIGN AND DESCRIPTION</a:t>
            </a:r>
          </a:p>
        </p:txBody>
      </p:sp>
      <p:sp>
        <p:nvSpPr>
          <p:cNvPr id="3" name="Subtitle 2">
            <a:extLst>
              <a:ext uri="{FF2B5EF4-FFF2-40B4-BE49-F238E27FC236}">
                <a16:creationId xmlns:a16="http://schemas.microsoft.com/office/drawing/2014/main" id="{4A0901E9-E86E-26D3-913C-6723493D82A1}"/>
              </a:ext>
            </a:extLst>
          </p:cNvPr>
          <p:cNvSpPr>
            <a:spLocks noGrp="1"/>
          </p:cNvSpPr>
          <p:nvPr>
            <p:ph type="subTitle" idx="1"/>
          </p:nvPr>
        </p:nvSpPr>
        <p:spPr>
          <a:xfrm>
            <a:off x="1524000" y="2919663"/>
            <a:ext cx="9144000" cy="2338137"/>
          </a:xfrm>
        </p:spPr>
        <p:txBody>
          <a:bodyPr>
            <a:noAutofit/>
          </a:bodyPr>
          <a:lstStyle/>
          <a:p>
            <a:r>
              <a:rPr lang="en-US" sz="4400" dirty="0">
                <a:effectLst/>
                <a:latin typeface="Calibri" panose="020F0502020204030204" pitchFamily="34" charset="0"/>
                <a:ea typeface="Calibri" panose="020F0502020204030204" pitchFamily="34" charset="0"/>
                <a:cs typeface="Times New Roman" panose="02020603050405020304" pitchFamily="18" charset="0"/>
              </a:rPr>
              <a:t>On the Home page, which is where the main application is, we have a total balance section that displays the total balance of the user, total income and total expenses:</a:t>
            </a:r>
          </a:p>
          <a:p>
            <a:endParaRPr lang="en-US" sz="4400" dirty="0"/>
          </a:p>
        </p:txBody>
      </p:sp>
    </p:spTree>
    <p:extLst>
      <p:ext uri="{BB962C8B-B14F-4D97-AF65-F5344CB8AC3E}">
        <p14:creationId xmlns:p14="http://schemas.microsoft.com/office/powerpoint/2010/main" val="150468838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FC6C9-A522-D5D2-1906-9DE734AB21AA}"/>
              </a:ext>
            </a:extLst>
          </p:cNvPr>
          <p:cNvSpPr>
            <a:spLocks noGrp="1"/>
          </p:cNvSpPr>
          <p:nvPr>
            <p:ph type="ctrTitle"/>
          </p:nvPr>
        </p:nvSpPr>
        <p:spPr>
          <a:xfrm flipV="1">
            <a:off x="1524000" y="6857999"/>
            <a:ext cx="9144000" cy="121920"/>
          </a:xfrm>
        </p:spPr>
        <p:txBody>
          <a:bodyPr>
            <a:normAutofit fontScale="90000"/>
          </a:bodyPr>
          <a:lstStyle/>
          <a:p>
            <a:endParaRPr lang="en-US" dirty="0"/>
          </a:p>
        </p:txBody>
      </p:sp>
      <p:sp>
        <p:nvSpPr>
          <p:cNvPr id="3" name="Subtitle 2">
            <a:extLst>
              <a:ext uri="{FF2B5EF4-FFF2-40B4-BE49-F238E27FC236}">
                <a16:creationId xmlns:a16="http://schemas.microsoft.com/office/drawing/2014/main" id="{1E051E77-9D72-3985-3E8E-8A2A3FBD6234}"/>
              </a:ext>
            </a:extLst>
          </p:cNvPr>
          <p:cNvSpPr>
            <a:spLocks noGrp="1"/>
          </p:cNvSpPr>
          <p:nvPr>
            <p:ph type="subTitle" idx="1"/>
          </p:nvPr>
        </p:nvSpPr>
        <p:spPr>
          <a:xfrm>
            <a:off x="2390274" y="1344328"/>
            <a:ext cx="7363326" cy="3580598"/>
          </a:xfrm>
        </p:spPr>
        <p:txBody>
          <a:bodyPr>
            <a:normAutofit lnSpcReduction="10000"/>
          </a:bodyPr>
          <a:lstStyle/>
          <a:p>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4000" dirty="0">
              <a:latin typeface="Calibri" panose="020F0502020204030204" pitchFamily="34" charset="0"/>
              <a:ea typeface="Calibri" panose="020F0502020204030204" pitchFamily="34" charset="0"/>
              <a:cs typeface="Times New Roman" panose="02020603050405020304" pitchFamily="18" charset="0"/>
            </a:endParaRPr>
          </a:p>
          <a:p>
            <a:r>
              <a:rPr lang="en-US" sz="4000" dirty="0">
                <a:effectLst/>
                <a:latin typeface="Calibri" panose="020F0502020204030204" pitchFamily="34" charset="0"/>
                <a:ea typeface="Calibri" panose="020F0502020204030204" pitchFamily="34" charset="0"/>
                <a:cs typeface="Times New Roman" panose="02020603050405020304" pitchFamily="18" charset="0"/>
              </a:rPr>
              <a:t>We also have a section that displays th</a:t>
            </a:r>
            <a:r>
              <a:rPr lang="en-US" sz="4000" dirty="0">
                <a:latin typeface="Calibri" panose="020F0502020204030204" pitchFamily="34" charset="0"/>
                <a:ea typeface="Calibri" panose="020F0502020204030204" pitchFamily="34" charset="0"/>
                <a:cs typeface="Times New Roman" panose="02020603050405020304" pitchFamily="18" charset="0"/>
              </a:rPr>
              <a:t>e list of the users transactions</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81658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117DF-FC0A-41AA-F864-451FF6A90B53}"/>
              </a:ext>
            </a:extLst>
          </p:cNvPr>
          <p:cNvSpPr>
            <a:spLocks noGrp="1"/>
          </p:cNvSpPr>
          <p:nvPr>
            <p:ph type="ctrTitle"/>
          </p:nvPr>
        </p:nvSpPr>
        <p:spPr>
          <a:xfrm>
            <a:off x="1524000" y="0"/>
            <a:ext cx="9144000" cy="45719"/>
          </a:xfrm>
        </p:spPr>
        <p:txBody>
          <a:bodyPr>
            <a:normAutofit fontScale="90000"/>
          </a:bodyPr>
          <a:lstStyle/>
          <a:p>
            <a:endParaRPr lang="en-US" dirty="0"/>
          </a:p>
        </p:txBody>
      </p:sp>
      <p:sp>
        <p:nvSpPr>
          <p:cNvPr id="3" name="Subtitle 2">
            <a:extLst>
              <a:ext uri="{FF2B5EF4-FFF2-40B4-BE49-F238E27FC236}">
                <a16:creationId xmlns:a16="http://schemas.microsoft.com/office/drawing/2014/main" id="{74E350D1-3C68-9BBF-879F-578A3FBF9B35}"/>
              </a:ext>
            </a:extLst>
          </p:cNvPr>
          <p:cNvSpPr>
            <a:spLocks noGrp="1"/>
          </p:cNvSpPr>
          <p:nvPr>
            <p:ph type="subTitle" idx="1"/>
          </p:nvPr>
        </p:nvSpPr>
        <p:spPr>
          <a:xfrm>
            <a:off x="1411705" y="1368392"/>
            <a:ext cx="9962147" cy="3719363"/>
          </a:xfrm>
        </p:spPr>
        <p:txBody>
          <a:bodyPr>
            <a:noAutofit/>
          </a:bodyPr>
          <a:lstStyle/>
          <a:p>
            <a:r>
              <a:rPr lang="en-US" sz="4400" dirty="0">
                <a:effectLst/>
                <a:latin typeface="Calibri" panose="020F0502020204030204" pitchFamily="34" charset="0"/>
                <a:ea typeface="Calibri" panose="020F0502020204030204" pitchFamily="34" charset="0"/>
                <a:cs typeface="Times New Roman" panose="02020603050405020304" pitchFamily="18" charset="0"/>
              </a:rPr>
              <a:t>And lastly on the home page, we have the add transaction section that allows the user to make inputs of their income or expense, the name of the transaction, and the amounts.</a:t>
            </a:r>
          </a:p>
          <a:p>
            <a:endParaRPr lang="en-US" sz="4400" dirty="0"/>
          </a:p>
        </p:txBody>
      </p:sp>
    </p:spTree>
    <p:extLst>
      <p:ext uri="{BB962C8B-B14F-4D97-AF65-F5344CB8AC3E}">
        <p14:creationId xmlns:p14="http://schemas.microsoft.com/office/powerpoint/2010/main" val="1949190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4249F-8A33-1AE2-BA7C-590A7A1BAC6E}"/>
              </a:ext>
            </a:extLst>
          </p:cNvPr>
          <p:cNvSpPr>
            <a:spLocks noGrp="1"/>
          </p:cNvSpPr>
          <p:nvPr>
            <p:ph type="title"/>
          </p:nvPr>
        </p:nvSpPr>
        <p:spPr>
          <a:xfrm flipV="1">
            <a:off x="838200" y="-3176336"/>
            <a:ext cx="10515600" cy="2342147"/>
          </a:xfrm>
        </p:spPr>
        <p:txBody>
          <a:bodyPr/>
          <a:lstStyle/>
          <a:p>
            <a:endParaRPr lang="en-US" dirty="0"/>
          </a:p>
        </p:txBody>
      </p:sp>
      <p:sp>
        <p:nvSpPr>
          <p:cNvPr id="3" name="Content Placeholder 2">
            <a:extLst>
              <a:ext uri="{FF2B5EF4-FFF2-40B4-BE49-F238E27FC236}">
                <a16:creationId xmlns:a16="http://schemas.microsoft.com/office/drawing/2014/main" id="{07FC66E0-237D-3B7C-5F78-2ACF436B2518}"/>
              </a:ext>
            </a:extLst>
          </p:cNvPr>
          <p:cNvSpPr>
            <a:spLocks noGrp="1"/>
          </p:cNvSpPr>
          <p:nvPr>
            <p:ph idx="1"/>
          </p:nvPr>
        </p:nvSpPr>
        <p:spPr>
          <a:xfrm>
            <a:off x="838200" y="1860883"/>
            <a:ext cx="10515600" cy="3224463"/>
          </a:xfrm>
        </p:spPr>
        <p:txBody>
          <a:bodyPr>
            <a:normAutofit/>
          </a:bodyPr>
          <a:lstStyle/>
          <a:p>
            <a:pPr marL="0" indent="0" algn="ctr">
              <a:buNone/>
            </a:pPr>
            <a:r>
              <a:rPr lang="en-US" sz="4000" dirty="0"/>
              <a:t>On the budget page, we have a budget page that allows the users to make their personalized budgets</a:t>
            </a:r>
          </a:p>
        </p:txBody>
      </p:sp>
    </p:spTree>
    <p:extLst>
      <p:ext uri="{BB962C8B-B14F-4D97-AF65-F5344CB8AC3E}">
        <p14:creationId xmlns:p14="http://schemas.microsoft.com/office/powerpoint/2010/main" val="95170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9D7DF-69E1-4450-761C-0283D73320C2}"/>
              </a:ext>
            </a:extLst>
          </p:cNvPr>
          <p:cNvSpPr>
            <a:spLocks noGrp="1"/>
          </p:cNvSpPr>
          <p:nvPr>
            <p:ph type="title"/>
          </p:nvPr>
        </p:nvSpPr>
        <p:spPr>
          <a:xfrm>
            <a:off x="838200" y="365125"/>
            <a:ext cx="10515600" cy="2025149"/>
          </a:xfrm>
        </p:spPr>
        <p:txBody>
          <a:bodyPr>
            <a:normAutofit/>
          </a:bodyPr>
          <a:lstStyle/>
          <a:p>
            <a:pPr algn="ctr"/>
            <a:r>
              <a:rPr lang="en-US" sz="7200" dirty="0"/>
              <a:t>CONCULSION</a:t>
            </a:r>
          </a:p>
        </p:txBody>
      </p:sp>
      <p:sp>
        <p:nvSpPr>
          <p:cNvPr id="3" name="Content Placeholder 2">
            <a:extLst>
              <a:ext uri="{FF2B5EF4-FFF2-40B4-BE49-F238E27FC236}">
                <a16:creationId xmlns:a16="http://schemas.microsoft.com/office/drawing/2014/main" id="{AA77CA91-09F0-D6D8-648D-02F3728C85D9}"/>
              </a:ext>
            </a:extLst>
          </p:cNvPr>
          <p:cNvSpPr>
            <a:spLocks noGrp="1"/>
          </p:cNvSpPr>
          <p:nvPr>
            <p:ph idx="1"/>
          </p:nvPr>
        </p:nvSpPr>
        <p:spPr>
          <a:xfrm>
            <a:off x="838200" y="6858000"/>
            <a:ext cx="10515600" cy="624839"/>
          </a:xfrm>
        </p:spPr>
        <p:txBody>
          <a:bodyPr>
            <a:normAutofit/>
          </a:bodyPr>
          <a:lstStyle/>
          <a:p>
            <a:endParaRPr lang="en-US" dirty="0"/>
          </a:p>
        </p:txBody>
      </p:sp>
      <p:sp>
        <p:nvSpPr>
          <p:cNvPr id="5" name="TextBox 4">
            <a:extLst>
              <a:ext uri="{FF2B5EF4-FFF2-40B4-BE49-F238E27FC236}">
                <a16:creationId xmlns:a16="http://schemas.microsoft.com/office/drawing/2014/main" id="{42580142-EABA-3A78-4BB5-83A6470BA38E}"/>
              </a:ext>
            </a:extLst>
          </p:cNvPr>
          <p:cNvSpPr txBox="1"/>
          <p:nvPr/>
        </p:nvSpPr>
        <p:spPr>
          <a:xfrm>
            <a:off x="320842" y="3031958"/>
            <a:ext cx="11582400" cy="2554545"/>
          </a:xfrm>
          <a:prstGeom prst="rect">
            <a:avLst/>
          </a:prstGeom>
          <a:noFill/>
        </p:spPr>
        <p:txBody>
          <a:bodyPr wrap="square">
            <a:spAutoFit/>
          </a:bodyPr>
          <a:lstStyle/>
          <a:p>
            <a:r>
              <a:rPr lang="en-US" sz="4000" dirty="0"/>
              <a:t>Further ways to improve on this project include:</a:t>
            </a:r>
          </a:p>
          <a:p>
            <a:r>
              <a:rPr lang="en-US" sz="4000" dirty="0"/>
              <a:t>Linking the expense tracker web application to a bank to allow it </a:t>
            </a:r>
            <a:r>
              <a:rPr lang="en-US" sz="4000" dirty="0" err="1"/>
              <a:t>authomatically</a:t>
            </a:r>
            <a:r>
              <a:rPr lang="en-US" sz="4000" dirty="0"/>
              <a:t> pull transaction data, categorize expenses and update balances in real time</a:t>
            </a:r>
          </a:p>
        </p:txBody>
      </p:sp>
    </p:spTree>
    <p:extLst>
      <p:ext uri="{BB962C8B-B14F-4D97-AF65-F5344CB8AC3E}">
        <p14:creationId xmlns:p14="http://schemas.microsoft.com/office/powerpoint/2010/main" val="3358635354"/>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2013 - 2022 Theme</Template>
  <TotalTime>126</TotalTime>
  <Words>276</Words>
  <Application>Microsoft Office PowerPoint</Application>
  <PresentationFormat>Widescreen</PresentationFormat>
  <Paragraphs>25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HTML PROJECT: BUDGET BUDDY  (an expense tracker)</vt:lpstr>
      <vt:lpstr>INTRODUCTION</vt:lpstr>
      <vt:lpstr> </vt:lpstr>
      <vt:lpstr>Aim and Objectives</vt:lpstr>
      <vt:lpstr>DESIGN AND DESCRIPTION</vt:lpstr>
      <vt:lpstr>PowerPoint Presentation</vt:lpstr>
      <vt:lpstr>PowerPoint Presentation</vt:lpstr>
      <vt:lpstr>PowerPoint Presentation</vt:lpstr>
      <vt:lpstr>CONCULSION</vt:lpstr>
      <vt:lpstr>PowerPoint Presentation</vt:lpstr>
      <vt:lpstr>  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Dikko Magaji</dc:creator>
  <cp:lastModifiedBy>Dikko Magaji</cp:lastModifiedBy>
  <cp:revision>3</cp:revision>
  <dcterms:created xsi:type="dcterms:W3CDTF">2024-10-24T15:20:15Z</dcterms:created>
  <dcterms:modified xsi:type="dcterms:W3CDTF">2024-10-25T09:47:33Z</dcterms:modified>
</cp:coreProperties>
</file>