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8" r:id="rId3"/>
    <p:sldId id="260" r:id="rId4"/>
    <p:sldId id="259"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886FA-9D45-4F8A-AC81-581A732925C1}" type="datetimeFigureOut">
              <a:rPr lang="en-US" smtClean="0"/>
              <a:t>10/19/2022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C1A5E8-3D45-451B-BC72-5F20A10D960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C1A5E8-3D45-451B-BC72-5F20A10D9601}"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25082C7-8B80-4854-B039-5B66EFDE6726}"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83E00-513B-4DF9-B15F-31C05FBB847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5082C7-8B80-4854-B039-5B66EFDE6726}"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83E00-513B-4DF9-B15F-31C05FBB84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5082C7-8B80-4854-B039-5B66EFDE6726}" type="datetimeFigureOut">
              <a:rPr lang="en-US" smtClean="0"/>
              <a:pPr/>
              <a:t>10/19/2022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CFF83E00-513B-4DF9-B15F-31C05FBB84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5082C7-8B80-4854-B039-5B66EFDE6726}"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83E00-513B-4DF9-B15F-31C05FBB84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5082C7-8B80-4854-B039-5B66EFDE6726}" type="datetimeFigureOut">
              <a:rPr lang="en-US" smtClean="0"/>
              <a:pPr/>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83E00-513B-4DF9-B15F-31C05FBB84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5082C7-8B80-4854-B039-5B66EFDE6726}" type="datetimeFigureOut">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83E00-513B-4DF9-B15F-31C05FBB84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5082C7-8B80-4854-B039-5B66EFDE6726}" type="datetimeFigureOut">
              <a:rPr lang="en-US" smtClean="0"/>
              <a:pPr/>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F83E00-513B-4DF9-B15F-31C05FBB84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5082C7-8B80-4854-B039-5B66EFDE6726}" type="datetimeFigureOut">
              <a:rPr lang="en-US" smtClean="0"/>
              <a:pPr/>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F83E00-513B-4DF9-B15F-31C05FBB84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082C7-8B80-4854-B039-5B66EFDE6726}" type="datetimeFigureOut">
              <a:rPr lang="en-US" smtClean="0"/>
              <a:pPr/>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F83E00-513B-4DF9-B15F-31C05FBB84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5082C7-8B80-4854-B039-5B66EFDE6726}" type="datetimeFigureOut">
              <a:rPr lang="en-US" smtClean="0"/>
              <a:pPr/>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83E00-513B-4DF9-B15F-31C05FBB847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25082C7-8B80-4854-B039-5B66EFDE6726}" type="datetimeFigureOut">
              <a:rPr lang="en-US" smtClean="0"/>
              <a:pPr/>
              <a:t>10/19/2022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FF83E00-513B-4DF9-B15F-31C05FBB847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25082C7-8B80-4854-B039-5B66EFDE6726}" type="datetimeFigureOut">
              <a:rPr lang="en-US" smtClean="0"/>
              <a:pPr/>
              <a:t>10/19/2022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FF83E00-513B-4DF9-B15F-31C05FBB84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GLEEY AUTOS REPORT</a:t>
            </a:r>
            <a:endParaRPr lang="en-US" dirty="0"/>
          </a:p>
        </p:txBody>
      </p:sp>
      <p:sp>
        <p:nvSpPr>
          <p:cNvPr id="3" name="Subtitle 2"/>
          <p:cNvSpPr>
            <a:spLocks noGrp="1"/>
          </p:cNvSpPr>
          <p:nvPr>
            <p:ph type="subTitle" idx="1"/>
          </p:nvPr>
        </p:nvSpPr>
        <p:spPr/>
        <p:txBody>
          <a:bodyPr>
            <a:normAutofit/>
          </a:bodyPr>
          <a:lstStyle/>
          <a:p>
            <a:r>
              <a:rPr lang="en-US" sz="3200" b="1" dirty="0" smtClean="0"/>
              <a:t>Car Price Predictions</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066800"/>
          </a:xfrm>
        </p:spPr>
        <p:txBody>
          <a:bodyPr>
            <a:noAutofit/>
          </a:bodyPr>
          <a:lstStyle/>
          <a:p>
            <a:r>
              <a:rPr lang="en-US" sz="3600" b="1" dirty="0" smtClean="0"/>
              <a:t>City-mpg and Price</a:t>
            </a:r>
            <a:endParaRPr lang="en-US" sz="3600" b="1" dirty="0"/>
          </a:p>
        </p:txBody>
      </p:sp>
      <p:pic>
        <p:nvPicPr>
          <p:cNvPr id="5" name="Content Placeholder 4" descr="CityMpg and Price.png"/>
          <p:cNvPicPr>
            <a:picLocks noGrp="1" noChangeAspect="1"/>
          </p:cNvPicPr>
          <p:nvPr>
            <p:ph idx="1"/>
          </p:nvPr>
        </p:nvPicPr>
        <p:blipFill>
          <a:blip r:embed="rId2"/>
          <a:stretch>
            <a:fillRect/>
          </a:stretch>
        </p:blipFill>
        <p:spPr>
          <a:xfrm>
            <a:off x="3566049" y="1743074"/>
            <a:ext cx="5425551" cy="4810125"/>
          </a:xfrm>
        </p:spPr>
      </p:pic>
      <p:sp>
        <p:nvSpPr>
          <p:cNvPr id="4" name="Text Placeholder 3"/>
          <p:cNvSpPr>
            <a:spLocks noGrp="1"/>
          </p:cNvSpPr>
          <p:nvPr>
            <p:ph type="body" sz="half" idx="2"/>
          </p:nvPr>
        </p:nvSpPr>
        <p:spPr>
          <a:xfrm>
            <a:off x="167838" y="1730018"/>
            <a:ext cx="2468880" cy="4975582"/>
          </a:xfrm>
        </p:spPr>
        <p:txBody>
          <a:bodyPr>
            <a:noAutofit/>
          </a:bodyPr>
          <a:lstStyle/>
          <a:p>
            <a:r>
              <a:rPr lang="en-US" sz="2400" dirty="0" smtClean="0"/>
              <a:t>There is a negative correlation between City-Mpg and Price, this also implies that as the values of city-mpg increases the price should decrease and vice-versa.</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066800"/>
          </a:xfrm>
        </p:spPr>
        <p:txBody>
          <a:bodyPr>
            <a:normAutofit/>
          </a:bodyPr>
          <a:lstStyle/>
          <a:p>
            <a:r>
              <a:rPr lang="en-US" sz="2800" b="1" dirty="0" smtClean="0"/>
              <a:t>Peak-rpm and Price</a:t>
            </a:r>
            <a:endParaRPr lang="en-US" sz="2800" b="1" dirty="0"/>
          </a:p>
        </p:txBody>
      </p:sp>
      <p:pic>
        <p:nvPicPr>
          <p:cNvPr id="5" name="Content Placeholder 4" descr="Peakrpm and Price.png"/>
          <p:cNvPicPr>
            <a:picLocks noGrp="1" noChangeAspect="1"/>
          </p:cNvPicPr>
          <p:nvPr>
            <p:ph idx="1"/>
          </p:nvPr>
        </p:nvPicPr>
        <p:blipFill>
          <a:blip r:embed="rId3"/>
          <a:stretch>
            <a:fillRect/>
          </a:stretch>
        </p:blipFill>
        <p:spPr>
          <a:xfrm>
            <a:off x="3429000" y="1743074"/>
            <a:ext cx="5334000" cy="4810125"/>
          </a:xfrm>
        </p:spPr>
      </p:pic>
      <p:sp>
        <p:nvSpPr>
          <p:cNvPr id="4" name="Text Placeholder 3"/>
          <p:cNvSpPr>
            <a:spLocks noGrp="1"/>
          </p:cNvSpPr>
          <p:nvPr>
            <p:ph type="body" sz="half" idx="2"/>
          </p:nvPr>
        </p:nvSpPr>
        <p:spPr>
          <a:xfrm>
            <a:off x="167838" y="1730018"/>
            <a:ext cx="2468880" cy="4899382"/>
          </a:xfrm>
        </p:spPr>
        <p:txBody>
          <a:bodyPr>
            <a:noAutofit/>
          </a:bodyPr>
          <a:lstStyle/>
          <a:p>
            <a:r>
              <a:rPr lang="en-US" sz="2400" dirty="0" smtClean="0"/>
              <a:t>The Peak-rpm feature has a  very weak negative correlation with Price, this correlation is near zero with is no correlation(-0.085), the feature should not be considered when fixing the price.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Feature Importance</a:t>
            </a:r>
            <a:endParaRPr lang="en-US" sz="6000" dirty="0"/>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143000"/>
          </a:xfrm>
        </p:spPr>
        <p:txBody>
          <a:bodyPr>
            <a:noAutofit/>
          </a:bodyPr>
          <a:lstStyle/>
          <a:p>
            <a:r>
              <a:rPr lang="en-US" sz="3200" b="1" dirty="0" smtClean="0"/>
              <a:t>Feature Importance</a:t>
            </a:r>
            <a:endParaRPr lang="en-US" sz="3200" b="1" dirty="0"/>
          </a:p>
        </p:txBody>
      </p:sp>
      <p:sp>
        <p:nvSpPr>
          <p:cNvPr id="4" name="Text Placeholder 3"/>
          <p:cNvSpPr>
            <a:spLocks noGrp="1"/>
          </p:cNvSpPr>
          <p:nvPr>
            <p:ph type="body" sz="half" idx="2"/>
          </p:nvPr>
        </p:nvSpPr>
        <p:spPr/>
        <p:txBody>
          <a:bodyPr>
            <a:normAutofit/>
          </a:bodyPr>
          <a:lstStyle/>
          <a:p>
            <a:r>
              <a:rPr lang="en-US" sz="2400" dirty="0" smtClean="0"/>
              <a:t>This graph shows the important features necessary for predictions are Bore ratio, Peakrpm, Citympg, Wheelbase, Compression ratio, Car weight, Car height.</a:t>
            </a:r>
            <a:endParaRPr lang="en-US" sz="2400" dirty="0"/>
          </a:p>
        </p:txBody>
      </p:sp>
      <p:pic>
        <p:nvPicPr>
          <p:cNvPr id="1026" name="Picture 2"/>
          <p:cNvPicPr>
            <a:picLocks noGrp="1" noChangeAspect="1" noChangeArrowheads="1"/>
          </p:cNvPicPr>
          <p:nvPr>
            <p:ph idx="1"/>
          </p:nvPr>
        </p:nvPicPr>
        <p:blipFill>
          <a:blip r:embed="rId2"/>
          <a:srcRect/>
          <a:stretch>
            <a:fillRect/>
          </a:stretch>
        </p:blipFill>
        <p:spPr bwMode="auto">
          <a:xfrm>
            <a:off x="3200401" y="1524000"/>
            <a:ext cx="5943600" cy="495299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t>
            </a:r>
            <a:endParaRPr lang="en-US" dirty="0"/>
          </a:p>
        </p:txBody>
      </p:sp>
      <p:sp>
        <p:nvSpPr>
          <p:cNvPr id="3" name="Content Placeholder 2"/>
          <p:cNvSpPr>
            <a:spLocks noGrp="1"/>
          </p:cNvSpPr>
          <p:nvPr>
            <p:ph idx="1"/>
          </p:nvPr>
        </p:nvSpPr>
        <p:spPr/>
        <p:txBody>
          <a:bodyPr>
            <a:normAutofit lnSpcReduction="10000"/>
          </a:bodyPr>
          <a:lstStyle/>
          <a:p>
            <a:r>
              <a:rPr lang="en-US" sz="4000" dirty="0" smtClean="0"/>
              <a:t>Regression models employed in the prediction are:</a:t>
            </a:r>
          </a:p>
          <a:p>
            <a:endParaRPr lang="en-US" sz="4000" dirty="0" smtClean="0"/>
          </a:p>
          <a:p>
            <a:r>
              <a:rPr lang="en-US" sz="4000" dirty="0" smtClean="0"/>
              <a:t>Linear Regression</a:t>
            </a:r>
          </a:p>
          <a:p>
            <a:pPr>
              <a:buNone/>
            </a:pPr>
            <a:endParaRPr lang="en-US" sz="4000" dirty="0" smtClean="0"/>
          </a:p>
          <a:p>
            <a:r>
              <a:rPr lang="en-US" sz="4000" dirty="0" smtClean="0"/>
              <a:t>Random Forest Regressor</a:t>
            </a:r>
          </a:p>
          <a:p>
            <a:pPr>
              <a:buNone/>
            </a:pPr>
            <a:endParaRPr lang="en-US" sz="4000" dirty="0" smtClean="0"/>
          </a:p>
          <a:p>
            <a:r>
              <a:rPr lang="en-US" sz="4000" dirty="0" smtClean="0"/>
              <a:t>Elastic Net</a:t>
            </a:r>
          </a:p>
          <a:p>
            <a:endParaRPr lang="en-US" dirty="0" smtClean="0"/>
          </a:p>
          <a:p>
            <a:pPr>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Linear regression and Random forest regressor, gave better R- score than the Elastic Net. </a:t>
            </a:r>
          </a:p>
          <a:p>
            <a:r>
              <a:rPr lang="en-US" dirty="0" smtClean="0"/>
              <a:t>I will recommend the use of the Random Forest Regressor as it gave a normal residual plots.</a:t>
            </a:r>
          </a:p>
          <a:p>
            <a:r>
              <a:rPr lang="en-US" dirty="0" smtClean="0"/>
              <a:t>The outliers should be treated and the feature importance should be considered while predicting the price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a:bodyPr>
          <a:lstStyle/>
          <a:p>
            <a:r>
              <a:rPr lang="en-US" sz="4000" dirty="0" smtClean="0"/>
              <a:t>Cars with four doors, that uses gas, STD aspirators, sedan car body, forward wheel, front engine location, Mpfi fuel system should be imported and assembled the most as these are the most bought cars from our Univariate analysis.</a:t>
            </a:r>
            <a:endParaRPr 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THANK YOU FOR YOUR TIME</a:t>
            </a:r>
            <a:endParaRPr lang="en-US" sz="4800"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a:buNone/>
            </a:pPr>
            <a:r>
              <a:rPr lang="en-US" sz="6600" dirty="0" smtClean="0"/>
              <a:t>To predict the factors on which the pricing of cars depends </a:t>
            </a:r>
            <a:r>
              <a:rPr lang="en-US" sz="6600" dirty="0" smtClean="0"/>
              <a:t>on in </a:t>
            </a:r>
            <a:r>
              <a:rPr lang="en-US" sz="6600" dirty="0" smtClean="0"/>
              <a:t>the Nigerian market.</a:t>
            </a:r>
            <a:endParaRPr lang="en-US"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808" y="2743200"/>
            <a:ext cx="8013192" cy="2362200"/>
          </a:xfrm>
        </p:spPr>
        <p:txBody>
          <a:bodyPr>
            <a:normAutofit/>
          </a:bodyPr>
          <a:lstStyle/>
          <a:p>
            <a:r>
              <a:rPr lang="en-US" sz="6600" dirty="0" smtClean="0">
                <a:solidFill>
                  <a:schemeClr val="bg1"/>
                </a:solidFill>
              </a:rPr>
              <a:t>Relationship of some predictors with Price.</a:t>
            </a:r>
            <a:endParaRPr lang="en-US" sz="6600" dirty="0">
              <a:solidFill>
                <a:schemeClr val="bg1"/>
              </a:solidFill>
            </a:endParaRP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143000"/>
          </a:xfrm>
        </p:spPr>
        <p:txBody>
          <a:bodyPr>
            <a:noAutofit/>
          </a:bodyPr>
          <a:lstStyle/>
          <a:p>
            <a:r>
              <a:rPr lang="en-US" sz="3600" b="1" dirty="0" smtClean="0"/>
              <a:t>Engine-size and  Price</a:t>
            </a:r>
            <a:endParaRPr lang="en-US" sz="3600" b="1" dirty="0"/>
          </a:p>
        </p:txBody>
      </p:sp>
      <p:pic>
        <p:nvPicPr>
          <p:cNvPr id="5" name="Content Placeholder 4" descr="Enginesize and Price.png"/>
          <p:cNvPicPr>
            <a:picLocks noGrp="1" noChangeAspect="1"/>
          </p:cNvPicPr>
          <p:nvPr>
            <p:ph idx="1"/>
          </p:nvPr>
        </p:nvPicPr>
        <p:blipFill>
          <a:blip r:embed="rId2"/>
          <a:stretch>
            <a:fillRect/>
          </a:stretch>
        </p:blipFill>
        <p:spPr>
          <a:xfrm>
            <a:off x="3352800" y="1524000"/>
            <a:ext cx="5410200" cy="5334000"/>
          </a:xfrm>
        </p:spPr>
      </p:pic>
      <p:sp>
        <p:nvSpPr>
          <p:cNvPr id="4" name="Text Placeholder 3"/>
          <p:cNvSpPr>
            <a:spLocks noGrp="1"/>
          </p:cNvSpPr>
          <p:nvPr>
            <p:ph type="body" sz="half" idx="2"/>
          </p:nvPr>
        </p:nvSpPr>
        <p:spPr>
          <a:xfrm>
            <a:off x="167838" y="1730018"/>
            <a:ext cx="2651562" cy="4899382"/>
          </a:xfrm>
        </p:spPr>
        <p:txBody>
          <a:bodyPr>
            <a:noAutofit/>
          </a:bodyPr>
          <a:lstStyle/>
          <a:p>
            <a:r>
              <a:rPr lang="en-US" sz="2800" dirty="0" smtClean="0"/>
              <a:t>There is a strong positive correlation(0.87)  between Engine-size and  Price. The feature  is one to consider during price prediction.</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0"/>
            <a:ext cx="2523744" cy="1371600"/>
          </a:xfrm>
        </p:spPr>
        <p:txBody>
          <a:bodyPr>
            <a:noAutofit/>
          </a:bodyPr>
          <a:lstStyle/>
          <a:p>
            <a:r>
              <a:rPr lang="en-US" sz="3200" b="1" dirty="0" smtClean="0"/>
              <a:t>Curb-weight and Price</a:t>
            </a:r>
            <a:endParaRPr lang="en-US" sz="3200" b="1" dirty="0"/>
          </a:p>
        </p:txBody>
      </p:sp>
      <p:sp>
        <p:nvSpPr>
          <p:cNvPr id="4" name="Text Placeholder 3"/>
          <p:cNvSpPr>
            <a:spLocks noGrp="1"/>
          </p:cNvSpPr>
          <p:nvPr>
            <p:ph type="body" sz="half" idx="2"/>
          </p:nvPr>
        </p:nvSpPr>
        <p:spPr/>
        <p:txBody>
          <a:bodyPr>
            <a:normAutofit/>
          </a:bodyPr>
          <a:lstStyle/>
          <a:p>
            <a:r>
              <a:rPr lang="en-US" sz="2400" dirty="0" smtClean="0"/>
              <a:t>There is a  strong positive correlation between curb-weight and price (0.84). Curb-weight is another feature to look out for in the prediction of car price.</a:t>
            </a:r>
            <a:endParaRPr lang="en-US" sz="2400" dirty="0"/>
          </a:p>
        </p:txBody>
      </p:sp>
      <p:pic>
        <p:nvPicPr>
          <p:cNvPr id="1026" name="Picture 2"/>
          <p:cNvPicPr>
            <a:picLocks noGrp="1" noChangeAspect="1" noChangeArrowheads="1"/>
          </p:cNvPicPr>
          <p:nvPr>
            <p:ph idx="1"/>
          </p:nvPr>
        </p:nvPicPr>
        <p:blipFill>
          <a:blip r:embed="rId2"/>
          <a:srcRect/>
          <a:stretch>
            <a:fillRect/>
          </a:stretch>
        </p:blipFill>
        <p:spPr bwMode="auto">
          <a:xfrm>
            <a:off x="3352800" y="1676400"/>
            <a:ext cx="5562600" cy="49529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143000"/>
          </a:xfrm>
        </p:spPr>
        <p:txBody>
          <a:bodyPr>
            <a:normAutofit/>
          </a:bodyPr>
          <a:lstStyle/>
          <a:p>
            <a:r>
              <a:rPr lang="en-US" sz="3600" dirty="0" smtClean="0"/>
              <a:t>Horsepower and Price</a:t>
            </a:r>
            <a:endParaRPr lang="en-US" sz="3600" dirty="0"/>
          </a:p>
        </p:txBody>
      </p:sp>
      <p:sp>
        <p:nvSpPr>
          <p:cNvPr id="4" name="Text Placeholder 3"/>
          <p:cNvSpPr>
            <a:spLocks noGrp="1"/>
          </p:cNvSpPr>
          <p:nvPr>
            <p:ph type="body" sz="half" idx="2"/>
          </p:nvPr>
        </p:nvSpPr>
        <p:spPr>
          <a:xfrm>
            <a:off x="167838" y="1730018"/>
            <a:ext cx="2468880" cy="5127982"/>
          </a:xfrm>
        </p:spPr>
        <p:txBody>
          <a:bodyPr>
            <a:noAutofit/>
          </a:bodyPr>
          <a:lstStyle/>
          <a:p>
            <a:r>
              <a:rPr lang="en-US" sz="2800" dirty="0" smtClean="0"/>
              <a:t>There is a strong positive correlation  between Horsepower and Price (0.81) , this is also a  feature to look  out for in the prediction of price.</a:t>
            </a:r>
            <a:endParaRPr lang="en-US" sz="2800" dirty="0"/>
          </a:p>
        </p:txBody>
      </p:sp>
      <p:pic>
        <p:nvPicPr>
          <p:cNvPr id="2050" name="Picture 2"/>
          <p:cNvPicPr>
            <a:picLocks noGrp="1" noChangeAspect="1" noChangeArrowheads="1"/>
          </p:cNvPicPr>
          <p:nvPr>
            <p:ph idx="1"/>
          </p:nvPr>
        </p:nvPicPr>
        <p:blipFill>
          <a:blip r:embed="rId2"/>
          <a:srcRect/>
          <a:stretch>
            <a:fillRect/>
          </a:stretch>
        </p:blipFill>
        <p:spPr bwMode="auto">
          <a:xfrm>
            <a:off x="3352800" y="1524000"/>
            <a:ext cx="5791200" cy="5181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143000"/>
          </a:xfrm>
        </p:spPr>
        <p:txBody>
          <a:bodyPr>
            <a:noAutofit/>
          </a:bodyPr>
          <a:lstStyle/>
          <a:p>
            <a:r>
              <a:rPr lang="en-US" sz="3600" b="1" dirty="0" smtClean="0"/>
              <a:t>Car-Width and Price</a:t>
            </a:r>
            <a:endParaRPr lang="en-US" sz="3600" b="1" dirty="0"/>
          </a:p>
        </p:txBody>
      </p:sp>
      <p:sp>
        <p:nvSpPr>
          <p:cNvPr id="4" name="Text Placeholder 3"/>
          <p:cNvSpPr>
            <a:spLocks noGrp="1"/>
          </p:cNvSpPr>
          <p:nvPr>
            <p:ph type="body" sz="half" idx="2"/>
          </p:nvPr>
        </p:nvSpPr>
        <p:spPr>
          <a:xfrm>
            <a:off x="0" y="1752600"/>
            <a:ext cx="2468880" cy="5105400"/>
          </a:xfrm>
        </p:spPr>
        <p:txBody>
          <a:bodyPr>
            <a:noAutofit/>
          </a:bodyPr>
          <a:lstStyle/>
          <a:p>
            <a:r>
              <a:rPr lang="en-US" sz="3200" dirty="0" smtClean="0"/>
              <a:t>There is a positive correlation between car-width and Price (0.76). Car width is also another  feature to look out for.</a:t>
            </a:r>
            <a:endParaRPr lang="en-US" sz="3200" dirty="0"/>
          </a:p>
        </p:txBody>
      </p:sp>
      <p:pic>
        <p:nvPicPr>
          <p:cNvPr id="3074" name="Picture 2"/>
          <p:cNvPicPr>
            <a:picLocks noGrp="1" noChangeAspect="1" noChangeArrowheads="1"/>
          </p:cNvPicPr>
          <p:nvPr>
            <p:ph idx="1"/>
          </p:nvPr>
        </p:nvPicPr>
        <p:blipFill>
          <a:blip r:embed="rId2"/>
          <a:srcRect/>
          <a:stretch>
            <a:fillRect/>
          </a:stretch>
        </p:blipFill>
        <p:spPr bwMode="auto">
          <a:xfrm>
            <a:off x="2971800" y="1600200"/>
            <a:ext cx="6172200" cy="502919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1219200"/>
          </a:xfrm>
        </p:spPr>
        <p:txBody>
          <a:bodyPr>
            <a:noAutofit/>
          </a:bodyPr>
          <a:lstStyle/>
          <a:p>
            <a:r>
              <a:rPr lang="en-US" sz="3600" b="1" dirty="0" smtClean="0"/>
              <a:t>Car-Length and Price</a:t>
            </a:r>
            <a:endParaRPr lang="en-US" sz="3600" b="1" dirty="0"/>
          </a:p>
        </p:txBody>
      </p:sp>
      <p:pic>
        <p:nvPicPr>
          <p:cNvPr id="5" name="Content Placeholder 4" descr="carlength and price.png"/>
          <p:cNvPicPr>
            <a:picLocks noGrp="1" noChangeAspect="1"/>
          </p:cNvPicPr>
          <p:nvPr>
            <p:ph idx="1"/>
          </p:nvPr>
        </p:nvPicPr>
        <p:blipFill>
          <a:blip r:embed="rId2"/>
          <a:stretch>
            <a:fillRect/>
          </a:stretch>
        </p:blipFill>
        <p:spPr>
          <a:xfrm>
            <a:off x="3276600" y="1743074"/>
            <a:ext cx="5638800" cy="4962525"/>
          </a:xfrm>
        </p:spPr>
      </p:pic>
      <p:sp>
        <p:nvSpPr>
          <p:cNvPr id="4" name="Text Placeholder 3"/>
          <p:cNvSpPr>
            <a:spLocks noGrp="1"/>
          </p:cNvSpPr>
          <p:nvPr>
            <p:ph type="body" sz="half" idx="2"/>
          </p:nvPr>
        </p:nvSpPr>
        <p:spPr>
          <a:xfrm>
            <a:off x="167838" y="1730018"/>
            <a:ext cx="2468880" cy="5127982"/>
          </a:xfrm>
        </p:spPr>
        <p:txBody>
          <a:bodyPr>
            <a:noAutofit/>
          </a:bodyPr>
          <a:lstStyle/>
          <a:p>
            <a:r>
              <a:rPr lang="en-US" sz="2800" dirty="0" smtClean="0"/>
              <a:t>A weak positive correlation of 0.68 was observed between car length and price. This implies car length only weakly affect the price of car.</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8" y="0"/>
            <a:ext cx="2523744" cy="1371600"/>
          </a:xfrm>
        </p:spPr>
        <p:txBody>
          <a:bodyPr>
            <a:noAutofit/>
          </a:bodyPr>
          <a:lstStyle/>
          <a:p>
            <a:r>
              <a:rPr lang="en-US" sz="3200" b="1" dirty="0" smtClean="0"/>
              <a:t>Highway-mpg and Price</a:t>
            </a:r>
            <a:endParaRPr lang="en-US" sz="3200" b="1" dirty="0"/>
          </a:p>
        </p:txBody>
      </p:sp>
      <p:pic>
        <p:nvPicPr>
          <p:cNvPr id="5" name="Content Placeholder 4" descr="Highwaympg.png"/>
          <p:cNvPicPr>
            <a:picLocks noGrp="1" noChangeAspect="1"/>
          </p:cNvPicPr>
          <p:nvPr>
            <p:ph idx="1"/>
          </p:nvPr>
        </p:nvPicPr>
        <p:blipFill>
          <a:blip r:embed="rId2"/>
          <a:stretch>
            <a:fillRect/>
          </a:stretch>
        </p:blipFill>
        <p:spPr>
          <a:xfrm>
            <a:off x="3352800" y="1600200"/>
            <a:ext cx="5285327" cy="5257800"/>
          </a:xfrm>
        </p:spPr>
      </p:pic>
      <p:sp>
        <p:nvSpPr>
          <p:cNvPr id="4" name="Text Placeholder 3"/>
          <p:cNvSpPr>
            <a:spLocks noGrp="1"/>
          </p:cNvSpPr>
          <p:nvPr>
            <p:ph type="body" sz="half" idx="2"/>
          </p:nvPr>
        </p:nvSpPr>
        <p:spPr>
          <a:xfrm>
            <a:off x="167838" y="1730018"/>
            <a:ext cx="2468880" cy="4823182"/>
          </a:xfrm>
        </p:spPr>
        <p:txBody>
          <a:bodyPr>
            <a:noAutofit/>
          </a:bodyPr>
          <a:lstStyle/>
          <a:p>
            <a:r>
              <a:rPr lang="en-US" sz="2000" dirty="0" smtClean="0"/>
              <a:t>Highway-mpg and Price showed a negative correlation this means as the values of the highway mpg increases the price decreases hence the Highway-mpg should be taken considered of when  setting the price, the price of cars with lower values of high-way mpg show be higher.</a:t>
            </a: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332</TotalTime>
  <Words>443</Words>
  <Application>Microsoft Office PowerPoint</Application>
  <PresentationFormat>On-screen Show (4:3)</PresentationFormat>
  <Paragraphs>39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GLEEY AUTOS REPORT</vt:lpstr>
      <vt:lpstr>Objective</vt:lpstr>
      <vt:lpstr>Relationship of some predictors with Price.</vt:lpstr>
      <vt:lpstr>Engine-size and  Price</vt:lpstr>
      <vt:lpstr>Curb-weight and Price</vt:lpstr>
      <vt:lpstr>Horsepower and Price</vt:lpstr>
      <vt:lpstr>Car-Width and Price</vt:lpstr>
      <vt:lpstr>Car-Length and Price</vt:lpstr>
      <vt:lpstr>Highway-mpg and Price</vt:lpstr>
      <vt:lpstr>City-mpg and Price</vt:lpstr>
      <vt:lpstr>Peak-rpm and Price</vt:lpstr>
      <vt:lpstr>Feature Importance</vt:lpstr>
      <vt:lpstr>Feature Importance</vt:lpstr>
      <vt:lpstr>Machine Learning </vt:lpstr>
      <vt:lpstr>Slide 15</vt:lpstr>
      <vt:lpstr>Recommendations</vt:lpstr>
      <vt:lpstr>THANK YOU FOR YOUR TIME</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GLEEY AUTOS REPORT</dc:title>
  <dc:creator>FAVOUR L ABAH</dc:creator>
  <cp:lastModifiedBy>FAVOUR L ABAH</cp:lastModifiedBy>
  <cp:revision>34</cp:revision>
  <dcterms:created xsi:type="dcterms:W3CDTF">2022-10-17T09:23:05Z</dcterms:created>
  <dcterms:modified xsi:type="dcterms:W3CDTF">2022-10-19T13:08:22Z</dcterms:modified>
</cp:coreProperties>
</file>