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 err="1" smtClean="0"/>
              <a:t>Cyberguard</a:t>
            </a:r>
            <a:r>
              <a:rPr lang="en-GB" sz="4400" dirty="0" smtClean="0"/>
              <a:t>:</a:t>
            </a:r>
            <a:r>
              <a:rPr lang="en-US" sz="4400" dirty="0"/>
              <a:t>Empowering Women and Youth in Malawi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 smtClean="0"/>
              <a:t>By Jacqueline Jijide (Malawi)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4424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/>
              <a:t>Q&amp;A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Encourage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Audience Participation: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we value your input!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let's </a:t>
            </a:r>
            <a:r>
              <a:rPr lang="en-US" sz="2000" cap="none" smtClean="0">
                <a:latin typeface="Arial" panose="020B0604020202020204" pitchFamily="34" charset="0"/>
                <a:cs typeface="Arial" panose="020B0604020202020204" pitchFamily="34" charset="0"/>
              </a:rPr>
              <a:t>make cyber guard 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alawi stronger together!</a:t>
            </a:r>
            <a:endParaRPr lang="en-US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4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and Background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44" y="1813810"/>
            <a:ext cx="4354786" cy="298304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5692168" cy="2665533"/>
          </a:xfrm>
        </p:spPr>
        <p:txBody>
          <a:bodyPr>
            <a:noAutofit/>
          </a:bodyPr>
          <a:lstStyle/>
          <a:p>
            <a:r>
              <a:rPr lang="en-US" sz="2000" b="1" cap="none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rief introduction:</a:t>
            </a:r>
            <a:endParaRPr lang="en-US" sz="2000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he project's mission: harnessing cybersecurity for social impact in </a:t>
            </a: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alawi.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emphasize the importance of addressing data quality, ethics, privacy, and security.</a:t>
            </a:r>
            <a:endParaRPr lang="en-US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1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yberguard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is a social impact initiative aimed at leveraging cybersecurity solutions to empower women and young people in </a:t>
            </a: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alawi. The project focuses on addressing issues related to data quality, ethics, privacy, and security, while also promoting inclusion of persons with disabilities (PWDS) and underserved communities.</a:t>
            </a:r>
            <a:endParaRPr lang="en-GB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7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Cybersecurity Challenges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Malawi</a:t>
            </a:r>
          </a:p>
          <a:p>
            <a:pPr marL="0" indent="0">
              <a:buNone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key issues: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low cybersecurity awareness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data security concerns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inclusion gaps for </a:t>
            </a:r>
            <a:r>
              <a:rPr lang="en-US" sz="2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pwds</a:t>
            </a:r>
            <a:endParaRPr lang="en-US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7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 and Goals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561351" y="685800"/>
            <a:ext cx="5519156" cy="4688785"/>
          </a:xfrm>
        </p:spPr>
        <p:txBody>
          <a:bodyPr/>
          <a:lstStyle/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477965" cy="26655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enhance cybersecurity awareness.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create inclusive cyber hygiene app.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community cyber patrol.</a:t>
            </a:r>
            <a:endParaRPr lang="en-GB" sz="20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83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Components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Visual: Icons for each component.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interactive modules for education.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community-driven cyber patrol program.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"inclusive cybersecurity workshops</a:t>
            </a:r>
            <a:r>
              <a:rPr lang="en-GB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47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Repository and Collaboration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576341" y="685800"/>
            <a:ext cx="5504166" cy="4688785"/>
          </a:xfrm>
        </p:spPr>
        <p:txBody>
          <a:bodyPr/>
          <a:lstStyle/>
          <a:p>
            <a:r>
              <a:rPr lang="en-US" dirty="0"/>
              <a:t>Visual: GitHub logo and a collaborative workspace image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642856" cy="2665533"/>
          </a:xfrm>
        </p:spPr>
        <p:txBody>
          <a:bodyPr>
            <a:noAutofit/>
          </a:bodyPr>
          <a:lstStyle/>
          <a:p>
            <a:r>
              <a:rPr lang="en-US" sz="2000" dirty="0" smtClean="0"/>
              <a:t>Key </a:t>
            </a:r>
            <a:r>
              <a:rPr lang="en-US" sz="2000" dirty="0"/>
              <a:t>Points: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centralized </a:t>
            </a:r>
            <a:r>
              <a:rPr lang="en-US" sz="2000" cap="non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 repository.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transparency and collaboration.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 for community involvement.</a:t>
            </a:r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320442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9604600" cy="2023252"/>
          </a:xfrm>
        </p:spPr>
        <p:txBody>
          <a:bodyPr/>
          <a:lstStyle/>
          <a:p>
            <a:r>
              <a:rPr lang="en-US" b="1" dirty="0"/>
              <a:t>Impact and Success Stories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8997" y="2458388"/>
            <a:ext cx="8769246" cy="2916198"/>
          </a:xfrm>
        </p:spPr>
        <p:txBody>
          <a:bodyPr>
            <a:normAutofit/>
          </a:bodyPr>
          <a:lstStyle/>
          <a:p>
            <a:pPr lvl="1"/>
            <a:r>
              <a:rPr lang="en-US" sz="18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</a:p>
          <a:p>
            <a:pPr lvl="1"/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ncreased cybersecurity awareness.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mpowered women and youth.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800" cap="none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uccess stories from workshops.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60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8797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Future Roadmap and Sustainability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Sustaining </a:t>
            </a:r>
            <a:r>
              <a:rPr lang="en-US" dirty="0"/>
              <a:t>the </a:t>
            </a:r>
            <a:r>
              <a:rPr lang="en-US" dirty="0" smtClean="0"/>
              <a:t>Impact</a:t>
            </a:r>
            <a:endParaRPr lang="en-US" dirty="0"/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uture plans: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expand workshops nationwide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regular app updates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long-term community engagement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5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90</TotalTime>
  <Words>251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Impact</vt:lpstr>
      <vt:lpstr>Wingdings</vt:lpstr>
      <vt:lpstr>Main Event</vt:lpstr>
      <vt:lpstr>Cyberguard:Empowering Women and Youth in Malawi</vt:lpstr>
      <vt:lpstr>Introduction and Background</vt:lpstr>
      <vt:lpstr>Project Overview</vt:lpstr>
      <vt:lpstr>Problem Statement</vt:lpstr>
      <vt:lpstr>Objectives and Goals </vt:lpstr>
      <vt:lpstr>Project Components </vt:lpstr>
      <vt:lpstr>GitHub Repository and Collaboration </vt:lpstr>
      <vt:lpstr>Impact and Success Stories </vt:lpstr>
      <vt:lpstr>Future Roadmap and Sustainability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Cyberguard:Empowering Women and Youth in Malawi</dc:title>
  <dc:creator>Lnovo User</dc:creator>
  <cp:lastModifiedBy>Lnovo User</cp:lastModifiedBy>
  <cp:revision>8</cp:revision>
  <dcterms:created xsi:type="dcterms:W3CDTF">2024-01-28T15:11:16Z</dcterms:created>
  <dcterms:modified xsi:type="dcterms:W3CDTF">2024-01-28T16:42:10Z</dcterms:modified>
</cp:coreProperties>
</file>