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>
        <p:scale>
          <a:sx n="50" d="100"/>
          <a:sy n="50" d="100"/>
        </p:scale>
        <p:origin x="-1500" y="-8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924" y="443247"/>
            <a:ext cx="8825658" cy="3329581"/>
          </a:xfrm>
        </p:spPr>
        <p:txBody>
          <a:bodyPr/>
          <a:lstStyle/>
          <a:p>
            <a:r>
              <a:rPr lang="en-US" dirty="0" smtClean="0"/>
              <a:t>PRIVACY ISSUES IN IOT </a:t>
            </a:r>
            <a:r>
              <a:rPr lang="en-US" sz="4800" dirty="0" smtClean="0"/>
              <a:t>(HEALTH CARE SYSTEMS)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72645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Group Members:</a:t>
            </a:r>
          </a:p>
          <a:p>
            <a:r>
              <a:rPr lang="en-US" dirty="0" smtClean="0"/>
              <a:t>K112116 Mohammad </a:t>
            </a:r>
            <a:r>
              <a:rPr lang="en-US" dirty="0" err="1" smtClean="0"/>
              <a:t>fawad</a:t>
            </a:r>
            <a:r>
              <a:rPr lang="en-US" dirty="0" smtClean="0"/>
              <a:t> </a:t>
            </a:r>
            <a:r>
              <a:rPr lang="en-US" dirty="0" err="1" smtClean="0"/>
              <a:t>jawaid</a:t>
            </a:r>
            <a:r>
              <a:rPr lang="en-US" dirty="0" smtClean="0"/>
              <a:t> </a:t>
            </a:r>
            <a:r>
              <a:rPr lang="en-US" dirty="0" err="1" smtClean="0"/>
              <a:t>malik</a:t>
            </a:r>
            <a:endParaRPr lang="en-US" dirty="0" smtClean="0"/>
          </a:p>
          <a:p>
            <a:r>
              <a:rPr lang="en-US" dirty="0" smtClean="0"/>
              <a:t>K112114 Zohaib </a:t>
            </a:r>
            <a:r>
              <a:rPr lang="en-US" dirty="0" err="1" smtClean="0"/>
              <a:t>masood</a:t>
            </a:r>
            <a:endParaRPr lang="en-US" dirty="0" smtClean="0"/>
          </a:p>
          <a:p>
            <a:r>
              <a:rPr lang="en-US" dirty="0" smtClean="0"/>
              <a:t>K112016 </a:t>
            </a:r>
            <a:r>
              <a:rPr lang="en-US" dirty="0" err="1" smtClean="0"/>
              <a:t>shoaib</a:t>
            </a:r>
            <a:r>
              <a:rPr lang="en-US" dirty="0" smtClean="0"/>
              <a:t> </a:t>
            </a:r>
            <a:r>
              <a:rPr lang="en-US" dirty="0" err="1" smtClean="0"/>
              <a:t>ahmed</a:t>
            </a:r>
            <a:endParaRPr lang="en-US" dirty="0" smtClean="0"/>
          </a:p>
          <a:p>
            <a:r>
              <a:rPr lang="en-US" dirty="0" smtClean="0"/>
              <a:t>K112181 </a:t>
            </a:r>
            <a:r>
              <a:rPr lang="en-US" dirty="0" err="1" smtClean="0"/>
              <a:t>mohammed</a:t>
            </a:r>
            <a:r>
              <a:rPr lang="en-US" dirty="0" smtClean="0"/>
              <a:t> </a:t>
            </a:r>
            <a:r>
              <a:rPr lang="en-US" dirty="0" err="1" smtClean="0"/>
              <a:t>zohair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0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Hospital Scenario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Hospital have different departments, each department have wireless sensor devices attach in it.</a:t>
            </a:r>
          </a:p>
          <a:p>
            <a:r>
              <a:rPr lang="en-US" dirty="0" smtClean="0"/>
              <a:t>Each wireless sensor device connected with a internet network, which connects it to the other wireless sensor device.</a:t>
            </a:r>
          </a:p>
          <a:p>
            <a:r>
              <a:rPr lang="en-US" dirty="0" smtClean="0"/>
              <a:t>All the wireless sensor devices fetch data from the patients, and send it to the gateway.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5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713" y="180304"/>
            <a:ext cx="6128225" cy="64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5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Physical Attack:</a:t>
            </a:r>
            <a:br>
              <a:rPr lang="en-US" dirty="0" smtClean="0"/>
            </a:br>
            <a:r>
              <a:rPr lang="en-US" dirty="0" smtClean="0"/>
              <a:t>Node Jamming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intruder can enter into the network and can physically attack.</a:t>
            </a:r>
          </a:p>
          <a:p>
            <a:r>
              <a:rPr lang="en-US" dirty="0" smtClean="0"/>
              <a:t>By running some script attacker can physically jam the network.</a:t>
            </a:r>
          </a:p>
          <a:p>
            <a:r>
              <a:rPr lang="en-US" dirty="0" smtClean="0"/>
              <a:t>Attacker can shutdown the nodes or can break the connections of the nodes.</a:t>
            </a:r>
          </a:p>
          <a:p>
            <a:r>
              <a:rPr lang="en-US" dirty="0" smtClean="0"/>
              <a:t>by the communication gap between nodes no nodes can send data to the other node hence data cant reach to the gateway.</a:t>
            </a:r>
          </a:p>
          <a:p>
            <a:r>
              <a:rPr lang="en-US" dirty="0" smtClean="0"/>
              <a:t>No new data update to the database.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2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871" y="202494"/>
            <a:ext cx="4871197" cy="648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652388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Node </a:t>
            </a:r>
            <a:r>
              <a:rPr lang="en-US" dirty="0" smtClean="0"/>
              <a:t>Tamper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Attacker can move into the network and by running some script access the data of the nodes.</a:t>
            </a:r>
          </a:p>
          <a:p>
            <a:r>
              <a:rPr lang="en-US" dirty="0" smtClean="0"/>
              <a:t>By the availability of the data attacker has the choice to temper the data.</a:t>
            </a:r>
          </a:p>
          <a:p>
            <a:r>
              <a:rPr lang="en-US" dirty="0" smtClean="0"/>
              <a:t>Attacker can alter the critical data , the data of patients which is very critical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5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932" y="146922"/>
            <a:ext cx="4997003" cy="665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203</Words>
  <Application>Microsoft Office PowerPoint</Application>
  <PresentationFormat>Custom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PRIVACY ISSUES IN IOT (HEALTH CARE SYSTEMS)</vt:lpstr>
      <vt:lpstr>Hospital Scenario</vt:lpstr>
      <vt:lpstr>PowerPoint Presentation</vt:lpstr>
      <vt:lpstr>Physical Attack: Node Jamming </vt:lpstr>
      <vt:lpstr>PowerPoint Presentation</vt:lpstr>
      <vt:lpstr>Node Tamper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Mannasim</dc:title>
  <dc:creator>ZOHAIB MASOOD</dc:creator>
  <cp:lastModifiedBy>fawad</cp:lastModifiedBy>
  <cp:revision>8</cp:revision>
  <dcterms:created xsi:type="dcterms:W3CDTF">2015-05-10T17:50:11Z</dcterms:created>
  <dcterms:modified xsi:type="dcterms:W3CDTF">2015-05-10T23:08:58Z</dcterms:modified>
</cp:coreProperties>
</file>