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65"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58679" autoAdjust="0"/>
  </p:normalViewPr>
  <p:slideViewPr>
    <p:cSldViewPr>
      <p:cViewPr varScale="1">
        <p:scale>
          <a:sx n="86" d="100"/>
          <a:sy n="86" d="100"/>
        </p:scale>
        <p:origin x="-91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DC6F508-53D3-45AE-BD43-379D1FD2962B}" type="datetimeFigureOut">
              <a:rPr lang="en-US" smtClean="0"/>
              <a:t>13/5/2015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69974E3-F7B9-4ADA-887E-9ADB296DB37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C6F508-53D3-45AE-BD43-379D1FD2962B}" type="datetimeFigureOut">
              <a:rPr lang="en-US" smtClean="0"/>
              <a:t>13/5/2015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974E3-F7B9-4ADA-887E-9ADB296DB37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69974E3-F7B9-4ADA-887E-9ADB296DB37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C6F508-53D3-45AE-BD43-379D1FD2962B}" type="datetimeFigureOut">
              <a:rPr lang="en-US" smtClean="0"/>
              <a:t>13/5/2015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DC6F508-53D3-45AE-BD43-379D1FD2962B}" type="datetimeFigureOut">
              <a:rPr lang="en-US" smtClean="0"/>
              <a:t>13/5/2015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69974E3-F7B9-4ADA-887E-9ADB296DB37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DC6F508-53D3-45AE-BD43-379D1FD2962B}" type="datetimeFigureOut">
              <a:rPr lang="en-US" smtClean="0"/>
              <a:t>13/5/2015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69974E3-F7B9-4ADA-887E-9ADB296DB37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DC6F508-53D3-45AE-BD43-379D1FD2962B}" type="datetimeFigureOut">
              <a:rPr lang="en-US" smtClean="0"/>
              <a:t>13/5/2015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974E3-F7B9-4ADA-887E-9ADB296DB37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DC6F508-53D3-45AE-BD43-379D1FD2962B}" type="datetimeFigureOut">
              <a:rPr lang="en-US" smtClean="0"/>
              <a:t>13/5/2015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69974E3-F7B9-4ADA-887E-9ADB296DB37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C6F508-53D3-45AE-BD43-379D1FD2962B}" type="datetimeFigureOut">
              <a:rPr lang="en-US" smtClean="0"/>
              <a:t>13/5/2015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69974E3-F7B9-4ADA-887E-9ADB296DB3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DC6F508-53D3-45AE-BD43-379D1FD2962B}" type="datetimeFigureOut">
              <a:rPr lang="en-US" smtClean="0"/>
              <a:t>13/5/2015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69974E3-F7B9-4ADA-887E-9ADB296DB3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69974E3-F7B9-4ADA-887E-9ADB296DB37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DC6F508-53D3-45AE-BD43-379D1FD2962B}" type="datetimeFigureOut">
              <a:rPr lang="en-US" smtClean="0"/>
              <a:t>13/5/2015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69974E3-F7B9-4ADA-887E-9ADB296DB37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DC6F508-53D3-45AE-BD43-379D1FD2962B}" type="datetimeFigureOut">
              <a:rPr lang="en-US" smtClean="0"/>
              <a:t>13/5/2015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DC6F508-53D3-45AE-BD43-379D1FD2962B}" type="datetimeFigureOut">
              <a:rPr lang="en-US" smtClean="0"/>
              <a:t>13/5/2015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69974E3-F7B9-4ADA-887E-9ADB296DB37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FYP II Presentation</a:t>
            </a:r>
            <a:endParaRPr lang="en-US" dirty="0"/>
          </a:p>
        </p:txBody>
      </p:sp>
      <p:sp>
        <p:nvSpPr>
          <p:cNvPr id="2" name="Title 1"/>
          <p:cNvSpPr>
            <a:spLocks noGrp="1"/>
          </p:cNvSpPr>
          <p:nvPr>
            <p:ph type="ctrTitle"/>
          </p:nvPr>
        </p:nvSpPr>
        <p:spPr/>
        <p:txBody>
          <a:bodyPr/>
          <a:lstStyle/>
          <a:p>
            <a:r>
              <a:rPr lang="en-US" dirty="0" smtClean="0"/>
              <a:t>GradeYourCode</a:t>
            </a:r>
            <a:endParaRPr lang="en-US" dirty="0"/>
          </a:p>
        </p:txBody>
      </p:sp>
    </p:spTree>
    <p:extLst>
      <p:ext uri="{BB962C8B-B14F-4D97-AF65-F5344CB8AC3E}">
        <p14:creationId xmlns:p14="http://schemas.microsoft.com/office/powerpoint/2010/main" val="46619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Group Members</a:t>
            </a:r>
            <a:endParaRPr lang="en-US" dirty="0"/>
          </a:p>
        </p:txBody>
      </p:sp>
      <p:sp>
        <p:nvSpPr>
          <p:cNvPr id="2" name="Content Placeholder 1"/>
          <p:cNvSpPr>
            <a:spLocks noGrp="1"/>
          </p:cNvSpPr>
          <p:nvPr>
            <p:ph sz="quarter" idx="1"/>
          </p:nvPr>
        </p:nvSpPr>
        <p:spPr/>
        <p:txBody>
          <a:bodyPr/>
          <a:lstStyle/>
          <a:p>
            <a:r>
              <a:rPr lang="en-US" dirty="0" smtClean="0"/>
              <a:t>Shoaib Ahmed (k11-2016)</a:t>
            </a:r>
          </a:p>
          <a:p>
            <a:r>
              <a:rPr lang="en-US" dirty="0" smtClean="0"/>
              <a:t>Zohaib Masood (k112114)</a:t>
            </a:r>
          </a:p>
          <a:p>
            <a:r>
              <a:rPr lang="en-US" dirty="0" smtClean="0"/>
              <a:t>Fawad Jawaid (k11-2116)</a:t>
            </a:r>
          </a:p>
          <a:p>
            <a:r>
              <a:rPr lang="en-US" dirty="0" smtClean="0"/>
              <a:t>Muhammad Zohair (k11-2181)</a:t>
            </a:r>
            <a:endParaRPr lang="en-US" dirty="0"/>
          </a:p>
        </p:txBody>
      </p:sp>
    </p:spTree>
    <p:extLst>
      <p:ext uri="{BB962C8B-B14F-4D97-AF65-F5344CB8AC3E}">
        <p14:creationId xmlns:p14="http://schemas.microsoft.com/office/powerpoint/2010/main" val="211921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971800" y="1752600"/>
            <a:ext cx="3124200" cy="3124200"/>
          </a:xfrm>
        </p:spPr>
      </p:pic>
      <p:sp>
        <p:nvSpPr>
          <p:cNvPr id="5" name="TextBox 4"/>
          <p:cNvSpPr txBox="1"/>
          <p:nvPr/>
        </p:nvSpPr>
        <p:spPr>
          <a:xfrm>
            <a:off x="533400" y="5181600"/>
            <a:ext cx="8153400" cy="923330"/>
          </a:xfrm>
          <a:prstGeom prst="rect">
            <a:avLst/>
          </a:prstGeom>
          <a:noFill/>
        </p:spPr>
        <p:txBody>
          <a:bodyPr wrap="square" rtlCol="0">
            <a:spAutoFit/>
          </a:bodyPr>
          <a:lstStyle/>
          <a:p>
            <a:r>
              <a:rPr lang="en-US" dirty="0" smtClean="0"/>
              <a:t>It is really difficult for the teachers of an institution to check quizzes of a number of students, check plagiarism among the quizzes and grade them manually. </a:t>
            </a:r>
            <a:endParaRPr lang="en-US" dirty="0"/>
          </a:p>
        </p:txBody>
      </p:sp>
      <p:sp>
        <p:nvSpPr>
          <p:cNvPr id="7" name="TextBox 6"/>
          <p:cNvSpPr txBox="1"/>
          <p:nvPr/>
        </p:nvSpPr>
        <p:spPr>
          <a:xfrm>
            <a:off x="495300" y="439105"/>
            <a:ext cx="8229600" cy="600164"/>
          </a:xfrm>
          <a:prstGeom prst="rect">
            <a:avLst/>
          </a:prstGeom>
          <a:noFill/>
        </p:spPr>
        <p:txBody>
          <a:bodyPr wrap="square" rtlCol="0">
            <a:spAutoFit/>
          </a:bodyPr>
          <a:lstStyle/>
          <a:p>
            <a:pPr algn="ctr"/>
            <a:r>
              <a:rPr lang="en-US" sz="3300" dirty="0" smtClean="0">
                <a:solidFill>
                  <a:schemeClr val="accent3">
                    <a:shade val="75000"/>
                  </a:schemeClr>
                </a:solidFill>
                <a:latin typeface="+mj-lt"/>
                <a:ea typeface="+mj-ea"/>
                <a:cs typeface="+mj-cs"/>
              </a:rPr>
              <a:t>Problem Statement</a:t>
            </a:r>
            <a:endParaRPr lang="en-US" sz="3300" dirty="0">
              <a:solidFill>
                <a:schemeClr val="accent3">
                  <a:shade val="75000"/>
                </a:schemeClr>
              </a:solidFill>
              <a:latin typeface="+mj-lt"/>
              <a:ea typeface="+mj-ea"/>
              <a:cs typeface="+mj-cs"/>
            </a:endParaRPr>
          </a:p>
        </p:txBody>
      </p:sp>
    </p:spTree>
    <p:extLst>
      <p:ext uri="{BB962C8B-B14F-4D97-AF65-F5344CB8AC3E}">
        <p14:creationId xmlns:p14="http://schemas.microsoft.com/office/powerpoint/2010/main" val="305789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GradeYourCode?</a:t>
            </a:r>
            <a:endParaRPr lang="en-US" dirty="0"/>
          </a:p>
        </p:txBody>
      </p:sp>
      <p:sp>
        <p:nvSpPr>
          <p:cNvPr id="3" name="Content Placeholder 2"/>
          <p:cNvSpPr>
            <a:spLocks noGrp="1"/>
          </p:cNvSpPr>
          <p:nvPr>
            <p:ph sz="quarter" idx="1"/>
          </p:nvPr>
        </p:nvSpPr>
        <p:spPr/>
        <p:txBody>
          <a:bodyPr/>
          <a:lstStyle/>
          <a:p>
            <a:r>
              <a:rPr lang="en-US" dirty="0" smtClean="0"/>
              <a:t>GradeYourCode </a:t>
            </a:r>
            <a:r>
              <a:rPr lang="en-US" dirty="0"/>
              <a:t>provides a platform to the teachers to conduct </a:t>
            </a:r>
            <a:r>
              <a:rPr lang="en-US" dirty="0" smtClean="0"/>
              <a:t>online </a:t>
            </a:r>
            <a:r>
              <a:rPr lang="en-US" dirty="0"/>
              <a:t>programming</a:t>
            </a:r>
            <a:r>
              <a:rPr lang="en-US" dirty="0" smtClean="0"/>
              <a:t> quizzes.</a:t>
            </a:r>
          </a:p>
          <a:p>
            <a:r>
              <a:rPr lang="en-US" dirty="0" smtClean="0"/>
              <a:t>It consists of a web portal which contains an online compiler of C, C++ and Java and a plagiarism detection engine.</a:t>
            </a:r>
          </a:p>
          <a:p>
            <a:pPr marL="118872" indent="0">
              <a:buNone/>
            </a:pPr>
            <a:endParaRPr lang="en-US" dirty="0"/>
          </a:p>
        </p:txBody>
      </p:sp>
    </p:spTree>
    <p:extLst>
      <p:ext uri="{BB962C8B-B14F-4D97-AF65-F5344CB8AC3E}">
        <p14:creationId xmlns:p14="http://schemas.microsoft.com/office/powerpoint/2010/main" val="245464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Moreover, it has an automatic grading system which assists the teachers to grade the programming quizzes.</a:t>
            </a:r>
          </a:p>
          <a:p>
            <a:r>
              <a:rPr lang="en-US" dirty="0" smtClean="0"/>
              <a:t>Grading is based on the number of quizzes satisfied by the code submitted by the student and the plagiarism percentage determined by the plagiarism detection engine.</a:t>
            </a:r>
            <a:endParaRPr lang="en-US" dirty="0"/>
          </a:p>
        </p:txBody>
      </p:sp>
    </p:spTree>
    <p:extLst>
      <p:ext uri="{BB962C8B-B14F-4D97-AF65-F5344CB8AC3E}">
        <p14:creationId xmlns:p14="http://schemas.microsoft.com/office/powerpoint/2010/main" val="108046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
          </p:nvPr>
        </p:nvSpPr>
        <p:spPr/>
        <p:txBody>
          <a:bodyPr/>
          <a:lstStyle/>
          <a:p>
            <a:r>
              <a:rPr lang="en-US" dirty="0"/>
              <a:t>Our aim is to provide a web portal which facilitates the instructors teaching programming courses with the facility of checking the quizzes. This system would be very useful for catching plagiarism cases and hence restricting the students from copying each other’s code.</a:t>
            </a:r>
          </a:p>
        </p:txBody>
      </p:sp>
    </p:spTree>
    <p:extLst>
      <p:ext uri="{BB962C8B-B14F-4D97-AF65-F5344CB8AC3E}">
        <p14:creationId xmlns:p14="http://schemas.microsoft.com/office/powerpoint/2010/main" val="313490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7" name="Content Placeholder 6"/>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94197" y="1527175"/>
            <a:ext cx="7719094" cy="4572000"/>
          </a:xfrm>
        </p:spPr>
      </p:pic>
    </p:spTree>
    <p:extLst>
      <p:ext uri="{BB962C8B-B14F-4D97-AF65-F5344CB8AC3E}">
        <p14:creationId xmlns:p14="http://schemas.microsoft.com/office/powerpoint/2010/main" val="130417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GradeYourCode</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For Teachers:</a:t>
            </a:r>
          </a:p>
          <a:p>
            <a:r>
              <a:rPr lang="en-US" dirty="0" smtClean="0"/>
              <a:t>Create/</a:t>
            </a:r>
            <a:r>
              <a:rPr lang="en-US" dirty="0"/>
              <a:t> </a:t>
            </a:r>
            <a:r>
              <a:rPr lang="en-US" dirty="0" smtClean="0"/>
              <a:t>edit </a:t>
            </a:r>
            <a:r>
              <a:rPr lang="en-US" dirty="0"/>
              <a:t>q</a:t>
            </a:r>
            <a:r>
              <a:rPr lang="en-US" dirty="0" smtClean="0"/>
              <a:t>uestion</a:t>
            </a:r>
          </a:p>
          <a:p>
            <a:r>
              <a:rPr lang="en-US" dirty="0" smtClean="0"/>
              <a:t>Add questions to a quiz</a:t>
            </a:r>
          </a:p>
          <a:p>
            <a:r>
              <a:rPr lang="en-US" dirty="0" smtClean="0"/>
              <a:t>Add questions shared by other teachers</a:t>
            </a:r>
          </a:p>
          <a:p>
            <a:r>
              <a:rPr lang="en-US" dirty="0" smtClean="0"/>
              <a:t>Create quiz</a:t>
            </a:r>
          </a:p>
          <a:p>
            <a:r>
              <a:rPr lang="en-US" dirty="0" smtClean="0"/>
              <a:t>Add test cases</a:t>
            </a:r>
          </a:p>
          <a:p>
            <a:r>
              <a:rPr lang="en-US" dirty="0" smtClean="0"/>
              <a:t>Edit deadline of a quiz</a:t>
            </a:r>
          </a:p>
          <a:p>
            <a:r>
              <a:rPr lang="en-US" dirty="0" smtClean="0"/>
              <a:t>View Submissions</a:t>
            </a:r>
          </a:p>
          <a:p>
            <a:r>
              <a:rPr lang="en-US" dirty="0" smtClean="0"/>
              <a:t>View plagiarism percentage</a:t>
            </a:r>
          </a:p>
          <a:p>
            <a:endParaRPr lang="en-US" dirty="0"/>
          </a:p>
        </p:txBody>
      </p:sp>
    </p:spTree>
    <p:extLst>
      <p:ext uri="{BB962C8B-B14F-4D97-AF65-F5344CB8AC3E}">
        <p14:creationId xmlns:p14="http://schemas.microsoft.com/office/powerpoint/2010/main" val="109466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smtClean="0"/>
              <a:t>For Students:</a:t>
            </a:r>
          </a:p>
          <a:p>
            <a:r>
              <a:rPr lang="en-US" dirty="0" smtClean="0"/>
              <a:t>Attempt quiz posted by the teacher</a:t>
            </a:r>
          </a:p>
          <a:p>
            <a:r>
              <a:rPr lang="en-US" dirty="0" smtClean="0"/>
              <a:t>Write/Compile code</a:t>
            </a:r>
          </a:p>
          <a:p>
            <a:r>
              <a:rPr lang="en-US" dirty="0" smtClean="0"/>
              <a:t>View output of the code</a:t>
            </a:r>
          </a:p>
          <a:p>
            <a:r>
              <a:rPr lang="en-US" dirty="0" smtClean="0"/>
              <a:t>Submit code</a:t>
            </a:r>
          </a:p>
          <a:p>
            <a:r>
              <a:rPr lang="en-US" dirty="0" smtClean="0"/>
              <a:t>View score obtained in a question/quiz</a:t>
            </a:r>
            <a:endParaRPr lang="en-US" dirty="0"/>
          </a:p>
        </p:txBody>
      </p:sp>
    </p:spTree>
    <p:extLst>
      <p:ext uri="{BB962C8B-B14F-4D97-AF65-F5344CB8AC3E}">
        <p14:creationId xmlns:p14="http://schemas.microsoft.com/office/powerpoint/2010/main" val="40914461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TotalTime>
  <Words>249</Words>
  <Application>Microsoft Office PowerPoint</Application>
  <PresentationFormat>On-screen Show (4:3)</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GradeYourCode</vt:lpstr>
      <vt:lpstr>Group Members</vt:lpstr>
      <vt:lpstr>PowerPoint Presentation</vt:lpstr>
      <vt:lpstr>What is GradeYourCode?</vt:lpstr>
      <vt:lpstr>PowerPoint Presentation</vt:lpstr>
      <vt:lpstr>Motivation</vt:lpstr>
      <vt:lpstr>Architecture</vt:lpstr>
      <vt:lpstr>Features of GradeYourCode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GradeYourCode</dc:title>
  <dc:creator>fawad</dc:creator>
  <cp:lastModifiedBy>fawad</cp:lastModifiedBy>
  <cp:revision>3</cp:revision>
  <dcterms:created xsi:type="dcterms:W3CDTF">2015-05-13T06:58:26Z</dcterms:created>
  <dcterms:modified xsi:type="dcterms:W3CDTF">2015-05-13T07:11:50Z</dcterms:modified>
</cp:coreProperties>
</file>