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7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82" d="100"/>
          <a:sy n="82" d="100"/>
        </p:scale>
        <p:origin x="629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1752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SYSTEM PROGRAMMING PROJECT PRESENTATION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800600"/>
            <a:ext cx="9143999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Presented by </a:t>
            </a:r>
          </a:p>
          <a:p>
            <a:endParaRPr lang="en-US" dirty="0" smtClean="0"/>
          </a:p>
          <a:p>
            <a:r>
              <a:rPr lang="en-US" dirty="0" smtClean="0"/>
              <a:t>Fawad Ali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19pwcse1845)</a:t>
            </a:r>
          </a:p>
          <a:p>
            <a:r>
              <a:rPr lang="en-US" dirty="0" smtClean="0"/>
              <a:t>Umer Ali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(19pwcse1824)</a:t>
            </a:r>
          </a:p>
          <a:p>
            <a:r>
              <a:rPr lang="en-US" dirty="0" smtClean="0"/>
              <a:t>Wassam  Rehman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19pwcse1829)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Implementation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f ls Command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133600"/>
            <a:ext cx="91440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Proposed methodology</a:t>
            </a:r>
          </a:p>
          <a:p>
            <a:r>
              <a:rPr lang="en-US" dirty="0" smtClean="0"/>
              <a:t>Flow chart</a:t>
            </a:r>
          </a:p>
          <a:p>
            <a:r>
              <a:rPr lang="en-US" dirty="0" smtClean="0"/>
              <a:t>System calls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39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project we implemented ls commands(with options)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ls command is used to list files or directories in Linux and other Unix-based operating systems. </a:t>
            </a:r>
            <a:endParaRPr lang="en-US" dirty="0" smtClean="0"/>
          </a:p>
          <a:p>
            <a:r>
              <a:rPr lang="en-US" dirty="0" smtClean="0"/>
              <a:t>Synopsis:      ls  [flags]  [directory]</a:t>
            </a:r>
          </a:p>
          <a:p>
            <a:r>
              <a:rPr lang="en-US" dirty="0" smtClean="0"/>
              <a:t>Our program is using system calls with different options :</a:t>
            </a:r>
          </a:p>
          <a:p>
            <a:pPr lvl="8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 –l</a:t>
            </a:r>
          </a:p>
          <a:p>
            <a:pPr lvl="8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 –a</a:t>
            </a:r>
          </a:p>
          <a:p>
            <a:pPr lvl="8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–la</a:t>
            </a:r>
          </a:p>
          <a:p>
            <a:pPr lvl="8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–h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 –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5999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order to list the files &amp; directories to see what's inside our directory and which files &amp; directories are present there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order to list all information about the file and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order to list all information about the file or directories that are hidden.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see the memory used in kilobytes (size</a:t>
            </a:r>
            <a:r>
              <a:rPr lang="en-US" dirty="0" smtClean="0"/>
              <a:t>) etc.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see the list </a:t>
            </a:r>
            <a:r>
              <a:rPr lang="en-US" dirty="0"/>
              <a:t>files or directories in a table format with extra information including hidden files or </a:t>
            </a:r>
            <a:r>
              <a:rPr lang="en-US" dirty="0" smtClean="0"/>
              <a:t>directories.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FLOW CHART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76400"/>
            <a:ext cx="10972800" cy="4953000"/>
          </a:xfr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System Calls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17612" y="1981200"/>
            <a:ext cx="10287000" cy="3505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Open(char * path, int options, int mode)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Opendir(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eaddir(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</a:t>
            </a:r>
            <a:r>
              <a:rPr lang="en-US" sz="2800" dirty="0" smtClean="0"/>
              <a:t>stat(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</a:t>
            </a:r>
            <a:r>
              <a:rPr lang="en-US" sz="2800" dirty="0" smtClean="0"/>
              <a:t>stat(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Calls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2414" y="2362200"/>
            <a:ext cx="9144000" cy="3810000"/>
          </a:xfrm>
        </p:spPr>
        <p:txBody>
          <a:bodyPr/>
          <a:lstStyle/>
          <a:p>
            <a:r>
              <a:rPr lang="en-US" sz="3200" dirty="0"/>
              <a:t>s</a:t>
            </a:r>
            <a:r>
              <a:rPr lang="en-US" sz="3200" dirty="0" smtClean="0"/>
              <a:t>yscall( )</a:t>
            </a:r>
          </a:p>
          <a:p>
            <a:r>
              <a:rPr lang="en-US" sz="3200" dirty="0"/>
              <a:t>r</a:t>
            </a:r>
            <a:r>
              <a:rPr lang="en-US" sz="3200" dirty="0" smtClean="0"/>
              <a:t>ead-link( )</a:t>
            </a:r>
          </a:p>
          <a:p>
            <a:r>
              <a:rPr lang="en-US" sz="3200" dirty="0"/>
              <a:t>l</a:t>
            </a:r>
            <a:r>
              <a:rPr lang="en-US" sz="3200" dirty="0" smtClean="0"/>
              <a:t>istdir( )</a:t>
            </a:r>
          </a:p>
          <a:p>
            <a:r>
              <a:rPr lang="en-US" sz="3200" dirty="0"/>
              <a:t>write(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057400"/>
            <a:ext cx="9144000" cy="4114800"/>
          </a:xfrm>
        </p:spPr>
        <p:txBody>
          <a:bodyPr/>
          <a:lstStyle/>
          <a:p>
            <a:r>
              <a:rPr lang="en-US" dirty="0" smtClean="0"/>
              <a:t>Ls command with options comes in very handy when listing or searching for the files or directories </a:t>
            </a:r>
          </a:p>
          <a:p>
            <a:r>
              <a:rPr lang="en-US" dirty="0" smtClean="0"/>
              <a:t>Size of the directory and files.</a:t>
            </a:r>
          </a:p>
          <a:p>
            <a:r>
              <a:rPr lang="en-US" dirty="0" smtClean="0"/>
              <a:t>Show us the hidden files </a:t>
            </a:r>
          </a:p>
          <a:p>
            <a:r>
              <a:rPr lang="en-US" dirty="0" smtClean="0"/>
              <a:t>It shows all the information in one command. 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3" y="685800"/>
            <a:ext cx="9144000" cy="3886200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1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316</TotalTime>
  <Words>264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Corbel</vt:lpstr>
      <vt:lpstr>Times New Roman</vt:lpstr>
      <vt:lpstr>Wingdings</vt:lpstr>
      <vt:lpstr>Chalkboard 16x9</vt:lpstr>
      <vt:lpstr>SYSTEM PROGRAMMING PROJECT PRESENTATION</vt:lpstr>
      <vt:lpstr>Implementation Of ls Command</vt:lpstr>
      <vt:lpstr>INTRODUCTION</vt:lpstr>
      <vt:lpstr>Problem Statement</vt:lpstr>
      <vt:lpstr>FLOW CHART</vt:lpstr>
      <vt:lpstr>System Calls</vt:lpstr>
      <vt:lpstr>System Calls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PROJECT PRESENTATION</dc:title>
  <dc:creator>Umer Ali</dc:creator>
  <cp:lastModifiedBy>FAWAD KHAN</cp:lastModifiedBy>
  <cp:revision>19</cp:revision>
  <dcterms:created xsi:type="dcterms:W3CDTF">2022-03-14T16:02:13Z</dcterms:created>
  <dcterms:modified xsi:type="dcterms:W3CDTF">2022-03-15T07:45:50Z</dcterms:modified>
</cp:coreProperties>
</file>