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CDA8-6DA8-ADF5-B48C-4456D8BE2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2DE8C-30A1-2117-D469-5EBD337B7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0249-80A5-DDB2-9EC6-61D06252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EF61-D09A-7184-6E14-FF980F2D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191F-8945-F5D8-B83E-E2B130E7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4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A707-7DCD-3E72-140B-8AF81674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B79CA-FA94-8650-6EDC-D0943F05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50E41-2410-88B4-4E47-FCBC2F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7A79-C42D-CC38-D171-94FDDDAC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F3AF-A8F1-2836-855D-E0B1CE19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62A5-5C38-0926-1EBE-800E73910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881D7-7212-0715-D0BB-D752C58A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A5E4-D163-3BA3-F4E7-E6143F3D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8054-DAA5-C1E5-02BA-5B4ACE13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920B-40C1-21B9-EAEE-B8D981E9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E712-D3BA-B1B8-46EA-C92E7526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5537-71D9-D471-A931-EA929195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43D0-AAC9-0BCC-6854-E2349114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CCE1-583C-8A42-BC85-9B82C3D5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A8F7-8B61-996C-CC21-D191496E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A2EE-E961-21F2-A971-E57706E7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15603-1563-1388-A685-8B95AAAE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A181-D060-F2AE-8B75-275B873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ADE2-A2C4-9D08-2591-DCF95F57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FE07-4C5A-8390-F00F-37CF802D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6BAB-4C37-FC1A-EDD7-A565D25F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FC48-A404-2B06-D366-EAB4B3704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3CD80-DC11-FD75-DD8B-3B9708EAA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6817C-FF0C-606A-4F77-6E380F6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5DC8-91AA-5220-0769-961DD455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4FD9-87BE-A9A2-EFAA-D65920DC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6E99-404C-AE56-96AF-4FBD00F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A05D-95EC-D8A5-CEC5-E22A895B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4C7E2-8E8B-DCD2-C251-40B8BC443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8FD64-A79D-801D-F5B0-0996824CA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B41F1-25F2-4ADC-4D8C-CCA516D64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F9484-BE2A-60F7-9E96-5A97494E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2DABC-C8E1-226B-6424-64129E0A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1AAC-B4AB-8D83-A787-1260C1B6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6E1E-1829-74D4-C891-BC162B20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DBC03-5050-825E-4045-8652F3B2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2A75C-07C1-6388-72AE-25521F39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1FFC1-C431-B014-C23E-718DA552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5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2B710-2296-4664-58F0-D5E731D0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EF92E-3857-CD4A-6B2E-5AE00050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94AC4-FCF0-520C-DDF4-14479CF7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DDCA-3F36-62B3-B364-15E8AB62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B348-9BCD-DAF8-1AC5-1167E3E8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862AF-A6A5-874E-8643-774CCCE8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923D9-5EF2-EA0B-6CE1-8E3DB26C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A06F7-C2B7-DEDC-84FD-704C608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E2F0-7738-6448-815D-EAFC328E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81C7-6166-EDA1-3143-6E147DF6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82A94-CAAB-F2B3-7126-34EFEC5EF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568D7-DA2E-3745-56B1-8AF85575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60D5-5621-3E09-FC2E-627B6AE1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81064-5CA2-4013-7FAE-6BDB761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23B5-FAF9-F0DA-70B3-20F79213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7179B-943F-1993-E636-617722A9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AADD-2AC3-388F-D8CA-B216C600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4A97-425E-09D5-F23A-039E67062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A501-D6F7-498A-81A2-337AA9F448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54DE-5D95-49F4-686D-2F971EC7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9C7A-0B00-339D-BCEB-583EA33AA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E57E-8CA0-4FED-94DB-959AFAD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91AC-E448-D126-23EF-08C9DFDA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39153"/>
            <a:ext cx="9755605" cy="3070810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Informasi</a:t>
            </a:r>
            <a:r>
              <a:rPr lang="en-US" sz="4800" dirty="0"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latin typeface="Arial Black" panose="020B0A04020102020204" pitchFamily="34" charset="0"/>
              </a:rPr>
              <a:t>Cuaca</a:t>
            </a:r>
            <a:r>
              <a:rPr lang="en-US" sz="4800" dirty="0">
                <a:latin typeface="Arial Black" panose="020B0A04020102020204" pitchFamily="34" charset="0"/>
              </a:rPr>
              <a:t> Yogyakarta </a:t>
            </a:r>
            <a:r>
              <a:rPr lang="en-US" sz="4800" dirty="0" err="1">
                <a:latin typeface="Arial Black" panose="020B0A04020102020204" pitchFamily="34" charset="0"/>
              </a:rPr>
              <a:t>Dengan</a:t>
            </a:r>
            <a:r>
              <a:rPr lang="en-US" sz="4800" dirty="0"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latin typeface="Arial Black" panose="020B0A04020102020204" pitchFamily="34" charset="0"/>
              </a:rPr>
              <a:t>Kelembapan</a:t>
            </a:r>
            <a:r>
              <a:rPr lang="en-US" sz="4800" dirty="0">
                <a:latin typeface="Arial Black" panose="020B0A04020102020204" pitchFamily="34" charset="0"/>
              </a:rPr>
              <a:t> dan </a:t>
            </a:r>
            <a:r>
              <a:rPr lang="en-US" sz="4800" dirty="0" err="1">
                <a:latin typeface="Arial Black" panose="020B0A04020102020204" pitchFamily="34" charset="0"/>
              </a:rPr>
              <a:t>Kecepatan</a:t>
            </a:r>
            <a:r>
              <a:rPr lang="en-US" sz="4800" dirty="0"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latin typeface="Arial Black" panose="020B0A04020102020204" pitchFamily="34" charset="0"/>
              </a:rPr>
              <a:t>Angin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F90EB-A15B-5215-6AC3-1EA60777D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184" y="359000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Nama: Fawaz </a:t>
            </a:r>
            <a:r>
              <a:rPr lang="en-US" dirty="0" err="1"/>
              <a:t>Syahmil</a:t>
            </a:r>
            <a:r>
              <a:rPr lang="en-US" dirty="0"/>
              <a:t> </a:t>
            </a:r>
            <a:r>
              <a:rPr lang="en-US" dirty="0" err="1"/>
              <a:t>Aufa</a:t>
            </a:r>
            <a:r>
              <a:rPr lang="en-US" dirty="0"/>
              <a:t> </a:t>
            </a:r>
            <a:r>
              <a:rPr lang="en-US" dirty="0" err="1"/>
              <a:t>Purba</a:t>
            </a:r>
            <a:endParaRPr lang="en-US" dirty="0"/>
          </a:p>
          <a:p>
            <a:pPr algn="l"/>
            <a:r>
              <a:rPr lang="en-US" dirty="0"/>
              <a:t>Nim: 2400018108</a:t>
            </a:r>
          </a:p>
          <a:p>
            <a:pPr algn="l"/>
            <a:r>
              <a:rPr lang="en-US" dirty="0" err="1"/>
              <a:t>Kelas</a:t>
            </a:r>
            <a:r>
              <a:rPr lang="en-US" dirty="0"/>
              <a:t>: C </a:t>
            </a:r>
            <a:r>
              <a:rPr lang="en-US" dirty="0" err="1"/>
              <a:t>Informatika</a:t>
            </a:r>
            <a:endParaRPr lang="en-US" dirty="0"/>
          </a:p>
          <a:p>
            <a:pPr algn="l"/>
            <a:r>
              <a:rPr lang="en-US" dirty="0" err="1"/>
              <a:t>Dosen</a:t>
            </a:r>
            <a:r>
              <a:rPr lang="en-US" dirty="0"/>
              <a:t> DSK: Ali Tarmuji,S.T.,M.Cs.,</a:t>
            </a:r>
            <a:r>
              <a:rPr lang="en-US" dirty="0" err="1"/>
              <a:t>Ph.D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2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6619-C155-BD76-25EB-BDA1F42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erlin Sans FB Demi" panose="020E0802020502020306" pitchFamily="34" charset="0"/>
              </a:rPr>
              <a:t>Pendahuluan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74AD-EB61-21D9-81F0-FDBE55FA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pertanian</a:t>
            </a:r>
            <a:r>
              <a:rPr lang="en-US" dirty="0"/>
              <a:t>, </a:t>
            </a:r>
            <a:r>
              <a:rPr lang="en-US" dirty="0" err="1"/>
              <a:t>penerbangan</a:t>
            </a:r>
            <a:r>
              <a:rPr lang="en-US" dirty="0"/>
              <a:t>,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, dan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 err="1"/>
              <a:t>kelembapan</a:t>
            </a:r>
            <a:r>
              <a:rPr lang="en-US" dirty="0"/>
              <a:t> dan </a:t>
            </a:r>
            <a:r>
              <a:rPr lang="en-US" b="1" dirty="0" err="1"/>
              <a:t>kecepatan</a:t>
            </a:r>
            <a:r>
              <a:rPr lang="en-US" b="1" dirty="0"/>
              <a:t> </a:t>
            </a:r>
            <a:r>
              <a:rPr lang="en-US" b="1" dirty="0" err="1"/>
              <a:t>angin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.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, </a:t>
            </a:r>
            <a:r>
              <a:rPr lang="en-US" dirty="0" err="1"/>
              <a:t>pengaruh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data </a:t>
            </a:r>
            <a:r>
              <a:rPr lang="en-US" dirty="0" err="1"/>
              <a:t>kelembapan</a:t>
            </a:r>
            <a:r>
              <a:rPr lang="en-US" dirty="0"/>
              <a:t> dan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 pada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60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B957-4893-6B0F-CD57-EF6D5B8A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erlin Sans FB Demi" panose="020E0802020502020306" pitchFamily="34" charset="0"/>
              </a:rPr>
              <a:t>Deskripsi</a:t>
            </a:r>
            <a:r>
              <a:rPr lang="en-US" dirty="0">
                <a:latin typeface="Berlin Sans FB Demi" panose="020E0802020502020306" pitchFamily="34" charset="0"/>
              </a:rPr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9A28-F91F-8398-9F98-C5E702CA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Assembly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statis. Program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, dan </a:t>
            </a:r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dan </a:t>
            </a:r>
            <a:r>
              <a:rPr lang="en-US" dirty="0" err="1"/>
              <a:t>lokasi</a:t>
            </a:r>
            <a:r>
              <a:rPr lang="en-US" dirty="0"/>
              <a:t>. Data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statis dan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konsol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interrupt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DOS.</a:t>
            </a:r>
          </a:p>
        </p:txBody>
      </p:sp>
    </p:spTree>
    <p:extLst>
      <p:ext uri="{BB962C8B-B14F-4D97-AF65-F5344CB8AC3E}">
        <p14:creationId xmlns:p14="http://schemas.microsoft.com/office/powerpoint/2010/main" val="10309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FD93-CC1B-33AD-973E-2337DAF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Fitur Utama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F2A1-D618-8D11-7D4B-E8DA8B60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816"/>
            <a:ext cx="11086070" cy="546168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:</a:t>
            </a:r>
          </a:p>
          <a:p>
            <a:r>
              <a:rPr lang="en-US" dirty="0" err="1"/>
              <a:t>Menampilkan</a:t>
            </a:r>
            <a:r>
              <a:rPr lang="en-US" dirty="0"/>
              <a:t> Lokasi</a:t>
            </a:r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25°C)</a:t>
            </a:r>
          </a:p>
          <a:p>
            <a:r>
              <a:rPr lang="en-US" dirty="0" err="1"/>
              <a:t>Menampilkan</a:t>
            </a:r>
            <a:r>
              <a:rPr lang="en-US" dirty="0"/>
              <a:t> Tingkat </a:t>
            </a:r>
            <a:r>
              <a:rPr lang="en-US" dirty="0" err="1"/>
              <a:t>kelembapan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75%)</a:t>
            </a:r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15 km/jam)</a:t>
            </a:r>
          </a:p>
          <a:p>
            <a:pPr marL="514350" indent="-514350">
              <a:buAutoNum type="arabicPeriod" startAt="2"/>
            </a:pP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:</a:t>
            </a:r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teks</a:t>
            </a:r>
            <a:endParaRPr lang="en-US" dirty="0"/>
          </a:p>
          <a:p>
            <a:r>
              <a:rPr lang="en-US" dirty="0" err="1"/>
              <a:t>Menunggu</a:t>
            </a:r>
            <a:r>
              <a:rPr lang="en-US" dirty="0"/>
              <a:t> input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Kompatibilitas</a:t>
            </a:r>
            <a:r>
              <a:rPr lang="en-US" dirty="0"/>
              <a:t>:</a:t>
            </a:r>
          </a:p>
          <a:p>
            <a:r>
              <a:rPr lang="en-US" dirty="0"/>
              <a:t>Program </a:t>
            </a:r>
            <a:r>
              <a:rPr lang="en-US" dirty="0" err="1"/>
              <a:t>berjalan</a:t>
            </a:r>
            <a:r>
              <a:rPr lang="en-US" dirty="0"/>
              <a:t> pada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DOS</a:t>
            </a:r>
          </a:p>
          <a:p>
            <a:r>
              <a:rPr lang="en-US" dirty="0" err="1"/>
              <a:t>Memanfaatkan</a:t>
            </a:r>
            <a:r>
              <a:rPr lang="en-US" dirty="0"/>
              <a:t> interrupt DOS (int 21h ) </a:t>
            </a:r>
            <a:r>
              <a:rPr lang="en-US" dirty="0" err="1"/>
              <a:t>untuk</a:t>
            </a:r>
            <a:r>
              <a:rPr lang="en-US" dirty="0"/>
              <a:t> output </a:t>
            </a:r>
            <a:r>
              <a:rPr lang="en-US" dirty="0" err="1"/>
              <a:t>teks</a:t>
            </a:r>
            <a:r>
              <a:rPr lang="en-US" dirty="0"/>
              <a:t> dan input keyboard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0D0E-BC13-E9E8-63D6-F5BF2FEF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Kode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19CB2-7095-E1CE-FBC6-6005C856C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9" y="1396031"/>
            <a:ext cx="6738111" cy="4671138"/>
          </a:xfrm>
        </p:spPr>
      </p:pic>
    </p:spTree>
    <p:extLst>
      <p:ext uri="{BB962C8B-B14F-4D97-AF65-F5344CB8AC3E}">
        <p14:creationId xmlns:p14="http://schemas.microsoft.com/office/powerpoint/2010/main" val="25093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F5B1-4C5C-CA98-C64F-1B58DF42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561"/>
            <a:ext cx="10515600" cy="1371600"/>
          </a:xfrm>
        </p:spPr>
        <p:txBody>
          <a:bodyPr/>
          <a:lstStyle/>
          <a:p>
            <a:r>
              <a:rPr lang="en-US" dirty="0" err="1">
                <a:latin typeface="Berlin Sans FB Demi" panose="020E0802020502020306" pitchFamily="34" charset="0"/>
              </a:rPr>
              <a:t>Penjelasan</a:t>
            </a:r>
            <a:r>
              <a:rPr lang="en-US" dirty="0">
                <a:latin typeface="Berlin Sans FB Demi" panose="020E0802020502020306" pitchFamily="34" charset="0"/>
              </a:rPr>
              <a:t> Kode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673D-691D-01D7-215E-EBF62502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050"/>
            <a:ext cx="10515600" cy="599302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Section .data:</a:t>
            </a:r>
          </a:p>
          <a:p>
            <a:r>
              <a:rPr lang="en-US" dirty="0" err="1"/>
              <a:t>Berisi</a:t>
            </a:r>
            <a:r>
              <a:rPr lang="en-US" dirty="0"/>
              <a:t> string statis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layer, </a:t>
            </a:r>
            <a:r>
              <a:rPr lang="en-US" dirty="0" err="1"/>
              <a:t>seperti</a:t>
            </a:r>
            <a:r>
              <a:rPr lang="en-US" dirty="0"/>
              <a:t> Lokasi, </a:t>
            </a:r>
            <a:r>
              <a:rPr lang="en-US" dirty="0" err="1"/>
              <a:t>suhu</a:t>
            </a:r>
            <a:r>
              <a:rPr lang="en-US" dirty="0"/>
              <a:t>, </a:t>
            </a:r>
            <a:r>
              <a:rPr lang="en-US" dirty="0" err="1"/>
              <a:t>kelembapan</a:t>
            </a:r>
            <a:r>
              <a:rPr lang="en-US" dirty="0"/>
              <a:t>, dan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Section .text:</a:t>
            </a:r>
          </a:p>
          <a:p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program</a:t>
            </a:r>
          </a:p>
          <a:p>
            <a:r>
              <a:rPr lang="en-US" dirty="0" err="1"/>
              <a:t>Memanfaatkan</a:t>
            </a:r>
            <a:r>
              <a:rPr lang="en-US" dirty="0"/>
              <a:t> interrupt system DOS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string (</a:t>
            </a:r>
            <a:r>
              <a:rPr lang="en-US" dirty="0" err="1"/>
              <a:t>intn</a:t>
            </a:r>
            <a:r>
              <a:rPr lang="en-US" dirty="0"/>
              <a:t> 21h, ah=09h)</a:t>
            </a:r>
          </a:p>
          <a:p>
            <a:pPr algn="ctr"/>
            <a:r>
              <a:rPr lang="en-US" dirty="0" err="1"/>
              <a:t>Menunggu</a:t>
            </a:r>
            <a:r>
              <a:rPr lang="en-US" dirty="0"/>
              <a:t> input keyboard (int 16h, ah=00h)</a:t>
            </a:r>
          </a:p>
          <a:p>
            <a:pPr algn="ctr"/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(int 21h, ah=4ch)</a:t>
            </a:r>
          </a:p>
          <a:p>
            <a:pPr marL="0" indent="0">
              <a:buNone/>
            </a:pPr>
            <a:r>
              <a:rPr lang="en-US" dirty="0"/>
              <a:t>3. Langkah </a:t>
            </a:r>
            <a:r>
              <a:rPr lang="en-US" dirty="0" err="1"/>
              <a:t>Eksekusi</a:t>
            </a:r>
            <a:r>
              <a:rPr lang="en-US" dirty="0"/>
              <a:t>:</a:t>
            </a:r>
          </a:p>
          <a:p>
            <a:r>
              <a:rPr lang="en-US" dirty="0"/>
              <a:t>String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menunggu</a:t>
            </a:r>
            <a:r>
              <a:rPr lang="en-US" dirty="0"/>
              <a:t> input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keluar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7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CEF1-A638-1A60-C4A8-C154AC4C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00FD-5694-99AF-C9D1-F374DBA1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dan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 sangat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pada </a:t>
            </a:r>
            <a:r>
              <a:rPr lang="en-US" dirty="0" err="1"/>
              <a:t>kenyamanan</a:t>
            </a:r>
            <a:r>
              <a:rPr lang="en-US" dirty="0"/>
              <a:t>, </a:t>
            </a:r>
            <a:r>
              <a:rPr lang="en-US" dirty="0" err="1"/>
              <a:t>keselamatan</a:t>
            </a:r>
            <a:r>
              <a:rPr lang="en-US" dirty="0"/>
              <a:t>, dan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Pemahaman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ekstrem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0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Berlin Sans FB Demi</vt:lpstr>
      <vt:lpstr>Calibri</vt:lpstr>
      <vt:lpstr>Calibri Light</vt:lpstr>
      <vt:lpstr>Office Theme</vt:lpstr>
      <vt:lpstr>Informasi Cuaca Yogyakarta Dengan Kelembapan dan Kecepatan Angin</vt:lpstr>
      <vt:lpstr>Pendahuluan</vt:lpstr>
      <vt:lpstr>Deskripsi Program</vt:lpstr>
      <vt:lpstr>Fitur Utama</vt:lpstr>
      <vt:lpstr>Kode Program</vt:lpstr>
      <vt:lpstr>Penjelasan Kode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 slowman</dc:creator>
  <cp:lastModifiedBy>maxi slowman</cp:lastModifiedBy>
  <cp:revision>1</cp:revision>
  <dcterms:created xsi:type="dcterms:W3CDTF">2025-01-10T06:10:40Z</dcterms:created>
  <dcterms:modified xsi:type="dcterms:W3CDTF">2025-01-10T06:40:55Z</dcterms:modified>
</cp:coreProperties>
</file>