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wazhussain8/Steganograph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2925" y="4721016"/>
            <a:ext cx="7980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FAWAZ HUSSAIN R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FAWAZ HUSSAIN R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Madras Institute of Technology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5062FA-42F7-2755-2BC2-3E906C9C03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899749"/>
            <a:ext cx="1102961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Encryption Techniques –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Incorporate AES encryption prior to embedding text in images for enhanced data protection.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Audio &amp; Video Steganography –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Broaden the scope beyond static images, enabling hidden data within multimedia files.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Detection Prevention –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 countermeasures to remain undetectable under modern forensic scrutiny.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&amp; Web Versions –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accessibility by delivering solutions across multiple platforms.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Security –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Fuse steganography with blockchain technology for a highly secure, layered communication channel.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7721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6DC36CA-B2B7-210D-9D6C-212EF8EDBA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1"/>
            <a:ext cx="1102961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Conventional encryption techniques can be easily detected, potentially attracting unwanted attention.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growing need for a covert method to embed confidential messages within images securely.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objective is to ensure robust data protection without compromising the visual integrity of the image.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80133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Processing Library: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OpenCV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Handling &amp; Security: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Basic encryption logic for password protection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Additional Libraries: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argparse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(for passing commands in CLI)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endParaRPr lang="en-IN" sz="2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32665"/>
            <a:ext cx="11029616" cy="53029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40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7D4E85-7BB5-FC05-EECC-DA3C26D10C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67170"/>
            <a:ext cx="1102961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Employs steganography to conceal messages within images without visible alterations.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lossless data embedding by adjusting pixel values instead of relying on traditional cryptography.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with any standard image format, with PNG recommended for optimal results.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72818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B1A530-307D-E171-1FD2-278696DC49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28616"/>
            <a:ext cx="1102961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Enthusiasts: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Investigating advanced techniques for secure communications.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Defense: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Transmitting confidential messages in a manner that avoids drawing attention.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Activists: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 sensitive data within images to evade surveillance.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Developers: 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steganography principles and their practical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FA99AD-84BE-423A-6A48-51FFF5B4489F}"/>
              </a:ext>
            </a:extLst>
          </p:cNvPr>
          <p:cNvSpPr txBox="1"/>
          <p:nvPr/>
        </p:nvSpPr>
        <p:spPr>
          <a:xfrm>
            <a:off x="740650" y="1101143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Image-encryption.py: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B34FB3-BC3B-48AF-EF6C-B6C2F00306D9}"/>
              </a:ext>
            </a:extLst>
          </p:cNvPr>
          <p:cNvSpPr txBox="1"/>
          <p:nvPr/>
        </p:nvSpPr>
        <p:spPr>
          <a:xfrm>
            <a:off x="7875210" y="1101143"/>
            <a:ext cx="2260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Image-decryption.py: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3B7FC8-901E-E6B0-5CC2-6020A46CA9A7}"/>
              </a:ext>
            </a:extLst>
          </p:cNvPr>
          <p:cNvSpPr txBox="1"/>
          <p:nvPr/>
        </p:nvSpPr>
        <p:spPr>
          <a:xfrm>
            <a:off x="581192" y="4858465"/>
            <a:ext cx="846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Image: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7041AB-CAC1-1786-FB59-6A830F82D376}"/>
              </a:ext>
            </a:extLst>
          </p:cNvPr>
          <p:cNvSpPr txBox="1"/>
          <p:nvPr/>
        </p:nvSpPr>
        <p:spPr>
          <a:xfrm>
            <a:off x="3667098" y="4858465"/>
            <a:ext cx="11993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encImage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2DF0C-60DA-2B86-8722-11D0761FDB6E}"/>
              </a:ext>
            </a:extLst>
          </p:cNvPr>
          <p:cNvSpPr txBox="1"/>
          <p:nvPr/>
        </p:nvSpPr>
        <p:spPr>
          <a:xfrm>
            <a:off x="4701886" y="1376795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Key.txt file: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8A7069-9201-01BE-7448-488023D30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92" y="1449590"/>
            <a:ext cx="3410010" cy="33989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17BAD5-33EB-0AAE-F55E-D36F4D36A2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631" r="63223"/>
          <a:stretch/>
        </p:blipFill>
        <p:spPr>
          <a:xfrm>
            <a:off x="4389861" y="1756020"/>
            <a:ext cx="2035525" cy="10415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AE13B6-C47C-35BD-9568-2E50B1E0F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066" y="1376795"/>
            <a:ext cx="3671112" cy="5092995"/>
          </a:xfrm>
          <a:prstGeom prst="rect">
            <a:avLst/>
          </a:prstGeom>
        </p:spPr>
      </p:pic>
      <p:pic>
        <p:nvPicPr>
          <p:cNvPr id="25" name="Picture 24" descr="A cartoon of a cat in a pumpkin&#10;&#10;AI-generated content may be incorrect.">
            <a:extLst>
              <a:ext uri="{FF2B5EF4-FFF2-40B4-BE49-F238E27FC236}">
                <a16:creationId xmlns:a16="http://schemas.microsoft.com/office/drawing/2014/main" id="{3FDA9184-F1D5-01F1-61BF-03A20CF41B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4545" y="5197019"/>
            <a:ext cx="1471612" cy="1471612"/>
          </a:xfrm>
          <a:prstGeom prst="rect">
            <a:avLst/>
          </a:prstGeom>
        </p:spPr>
      </p:pic>
      <p:pic>
        <p:nvPicPr>
          <p:cNvPr id="28" name="Picture 27" descr="A cartoon of a cat in a pumpkin&#10;&#10;AI-generated content may be incorrect.">
            <a:extLst>
              <a:ext uri="{FF2B5EF4-FFF2-40B4-BE49-F238E27FC236}">
                <a16:creationId xmlns:a16="http://schemas.microsoft.com/office/drawing/2014/main" id="{C8E23560-5FDF-ED6D-2B1C-27BC3931F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4111" y="5216069"/>
            <a:ext cx="1433512" cy="14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79365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AE3E07E-F751-338F-C486-0F1647EA25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6447"/>
            <a:ext cx="11029616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offers a discreet method for sharing sensitive information.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a straightforward yet effective approach to embedding messages within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could make the solution even more robust, secure, and scalable.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1730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hlinkClick r:id="rId2"/>
              </a:rPr>
              <a:t>https://github.com/Fawazhussain8/Steganography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purl.org/dc/elements/1.1/"/>
    <ds:schemaRef ds:uri="b30265f8-c5e2-4918-b4a1-b977299ca3e2"/>
    <ds:schemaRef ds:uri="http://schemas.microsoft.com/office/2006/documentManagement/types"/>
    <ds:schemaRef ds:uri="http://purl.org/dc/terms/"/>
    <ds:schemaRef ds:uri="http://schemas.microsoft.com/office/infopath/2007/PartnerControls"/>
    <ds:schemaRef ds:uri="fadb41d3-f9cb-40fb-903c-8cacaba95bb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185</TotalTime>
  <Words>386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Fawaz hussain</cp:lastModifiedBy>
  <cp:revision>36</cp:revision>
  <dcterms:created xsi:type="dcterms:W3CDTF">2021-05-26T16:50:10Z</dcterms:created>
  <dcterms:modified xsi:type="dcterms:W3CDTF">2025-02-25T12:47:20Z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