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305" r:id="rId2"/>
    <p:sldId id="367" r:id="rId3"/>
    <p:sldId id="307" r:id="rId4"/>
    <p:sldId id="304" r:id="rId5"/>
    <p:sldId id="302" r:id="rId6"/>
    <p:sldId id="309" r:id="rId7"/>
    <p:sldId id="310" r:id="rId8"/>
    <p:sldId id="311" r:id="rId9"/>
    <p:sldId id="312" r:id="rId10"/>
    <p:sldId id="313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4" r:id="rId37"/>
    <p:sldId id="343" r:id="rId38"/>
    <p:sldId id="345" r:id="rId39"/>
    <p:sldId id="348" r:id="rId40"/>
    <p:sldId id="349" r:id="rId41"/>
    <p:sldId id="350" r:id="rId42"/>
    <p:sldId id="353" r:id="rId43"/>
    <p:sldId id="354" r:id="rId44"/>
    <p:sldId id="355" r:id="rId45"/>
    <p:sldId id="356" r:id="rId46"/>
    <p:sldId id="357" r:id="rId47"/>
    <p:sldId id="358" r:id="rId48"/>
    <p:sldId id="359" r:id="rId49"/>
    <p:sldId id="360" r:id="rId50"/>
    <p:sldId id="361" r:id="rId51"/>
    <p:sldId id="362" r:id="rId52"/>
    <p:sldId id="363" r:id="rId53"/>
    <p:sldId id="364" r:id="rId54"/>
    <p:sldId id="365" r:id="rId55"/>
    <p:sldId id="366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4DBB3A-2DAF-4E6B-84E5-913A09838C2A}" v="414" dt="2019-03-26T14:09:24.0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87211" autoAdjust="0"/>
  </p:normalViewPr>
  <p:slideViewPr>
    <p:cSldViewPr snapToGrid="0">
      <p:cViewPr varScale="1">
        <p:scale>
          <a:sx n="111" d="100"/>
          <a:sy n="111" d="100"/>
        </p:scale>
        <p:origin x="2224" y="192"/>
      </p:cViewPr>
      <p:guideLst/>
    </p:cSldViewPr>
  </p:slideViewPr>
  <p:outlineViewPr>
    <p:cViewPr>
      <p:scale>
        <a:sx n="33" d="100"/>
        <a:sy n="33" d="100"/>
      </p:scale>
      <p:origin x="0" y="-87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03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tfox Chen" userId="c972dfe5fa731149" providerId="LiveId" clId="{87AC88F5-703B-4A42-BB9C-05BD3DC06F69}"/>
    <pc:docChg chg="undo custSel delSld modSld sldOrd">
      <pc:chgData name="Kitfox Chen" userId="c972dfe5fa731149" providerId="LiveId" clId="{87AC88F5-703B-4A42-BB9C-05BD3DC06F69}" dt="2019-03-26T03:51:23.199" v="265" actId="20577"/>
      <pc:docMkLst>
        <pc:docMk/>
      </pc:docMkLst>
      <pc:sldChg chg="modSp modNotesTx">
        <pc:chgData name="Kitfox Chen" userId="c972dfe5fa731149" providerId="LiveId" clId="{87AC88F5-703B-4A42-BB9C-05BD3DC06F69}" dt="2019-03-26T03:51:23.199" v="265" actId="20577"/>
        <pc:sldMkLst>
          <pc:docMk/>
          <pc:sldMk cId="2733568053" sldId="302"/>
        </pc:sldMkLst>
        <pc:spChg chg="mod">
          <ac:chgData name="Kitfox Chen" userId="c972dfe5fa731149" providerId="LiveId" clId="{87AC88F5-703B-4A42-BB9C-05BD3DC06F69}" dt="2019-03-26T02:43:34.936" v="77" actId="20577"/>
          <ac:spMkLst>
            <pc:docMk/>
            <pc:sldMk cId="2733568053" sldId="302"/>
            <ac:spMk id="3" creationId="{F4AB135E-5911-402B-97EA-1B24036278D8}"/>
          </ac:spMkLst>
        </pc:spChg>
      </pc:sldChg>
      <pc:sldChg chg="ord">
        <pc:chgData name="Kitfox Chen" userId="c972dfe5fa731149" providerId="LiveId" clId="{87AC88F5-703B-4A42-BB9C-05BD3DC06F69}" dt="2019-03-26T02:57:35.388" v="78" actId="1076"/>
        <pc:sldMkLst>
          <pc:docMk/>
          <pc:sldMk cId="1599533714" sldId="304"/>
        </pc:sldMkLst>
      </pc:sldChg>
      <pc:sldChg chg="delSp modSp">
        <pc:chgData name="Kitfox Chen" userId="c972dfe5fa731149" providerId="LiveId" clId="{87AC88F5-703B-4A42-BB9C-05BD3DC06F69}" dt="2019-03-26T02:38:38.025" v="53" actId="478"/>
        <pc:sldMkLst>
          <pc:docMk/>
          <pc:sldMk cId="912914787" sldId="305"/>
        </pc:sldMkLst>
        <pc:spChg chg="mod">
          <ac:chgData name="Kitfox Chen" userId="c972dfe5fa731149" providerId="LiveId" clId="{87AC88F5-703B-4A42-BB9C-05BD3DC06F69}" dt="2019-03-26T01:07:01.827" v="13" actId="20577"/>
          <ac:spMkLst>
            <pc:docMk/>
            <pc:sldMk cId="912914787" sldId="305"/>
            <ac:spMk id="2" creationId="{C867A7DF-43E6-44D4-88D4-E1ECC02CFDF9}"/>
          </ac:spMkLst>
        </pc:spChg>
        <pc:spChg chg="del">
          <ac:chgData name="Kitfox Chen" userId="c972dfe5fa731149" providerId="LiveId" clId="{87AC88F5-703B-4A42-BB9C-05BD3DC06F69}" dt="2019-03-26T02:38:38.025" v="53" actId="478"/>
          <ac:spMkLst>
            <pc:docMk/>
            <pc:sldMk cId="912914787" sldId="305"/>
            <ac:spMk id="4" creationId="{2A81C0A6-A04B-464F-941C-7566DAC613D0}"/>
          </ac:spMkLst>
        </pc:spChg>
      </pc:sldChg>
      <pc:sldChg chg="del">
        <pc:chgData name="Kitfox Chen" userId="c972dfe5fa731149" providerId="LiveId" clId="{87AC88F5-703B-4A42-BB9C-05BD3DC06F69}" dt="2019-03-26T02:38:41.564" v="54" actId="2696"/>
        <pc:sldMkLst>
          <pc:docMk/>
          <pc:sldMk cId="4153712164" sldId="306"/>
        </pc:sldMkLst>
      </pc:sldChg>
      <pc:sldChg chg="ord">
        <pc:chgData name="Kitfox Chen" userId="c972dfe5fa731149" providerId="LiveId" clId="{87AC88F5-703B-4A42-BB9C-05BD3DC06F69}" dt="2019-03-26T01:06:40.904" v="6" actId="1076"/>
        <pc:sldMkLst>
          <pc:docMk/>
          <pc:sldMk cId="1058657875" sldId="307"/>
        </pc:sldMkLst>
      </pc:sldChg>
      <pc:sldChg chg="addSp delSp modSp">
        <pc:chgData name="Kitfox Chen" userId="c972dfe5fa731149" providerId="LiveId" clId="{87AC88F5-703B-4A42-BB9C-05BD3DC06F69}" dt="2019-03-26T03:50:15.905" v="155" actId="139"/>
        <pc:sldMkLst>
          <pc:docMk/>
          <pc:sldMk cId="3955559414" sldId="310"/>
        </pc:sldMkLst>
        <pc:spChg chg="add del mod">
          <ac:chgData name="Kitfox Chen" userId="c972dfe5fa731149" providerId="LiveId" clId="{87AC88F5-703B-4A42-BB9C-05BD3DC06F69}" dt="2019-03-26T03:50:15.905" v="155" actId="139"/>
          <ac:spMkLst>
            <pc:docMk/>
            <pc:sldMk cId="3955559414" sldId="310"/>
            <ac:spMk id="3" creationId="{4C4FD781-8580-8F4B-91C5-B677FA917AC6}"/>
          </ac:spMkLst>
        </pc:spChg>
      </pc:sldChg>
      <pc:sldChg chg="del">
        <pc:chgData name="Kitfox Chen" userId="c972dfe5fa731149" providerId="LiveId" clId="{87AC88F5-703B-4A42-BB9C-05BD3DC06F69}" dt="2019-03-26T03:21:58.530" v="79" actId="2696"/>
        <pc:sldMkLst>
          <pc:docMk/>
          <pc:sldMk cId="3331694098" sldId="328"/>
        </pc:sldMkLst>
      </pc:sldChg>
      <pc:sldChg chg="modSp">
        <pc:chgData name="Kitfox Chen" userId="c972dfe5fa731149" providerId="LiveId" clId="{87AC88F5-703B-4A42-BB9C-05BD3DC06F69}" dt="2019-03-26T03:41:42.652" v="81" actId="20577"/>
        <pc:sldMkLst>
          <pc:docMk/>
          <pc:sldMk cId="2930847188" sldId="339"/>
        </pc:sldMkLst>
        <pc:spChg chg="mod">
          <ac:chgData name="Kitfox Chen" userId="c972dfe5fa731149" providerId="LiveId" clId="{87AC88F5-703B-4A42-BB9C-05BD3DC06F69}" dt="2019-03-26T03:41:42.652" v="81" actId="20577"/>
          <ac:spMkLst>
            <pc:docMk/>
            <pc:sldMk cId="2930847188" sldId="339"/>
            <ac:spMk id="5" creationId="{AE5E9110-7D8C-4A32-98D3-EAC32A65EE87}"/>
          </ac:spMkLst>
        </pc:spChg>
      </pc:sldChg>
      <pc:sldChg chg="modSp">
        <pc:chgData name="Kitfox Chen" userId="c972dfe5fa731149" providerId="LiveId" clId="{87AC88F5-703B-4A42-BB9C-05BD3DC06F69}" dt="2019-03-26T03:46:19.157" v="105" actId="20577"/>
        <pc:sldMkLst>
          <pc:docMk/>
          <pc:sldMk cId="4243366225" sldId="341"/>
        </pc:sldMkLst>
        <pc:spChg chg="mod">
          <ac:chgData name="Kitfox Chen" userId="c972dfe5fa731149" providerId="LiveId" clId="{87AC88F5-703B-4A42-BB9C-05BD3DC06F69}" dt="2019-03-26T03:46:19.157" v="105" actId="20577"/>
          <ac:spMkLst>
            <pc:docMk/>
            <pc:sldMk cId="4243366225" sldId="341"/>
            <ac:spMk id="3" creationId="{471CFE03-E97D-4F63-AA0A-26E505107AE6}"/>
          </ac:spMkLst>
        </pc:spChg>
        <pc:spChg chg="mod">
          <ac:chgData name="Kitfox Chen" userId="c972dfe5fa731149" providerId="LiveId" clId="{87AC88F5-703B-4A42-BB9C-05BD3DC06F69}" dt="2019-03-26T03:45:57.143" v="102" actId="20577"/>
          <ac:spMkLst>
            <pc:docMk/>
            <pc:sldMk cId="4243366225" sldId="341"/>
            <ac:spMk id="4" creationId="{F2295C70-AF21-47EA-A438-00BBA0B229AE}"/>
          </ac:spMkLst>
        </pc:spChg>
      </pc:sldChg>
      <pc:sldChg chg="modSp">
        <pc:chgData name="Kitfox Chen" userId="c972dfe5fa731149" providerId="LiveId" clId="{87AC88F5-703B-4A42-BB9C-05BD3DC06F69}" dt="2019-03-26T02:20:36.156" v="52" actId="20577"/>
        <pc:sldMkLst>
          <pc:docMk/>
          <pc:sldMk cId="1518420100" sldId="354"/>
        </pc:sldMkLst>
        <pc:spChg chg="mod">
          <ac:chgData name="Kitfox Chen" userId="c972dfe5fa731149" providerId="LiveId" clId="{87AC88F5-703B-4A42-BB9C-05BD3DC06F69}" dt="2019-03-26T02:20:36.156" v="52" actId="20577"/>
          <ac:spMkLst>
            <pc:docMk/>
            <pc:sldMk cId="1518420100" sldId="354"/>
            <ac:spMk id="5" creationId="{78B0B418-84A8-4D5D-8E64-A4F5F1FBB4B9}"/>
          </ac:spMkLst>
        </pc:spChg>
      </pc:sldChg>
      <pc:sldChg chg="modSp">
        <pc:chgData name="Kitfox Chen" userId="c972dfe5fa731149" providerId="LiveId" clId="{87AC88F5-703B-4A42-BB9C-05BD3DC06F69}" dt="2019-03-26T01:00:00.531" v="5" actId="20577"/>
        <pc:sldMkLst>
          <pc:docMk/>
          <pc:sldMk cId="417939797" sldId="358"/>
        </pc:sldMkLst>
        <pc:spChg chg="mod">
          <ac:chgData name="Kitfox Chen" userId="c972dfe5fa731149" providerId="LiveId" clId="{87AC88F5-703B-4A42-BB9C-05BD3DC06F69}" dt="2019-03-26T01:00:00.531" v="5" actId="20577"/>
          <ac:spMkLst>
            <pc:docMk/>
            <pc:sldMk cId="417939797" sldId="358"/>
            <ac:spMk id="2" creationId="{F57D627C-08CA-4583-95C8-B27407B72A4A}"/>
          </ac:spMkLst>
        </pc:spChg>
      </pc:sldChg>
    </pc:docChg>
  </pc:docChgLst>
  <pc:docChgLst>
    <pc:chgData name="Kitfox Chen" userId="c972dfe5fa731149" providerId="LiveId" clId="{9B4DBB3A-2DAF-4E6B-84E5-913A09838C2A}"/>
    <pc:docChg chg="undo redo custSel addSld delSld modSld sldOrd modMainMaster delSection">
      <pc:chgData name="Kitfox Chen" userId="c972dfe5fa731149" providerId="LiveId" clId="{9B4DBB3A-2DAF-4E6B-84E5-913A09838C2A}" dt="2019-03-27T02:01:48.311" v="2773" actId="313"/>
      <pc:docMkLst>
        <pc:docMk/>
      </pc:docMkLst>
      <pc:sldChg chg="modSp add">
        <pc:chgData name="Kitfox Chen" userId="c972dfe5fa731149" providerId="LiveId" clId="{9B4DBB3A-2DAF-4E6B-84E5-913A09838C2A}" dt="2019-03-24T09:20:58.376" v="4" actId="27636"/>
        <pc:sldMkLst>
          <pc:docMk/>
          <pc:sldMk cId="2733568053" sldId="302"/>
        </pc:sldMkLst>
        <pc:spChg chg="mod">
          <ac:chgData name="Kitfox Chen" userId="c972dfe5fa731149" providerId="LiveId" clId="{9B4DBB3A-2DAF-4E6B-84E5-913A09838C2A}" dt="2019-03-24T09:20:58.376" v="4" actId="27636"/>
          <ac:spMkLst>
            <pc:docMk/>
            <pc:sldMk cId="2733568053" sldId="302"/>
            <ac:spMk id="3" creationId="{F4AB135E-5911-402B-97EA-1B24036278D8}"/>
          </ac:spMkLst>
        </pc:spChg>
      </pc:sldChg>
      <pc:sldChg chg="addSp delSp modSp add">
        <pc:chgData name="Kitfox Chen" userId="c972dfe5fa731149" providerId="LiveId" clId="{9B4DBB3A-2DAF-4E6B-84E5-913A09838C2A}" dt="2019-03-24T12:08:22.067" v="940" actId="20577"/>
        <pc:sldMkLst>
          <pc:docMk/>
          <pc:sldMk cId="1599533714" sldId="304"/>
        </pc:sldMkLst>
        <pc:spChg chg="mod">
          <ac:chgData name="Kitfox Chen" userId="c972dfe5fa731149" providerId="LiveId" clId="{9B4DBB3A-2DAF-4E6B-84E5-913A09838C2A}" dt="2019-03-24T12:08:22.067" v="940" actId="20577"/>
          <ac:spMkLst>
            <pc:docMk/>
            <pc:sldMk cId="1599533714" sldId="304"/>
            <ac:spMk id="2" creationId="{146AD6B1-D442-4C7F-9CDF-7C3888BC8261}"/>
          </ac:spMkLst>
        </pc:spChg>
        <pc:spChg chg="del">
          <ac:chgData name="Kitfox Chen" userId="c972dfe5fa731149" providerId="LiveId" clId="{9B4DBB3A-2DAF-4E6B-84E5-913A09838C2A}" dt="2019-03-24T11:38:56.659" v="144"/>
          <ac:spMkLst>
            <pc:docMk/>
            <pc:sldMk cId="1599533714" sldId="304"/>
            <ac:spMk id="3" creationId="{C537649B-DB97-4E87-8415-AADD3C578138}"/>
          </ac:spMkLst>
        </pc:spChg>
        <pc:picChg chg="add">
          <ac:chgData name="Kitfox Chen" userId="c972dfe5fa731149" providerId="LiveId" clId="{9B4DBB3A-2DAF-4E6B-84E5-913A09838C2A}" dt="2019-03-24T11:38:56.659" v="144"/>
          <ac:picMkLst>
            <pc:docMk/>
            <pc:sldMk cId="1599533714" sldId="304"/>
            <ac:picMk id="4" creationId="{FD515E80-1184-4582-8179-C36EC9722880}"/>
          </ac:picMkLst>
        </pc:picChg>
      </pc:sldChg>
      <pc:sldChg chg="addSp modSp add">
        <pc:chgData name="Kitfox Chen" userId="c972dfe5fa731149" providerId="LiveId" clId="{9B4DBB3A-2DAF-4E6B-84E5-913A09838C2A}" dt="2019-03-24T11:47:05.786" v="464" actId="20577"/>
        <pc:sldMkLst>
          <pc:docMk/>
          <pc:sldMk cId="912914787" sldId="305"/>
        </pc:sldMkLst>
        <pc:spChg chg="mod">
          <ac:chgData name="Kitfox Chen" userId="c972dfe5fa731149" providerId="LiveId" clId="{9B4DBB3A-2DAF-4E6B-84E5-913A09838C2A}" dt="2019-03-24T09:21:13.537" v="20" actId="20577"/>
          <ac:spMkLst>
            <pc:docMk/>
            <pc:sldMk cId="912914787" sldId="305"/>
            <ac:spMk id="2" creationId="{C867A7DF-43E6-44D4-88D4-E1ECC02CFDF9}"/>
          </ac:spMkLst>
        </pc:spChg>
        <pc:spChg chg="mod">
          <ac:chgData name="Kitfox Chen" userId="c972dfe5fa731149" providerId="LiveId" clId="{9B4DBB3A-2DAF-4E6B-84E5-913A09838C2A}" dt="2019-03-24T09:21:18.889" v="27" actId="20577"/>
          <ac:spMkLst>
            <pc:docMk/>
            <pc:sldMk cId="912914787" sldId="305"/>
            <ac:spMk id="3" creationId="{542124B6-C9AE-4074-BC77-C9C75F19913E}"/>
          </ac:spMkLst>
        </pc:spChg>
        <pc:spChg chg="add mod">
          <ac:chgData name="Kitfox Chen" userId="c972dfe5fa731149" providerId="LiveId" clId="{9B4DBB3A-2DAF-4E6B-84E5-913A09838C2A}" dt="2019-03-24T11:47:05.786" v="464" actId="20577"/>
          <ac:spMkLst>
            <pc:docMk/>
            <pc:sldMk cId="912914787" sldId="305"/>
            <ac:spMk id="4" creationId="{2A81C0A6-A04B-464F-941C-7566DAC613D0}"/>
          </ac:spMkLst>
        </pc:spChg>
      </pc:sldChg>
      <pc:sldChg chg="modSp add">
        <pc:chgData name="Kitfox Chen" userId="c972dfe5fa731149" providerId="LiveId" clId="{9B4DBB3A-2DAF-4E6B-84E5-913A09838C2A}" dt="2019-03-25T10:18:50.059" v="1848" actId="113"/>
        <pc:sldMkLst>
          <pc:docMk/>
          <pc:sldMk cId="1058657875" sldId="307"/>
        </pc:sldMkLst>
        <pc:spChg chg="mod">
          <ac:chgData name="Kitfox Chen" userId="c972dfe5fa731149" providerId="LiveId" clId="{9B4DBB3A-2DAF-4E6B-84E5-913A09838C2A}" dt="2019-03-25T09:32:26.399" v="1363"/>
          <ac:spMkLst>
            <pc:docMk/>
            <pc:sldMk cId="1058657875" sldId="307"/>
            <ac:spMk id="2" creationId="{93A1C721-C6F7-45B3-97B7-D67694FDFF6A}"/>
          </ac:spMkLst>
        </pc:spChg>
        <pc:spChg chg="mod">
          <ac:chgData name="Kitfox Chen" userId="c972dfe5fa731149" providerId="LiveId" clId="{9B4DBB3A-2DAF-4E6B-84E5-913A09838C2A}" dt="2019-03-25T10:18:50.059" v="1848" actId="113"/>
          <ac:spMkLst>
            <pc:docMk/>
            <pc:sldMk cId="1058657875" sldId="307"/>
            <ac:spMk id="3" creationId="{2B9CCEEA-C322-47E7-9E20-A92CB97B2787}"/>
          </ac:spMkLst>
        </pc:spChg>
      </pc:sldChg>
      <pc:sldChg chg="addSp modSp add">
        <pc:chgData name="Kitfox Chen" userId="c972dfe5fa731149" providerId="LiveId" clId="{9B4DBB3A-2DAF-4E6B-84E5-913A09838C2A}" dt="2019-03-24T12:09:00.256" v="948" actId="14100"/>
        <pc:sldMkLst>
          <pc:docMk/>
          <pc:sldMk cId="1929224982" sldId="309"/>
        </pc:sldMkLst>
        <pc:spChg chg="mod">
          <ac:chgData name="Kitfox Chen" userId="c972dfe5fa731149" providerId="LiveId" clId="{9B4DBB3A-2DAF-4E6B-84E5-913A09838C2A}" dt="2019-03-24T11:39:30.678" v="179"/>
          <ac:spMkLst>
            <pc:docMk/>
            <pc:sldMk cId="1929224982" sldId="309"/>
            <ac:spMk id="2" creationId="{7CF7EE1F-0121-4092-8E22-36FC7BE74016}"/>
          </ac:spMkLst>
        </pc:spChg>
        <pc:spChg chg="mod">
          <ac:chgData name="Kitfox Chen" userId="c972dfe5fa731149" providerId="LiveId" clId="{9B4DBB3A-2DAF-4E6B-84E5-913A09838C2A}" dt="2019-03-24T12:09:00.256" v="948" actId="14100"/>
          <ac:spMkLst>
            <pc:docMk/>
            <pc:sldMk cId="1929224982" sldId="309"/>
            <ac:spMk id="3" creationId="{D6390331-1BAA-4FF4-8154-45DB0762523C}"/>
          </ac:spMkLst>
        </pc:spChg>
        <pc:picChg chg="add mod">
          <ac:chgData name="Kitfox Chen" userId="c972dfe5fa731149" providerId="LiveId" clId="{9B4DBB3A-2DAF-4E6B-84E5-913A09838C2A}" dt="2019-03-24T11:40:04.149" v="188" actId="1076"/>
          <ac:picMkLst>
            <pc:docMk/>
            <pc:sldMk cId="1929224982" sldId="309"/>
            <ac:picMk id="4" creationId="{210A3FE6-2506-4FB2-B476-2B1880195253}"/>
          </ac:picMkLst>
        </pc:picChg>
      </pc:sldChg>
      <pc:sldChg chg="addSp delSp modSp add">
        <pc:chgData name="Kitfox Chen" userId="c972dfe5fa731149" providerId="LiveId" clId="{9B4DBB3A-2DAF-4E6B-84E5-913A09838C2A}" dt="2019-03-25T10:18:18.923" v="1842" actId="113"/>
        <pc:sldMkLst>
          <pc:docMk/>
          <pc:sldMk cId="3955559414" sldId="310"/>
        </pc:sldMkLst>
        <pc:spChg chg="mod">
          <ac:chgData name="Kitfox Chen" userId="c972dfe5fa731149" providerId="LiveId" clId="{9B4DBB3A-2DAF-4E6B-84E5-913A09838C2A}" dt="2019-03-24T11:40:25.464" v="191"/>
          <ac:spMkLst>
            <pc:docMk/>
            <pc:sldMk cId="3955559414" sldId="310"/>
            <ac:spMk id="2" creationId="{194FD54E-143A-4927-A2EC-BF8ECE62C47B}"/>
          </ac:spMkLst>
        </pc:spChg>
        <pc:spChg chg="del">
          <ac:chgData name="Kitfox Chen" userId="c972dfe5fa731149" providerId="LiveId" clId="{9B4DBB3A-2DAF-4E6B-84E5-913A09838C2A}" dt="2019-03-24T11:40:53.496" v="192"/>
          <ac:spMkLst>
            <pc:docMk/>
            <pc:sldMk cId="3955559414" sldId="310"/>
            <ac:spMk id="3" creationId="{4C0788A2-44FC-4637-ACC2-F32E89600B63}"/>
          </ac:spMkLst>
        </pc:spChg>
        <pc:spChg chg="add mod">
          <ac:chgData name="Kitfox Chen" userId="c972dfe5fa731149" providerId="LiveId" clId="{9B4DBB3A-2DAF-4E6B-84E5-913A09838C2A}" dt="2019-03-25T10:18:18.923" v="1842" actId="113"/>
          <ac:spMkLst>
            <pc:docMk/>
            <pc:sldMk cId="3955559414" sldId="310"/>
            <ac:spMk id="4" creationId="{AB78E722-E4DC-41C9-9BB4-5EA40A4CDC15}"/>
          </ac:spMkLst>
        </pc:spChg>
        <pc:spChg chg="add mod">
          <ac:chgData name="Kitfox Chen" userId="c972dfe5fa731149" providerId="LiveId" clId="{9B4DBB3A-2DAF-4E6B-84E5-913A09838C2A}" dt="2019-03-25T10:17:48.919" v="1839" actId="20577"/>
          <ac:spMkLst>
            <pc:docMk/>
            <pc:sldMk cId="3955559414" sldId="310"/>
            <ac:spMk id="5" creationId="{BB8DE4BC-85AB-427D-9CA8-1A29B3FFF53A}"/>
          </ac:spMkLst>
        </pc:spChg>
      </pc:sldChg>
      <pc:sldChg chg="addSp delSp modSp add">
        <pc:chgData name="Kitfox Chen" userId="c972dfe5fa731149" providerId="LiveId" clId="{9B4DBB3A-2DAF-4E6B-84E5-913A09838C2A}" dt="2019-03-25T10:17:40.758" v="1837" actId="113"/>
        <pc:sldMkLst>
          <pc:docMk/>
          <pc:sldMk cId="2096303976" sldId="311"/>
        </pc:sldMkLst>
        <pc:spChg chg="mod">
          <ac:chgData name="Kitfox Chen" userId="c972dfe5fa731149" providerId="LiveId" clId="{9B4DBB3A-2DAF-4E6B-84E5-913A09838C2A}" dt="2019-03-24T11:43:46.163" v="247" actId="20577"/>
          <ac:spMkLst>
            <pc:docMk/>
            <pc:sldMk cId="2096303976" sldId="311"/>
            <ac:spMk id="2" creationId="{1A81A71D-3DF5-4551-AD7C-99EFBFE35AAF}"/>
          </ac:spMkLst>
        </pc:spChg>
        <pc:spChg chg="del">
          <ac:chgData name="Kitfox Chen" userId="c972dfe5fa731149" providerId="LiveId" clId="{9B4DBB3A-2DAF-4E6B-84E5-913A09838C2A}" dt="2019-03-24T11:43:58.836" v="249" actId="478"/>
          <ac:spMkLst>
            <pc:docMk/>
            <pc:sldMk cId="2096303976" sldId="311"/>
            <ac:spMk id="3" creationId="{F66A04DA-7A93-4756-92A9-82E1ACF86D47}"/>
          </ac:spMkLst>
        </pc:spChg>
        <pc:spChg chg="del">
          <ac:chgData name="Kitfox Chen" userId="c972dfe5fa731149" providerId="LiveId" clId="{9B4DBB3A-2DAF-4E6B-84E5-913A09838C2A}" dt="2019-03-24T11:43:59.539" v="250" actId="478"/>
          <ac:spMkLst>
            <pc:docMk/>
            <pc:sldMk cId="2096303976" sldId="311"/>
            <ac:spMk id="4" creationId="{9C9816CF-88EE-4770-BB1C-8550556BBCB5}"/>
          </ac:spMkLst>
        </pc:spChg>
        <pc:spChg chg="add mod">
          <ac:chgData name="Kitfox Chen" userId="c972dfe5fa731149" providerId="LiveId" clId="{9B4DBB3A-2DAF-4E6B-84E5-913A09838C2A}" dt="2019-03-25T10:17:34.613" v="1834" actId="113"/>
          <ac:spMkLst>
            <pc:docMk/>
            <pc:sldMk cId="2096303976" sldId="311"/>
            <ac:spMk id="5" creationId="{1424E8D5-21E9-4CC5-A7F8-D70AA1B46A8F}"/>
          </ac:spMkLst>
        </pc:spChg>
        <pc:spChg chg="add mod">
          <ac:chgData name="Kitfox Chen" userId="c972dfe5fa731149" providerId="LiveId" clId="{9B4DBB3A-2DAF-4E6B-84E5-913A09838C2A}" dt="2019-03-25T10:17:40.758" v="1837" actId="113"/>
          <ac:spMkLst>
            <pc:docMk/>
            <pc:sldMk cId="2096303976" sldId="311"/>
            <ac:spMk id="6" creationId="{CCA075F3-F4C3-4484-84D0-84CB0FE1CE14}"/>
          </ac:spMkLst>
        </pc:spChg>
        <pc:picChg chg="add mod">
          <ac:chgData name="Kitfox Chen" userId="c972dfe5fa731149" providerId="LiveId" clId="{9B4DBB3A-2DAF-4E6B-84E5-913A09838C2A}" dt="2019-03-24T11:44:08.283" v="321" actId="1036"/>
          <ac:picMkLst>
            <pc:docMk/>
            <pc:sldMk cId="2096303976" sldId="311"/>
            <ac:picMk id="7" creationId="{9E22E607-AD63-40B1-89B9-AB2EE1C8863F}"/>
          </ac:picMkLst>
        </pc:picChg>
        <pc:picChg chg="add mod">
          <ac:chgData name="Kitfox Chen" userId="c972dfe5fa731149" providerId="LiveId" clId="{9B4DBB3A-2DAF-4E6B-84E5-913A09838C2A}" dt="2019-03-24T11:44:08.283" v="321" actId="1036"/>
          <ac:picMkLst>
            <pc:docMk/>
            <pc:sldMk cId="2096303976" sldId="311"/>
            <ac:picMk id="8" creationId="{D09449B8-2D11-46CC-921C-026625DAF10A}"/>
          </ac:picMkLst>
        </pc:picChg>
      </pc:sldChg>
      <pc:sldChg chg="addSp delSp modSp add">
        <pc:chgData name="Kitfox Chen" userId="c972dfe5fa731149" providerId="LiveId" clId="{9B4DBB3A-2DAF-4E6B-84E5-913A09838C2A}" dt="2019-03-24T11:55:23.561" v="567" actId="1076"/>
        <pc:sldMkLst>
          <pc:docMk/>
          <pc:sldMk cId="3572644357" sldId="312"/>
        </pc:sldMkLst>
        <pc:spChg chg="mod">
          <ac:chgData name="Kitfox Chen" userId="c972dfe5fa731149" providerId="LiveId" clId="{9B4DBB3A-2DAF-4E6B-84E5-913A09838C2A}" dt="2019-03-24T11:55:23.561" v="567" actId="1076"/>
          <ac:spMkLst>
            <pc:docMk/>
            <pc:sldMk cId="3572644357" sldId="312"/>
            <ac:spMk id="2" creationId="{F1092607-81FD-4583-8F98-0EEF5B0EEEEC}"/>
          </ac:spMkLst>
        </pc:spChg>
        <pc:spChg chg="del">
          <ac:chgData name="Kitfox Chen" userId="c972dfe5fa731149" providerId="LiveId" clId="{9B4DBB3A-2DAF-4E6B-84E5-913A09838C2A}" dt="2019-03-24T11:44:41.731" v="355"/>
          <ac:spMkLst>
            <pc:docMk/>
            <pc:sldMk cId="3572644357" sldId="312"/>
            <ac:spMk id="3" creationId="{B613B640-70E0-4F32-8026-A359FB8A8DF9}"/>
          </ac:spMkLst>
        </pc:spChg>
        <pc:spChg chg="del">
          <ac:chgData name="Kitfox Chen" userId="c972dfe5fa731149" providerId="LiveId" clId="{9B4DBB3A-2DAF-4E6B-84E5-913A09838C2A}" dt="2019-03-24T11:44:41.731" v="355"/>
          <ac:spMkLst>
            <pc:docMk/>
            <pc:sldMk cId="3572644357" sldId="312"/>
            <ac:spMk id="4" creationId="{670F930C-020D-4607-A070-C3C0EAC1DC4F}"/>
          </ac:spMkLst>
        </pc:spChg>
        <pc:spChg chg="add mod">
          <ac:chgData name="Kitfox Chen" userId="c972dfe5fa731149" providerId="LiveId" clId="{9B4DBB3A-2DAF-4E6B-84E5-913A09838C2A}" dt="2019-03-24T11:54:53.349" v="558" actId="1076"/>
          <ac:spMkLst>
            <pc:docMk/>
            <pc:sldMk cId="3572644357" sldId="312"/>
            <ac:spMk id="5" creationId="{1A30E702-64FF-4A5C-83D9-1BC385D68B8A}"/>
          </ac:spMkLst>
        </pc:spChg>
        <pc:spChg chg="add mod">
          <ac:chgData name="Kitfox Chen" userId="c972dfe5fa731149" providerId="LiveId" clId="{9B4DBB3A-2DAF-4E6B-84E5-913A09838C2A}" dt="2019-03-24T11:55:03.967" v="560" actId="1076"/>
          <ac:spMkLst>
            <pc:docMk/>
            <pc:sldMk cId="3572644357" sldId="312"/>
            <ac:spMk id="8" creationId="{ED73B5CA-B024-41DB-A1B1-33F063D91BC9}"/>
          </ac:spMkLst>
        </pc:spChg>
        <pc:spChg chg="add mod">
          <ac:chgData name="Kitfox Chen" userId="c972dfe5fa731149" providerId="LiveId" clId="{9B4DBB3A-2DAF-4E6B-84E5-913A09838C2A}" dt="2019-03-24T11:55:03.967" v="560" actId="1076"/>
          <ac:spMkLst>
            <pc:docMk/>
            <pc:sldMk cId="3572644357" sldId="312"/>
            <ac:spMk id="9" creationId="{105BC0ED-039F-4278-B6EA-B831C62ADD73}"/>
          </ac:spMkLst>
        </pc:spChg>
        <pc:spChg chg="add mod">
          <ac:chgData name="Kitfox Chen" userId="c972dfe5fa731149" providerId="LiveId" clId="{9B4DBB3A-2DAF-4E6B-84E5-913A09838C2A}" dt="2019-03-24T11:55:16.102" v="564" actId="1076"/>
          <ac:spMkLst>
            <pc:docMk/>
            <pc:sldMk cId="3572644357" sldId="312"/>
            <ac:spMk id="10" creationId="{8B207275-8DFD-403E-8370-CA21AF7300B5}"/>
          </ac:spMkLst>
        </pc:spChg>
        <pc:spChg chg="add mod">
          <ac:chgData name="Kitfox Chen" userId="c972dfe5fa731149" providerId="LiveId" clId="{9B4DBB3A-2DAF-4E6B-84E5-913A09838C2A}" dt="2019-03-24T11:55:21.069" v="566" actId="1076"/>
          <ac:spMkLst>
            <pc:docMk/>
            <pc:sldMk cId="3572644357" sldId="312"/>
            <ac:spMk id="11" creationId="{04CFA823-F921-4C43-A62C-80BBE8A90890}"/>
          </ac:spMkLst>
        </pc:spChg>
        <pc:picChg chg="add mod">
          <ac:chgData name="Kitfox Chen" userId="c972dfe5fa731149" providerId="LiveId" clId="{9B4DBB3A-2DAF-4E6B-84E5-913A09838C2A}" dt="2019-03-24T11:55:03.967" v="560" actId="1076"/>
          <ac:picMkLst>
            <pc:docMk/>
            <pc:sldMk cId="3572644357" sldId="312"/>
            <ac:picMk id="6" creationId="{8F760B63-5D3B-4830-AA49-7E000E163B59}"/>
          </ac:picMkLst>
        </pc:picChg>
        <pc:picChg chg="add mod">
          <ac:chgData name="Kitfox Chen" userId="c972dfe5fa731149" providerId="LiveId" clId="{9B4DBB3A-2DAF-4E6B-84E5-913A09838C2A}" dt="2019-03-24T11:55:03.967" v="560" actId="1076"/>
          <ac:picMkLst>
            <pc:docMk/>
            <pc:sldMk cId="3572644357" sldId="312"/>
            <ac:picMk id="7" creationId="{B4A8E367-F6E7-435E-AEEF-67C6C71F9B0B}"/>
          </ac:picMkLst>
        </pc:picChg>
        <pc:picChg chg="add mod">
          <ac:chgData name="Kitfox Chen" userId="c972dfe5fa731149" providerId="LiveId" clId="{9B4DBB3A-2DAF-4E6B-84E5-913A09838C2A}" dt="2019-03-24T11:55:17.541" v="565" actId="1076"/>
          <ac:picMkLst>
            <pc:docMk/>
            <pc:sldMk cId="3572644357" sldId="312"/>
            <ac:picMk id="12" creationId="{BE8A09E6-0FBB-4656-A8AF-BF2484ED35CE}"/>
          </ac:picMkLst>
        </pc:picChg>
      </pc:sldChg>
      <pc:sldChg chg="modSp add">
        <pc:chgData name="Kitfox Chen" userId="c972dfe5fa731149" providerId="LiveId" clId="{9B4DBB3A-2DAF-4E6B-84E5-913A09838C2A}" dt="2019-03-25T10:17:20.950" v="1829" actId="113"/>
        <pc:sldMkLst>
          <pc:docMk/>
          <pc:sldMk cId="1262772757" sldId="313"/>
        </pc:sldMkLst>
        <pc:spChg chg="mod">
          <ac:chgData name="Kitfox Chen" userId="c972dfe5fa731149" providerId="LiveId" clId="{9B4DBB3A-2DAF-4E6B-84E5-913A09838C2A}" dt="2019-03-24T11:45:55.974" v="380" actId="20577"/>
          <ac:spMkLst>
            <pc:docMk/>
            <pc:sldMk cId="1262772757" sldId="313"/>
            <ac:spMk id="2" creationId="{263902AE-7772-4C19-8A53-9538BE6AFC24}"/>
          </ac:spMkLst>
        </pc:spChg>
        <pc:spChg chg="mod">
          <ac:chgData name="Kitfox Chen" userId="c972dfe5fa731149" providerId="LiveId" clId="{9B4DBB3A-2DAF-4E6B-84E5-913A09838C2A}" dt="2019-03-25T10:17:20.950" v="1829" actId="113"/>
          <ac:spMkLst>
            <pc:docMk/>
            <pc:sldMk cId="1262772757" sldId="313"/>
            <ac:spMk id="3" creationId="{89164E3F-DEF3-409E-8C46-E5CE83414864}"/>
          </ac:spMkLst>
        </pc:spChg>
      </pc:sldChg>
      <pc:sldChg chg="modSp add">
        <pc:chgData name="Kitfox Chen" userId="c972dfe5fa731149" providerId="LiveId" clId="{9B4DBB3A-2DAF-4E6B-84E5-913A09838C2A}" dt="2019-03-24T12:00:34.735" v="805" actId="20577"/>
        <pc:sldMkLst>
          <pc:docMk/>
          <pc:sldMk cId="2215229978" sldId="316"/>
        </pc:sldMkLst>
        <pc:spChg chg="mod">
          <ac:chgData name="Kitfox Chen" userId="c972dfe5fa731149" providerId="LiveId" clId="{9B4DBB3A-2DAF-4E6B-84E5-913A09838C2A}" dt="2019-03-24T11:58:03.825" v="599" actId="20577"/>
          <ac:spMkLst>
            <pc:docMk/>
            <pc:sldMk cId="2215229978" sldId="316"/>
            <ac:spMk id="2" creationId="{A21593B1-87EA-4B38-9476-F871BCDD664C}"/>
          </ac:spMkLst>
        </pc:spChg>
        <pc:spChg chg="mod">
          <ac:chgData name="Kitfox Chen" userId="c972dfe5fa731149" providerId="LiveId" clId="{9B4DBB3A-2DAF-4E6B-84E5-913A09838C2A}" dt="2019-03-24T12:00:34.735" v="805" actId="20577"/>
          <ac:spMkLst>
            <pc:docMk/>
            <pc:sldMk cId="2215229978" sldId="316"/>
            <ac:spMk id="3" creationId="{5145371B-3686-4E41-9A49-12AC532FF156}"/>
          </ac:spMkLst>
        </pc:spChg>
      </pc:sldChg>
      <pc:sldChg chg="addSp modSp add">
        <pc:chgData name="Kitfox Chen" userId="c972dfe5fa731149" providerId="LiveId" clId="{9B4DBB3A-2DAF-4E6B-84E5-913A09838C2A}" dt="2019-03-25T10:16:59.392" v="1819" actId="113"/>
        <pc:sldMkLst>
          <pc:docMk/>
          <pc:sldMk cId="2679057476" sldId="317"/>
        </pc:sldMkLst>
        <pc:spChg chg="mod">
          <ac:chgData name="Kitfox Chen" userId="c972dfe5fa731149" providerId="LiveId" clId="{9B4DBB3A-2DAF-4E6B-84E5-913A09838C2A}" dt="2019-03-24T12:01:41.362" v="813"/>
          <ac:spMkLst>
            <pc:docMk/>
            <pc:sldMk cId="2679057476" sldId="317"/>
            <ac:spMk id="2" creationId="{E1CBB211-4884-4964-A678-8BD77D5D824A}"/>
          </ac:spMkLst>
        </pc:spChg>
        <pc:spChg chg="mod">
          <ac:chgData name="Kitfox Chen" userId="c972dfe5fa731149" providerId="LiveId" clId="{9B4DBB3A-2DAF-4E6B-84E5-913A09838C2A}" dt="2019-03-25T10:16:59.392" v="1819" actId="113"/>
          <ac:spMkLst>
            <pc:docMk/>
            <pc:sldMk cId="2679057476" sldId="317"/>
            <ac:spMk id="3" creationId="{CD1FA4CB-BD28-44EC-98CB-0F16ACA14544}"/>
          </ac:spMkLst>
        </pc:spChg>
        <pc:picChg chg="add mod">
          <ac:chgData name="Kitfox Chen" userId="c972dfe5fa731149" providerId="LiveId" clId="{9B4DBB3A-2DAF-4E6B-84E5-913A09838C2A}" dt="2019-03-24T12:01:18.801" v="811" actId="1076"/>
          <ac:picMkLst>
            <pc:docMk/>
            <pc:sldMk cId="2679057476" sldId="317"/>
            <ac:picMk id="4" creationId="{407E6BCF-D07F-445F-B765-F1408FEA4FD7}"/>
          </ac:picMkLst>
        </pc:picChg>
      </pc:sldChg>
      <pc:sldChg chg="addSp delSp modSp add">
        <pc:chgData name="Kitfox Chen" userId="c972dfe5fa731149" providerId="LiveId" clId="{9B4DBB3A-2DAF-4E6B-84E5-913A09838C2A}" dt="2019-03-25T10:16:50.592" v="1815" actId="113"/>
        <pc:sldMkLst>
          <pc:docMk/>
          <pc:sldMk cId="2036255699" sldId="318"/>
        </pc:sldMkLst>
        <pc:spChg chg="del mod">
          <ac:chgData name="Kitfox Chen" userId="c972dfe5fa731149" providerId="LiveId" clId="{9B4DBB3A-2DAF-4E6B-84E5-913A09838C2A}" dt="2019-03-24T12:02:24.415" v="832" actId="478"/>
          <ac:spMkLst>
            <pc:docMk/>
            <pc:sldMk cId="2036255699" sldId="318"/>
            <ac:spMk id="2" creationId="{47B5283E-E38B-45E6-83AA-A5836E4F11C5}"/>
          </ac:spMkLst>
        </pc:spChg>
        <pc:spChg chg="del mod">
          <ac:chgData name="Kitfox Chen" userId="c972dfe5fa731149" providerId="LiveId" clId="{9B4DBB3A-2DAF-4E6B-84E5-913A09838C2A}" dt="2019-03-24T12:02:24.415" v="832" actId="478"/>
          <ac:spMkLst>
            <pc:docMk/>
            <pc:sldMk cId="2036255699" sldId="318"/>
            <ac:spMk id="3" creationId="{1D26EDA9-176A-47B5-94C6-A249DAED5382}"/>
          </ac:spMkLst>
        </pc:spChg>
        <pc:spChg chg="add del mod">
          <ac:chgData name="Kitfox Chen" userId="c972dfe5fa731149" providerId="LiveId" clId="{9B4DBB3A-2DAF-4E6B-84E5-913A09838C2A}" dt="2019-03-24T12:02:27.779" v="833" actId="478"/>
          <ac:spMkLst>
            <pc:docMk/>
            <pc:sldMk cId="2036255699" sldId="318"/>
            <ac:spMk id="5" creationId="{EE328CD0-5AAA-4A83-A5F2-EC248C6DB7CA}"/>
          </ac:spMkLst>
        </pc:spChg>
        <pc:spChg chg="add mod">
          <ac:chgData name="Kitfox Chen" userId="c972dfe5fa731149" providerId="LiveId" clId="{9B4DBB3A-2DAF-4E6B-84E5-913A09838C2A}" dt="2019-03-25T10:16:50.592" v="1815" actId="113"/>
          <ac:spMkLst>
            <pc:docMk/>
            <pc:sldMk cId="2036255699" sldId="318"/>
            <ac:spMk id="6" creationId="{7F2D29EB-9AEB-445E-A69F-F2BF15A402B0}"/>
          </ac:spMkLst>
        </pc:spChg>
        <pc:picChg chg="add mod">
          <ac:chgData name="Kitfox Chen" userId="c972dfe5fa731149" providerId="LiveId" clId="{9B4DBB3A-2DAF-4E6B-84E5-913A09838C2A}" dt="2019-03-24T12:02:41.837" v="836" actId="1076"/>
          <ac:picMkLst>
            <pc:docMk/>
            <pc:sldMk cId="2036255699" sldId="318"/>
            <ac:picMk id="7" creationId="{6A777239-24B0-41BE-A714-0E7C94B3E43B}"/>
          </ac:picMkLst>
        </pc:picChg>
      </pc:sldChg>
      <pc:sldChg chg="addSp delSp modSp add">
        <pc:chgData name="Kitfox Chen" userId="c972dfe5fa731149" providerId="LiveId" clId="{9B4DBB3A-2DAF-4E6B-84E5-913A09838C2A}" dt="2019-03-25T10:16:46.566" v="1814" actId="113"/>
        <pc:sldMkLst>
          <pc:docMk/>
          <pc:sldMk cId="1481232758" sldId="319"/>
        </pc:sldMkLst>
        <pc:spChg chg="del">
          <ac:chgData name="Kitfox Chen" userId="c972dfe5fa731149" providerId="LiveId" clId="{9B4DBB3A-2DAF-4E6B-84E5-913A09838C2A}" dt="2019-03-24T12:03:02.650" v="840"/>
          <ac:spMkLst>
            <pc:docMk/>
            <pc:sldMk cId="1481232758" sldId="319"/>
            <ac:spMk id="2" creationId="{0EA81FA3-C4EB-4E9A-9D7B-904A96D7B090}"/>
          </ac:spMkLst>
        </pc:spChg>
        <pc:spChg chg="del">
          <ac:chgData name="Kitfox Chen" userId="c972dfe5fa731149" providerId="LiveId" clId="{9B4DBB3A-2DAF-4E6B-84E5-913A09838C2A}" dt="2019-03-24T12:03:02.650" v="840"/>
          <ac:spMkLst>
            <pc:docMk/>
            <pc:sldMk cId="1481232758" sldId="319"/>
            <ac:spMk id="3" creationId="{76EEAFB0-99CB-46E5-819F-14AB15D03256}"/>
          </ac:spMkLst>
        </pc:spChg>
        <pc:spChg chg="add mod">
          <ac:chgData name="Kitfox Chen" userId="c972dfe5fa731149" providerId="LiveId" clId="{9B4DBB3A-2DAF-4E6B-84E5-913A09838C2A}" dt="2019-03-25T10:16:46.566" v="1814" actId="113"/>
          <ac:spMkLst>
            <pc:docMk/>
            <pc:sldMk cId="1481232758" sldId="319"/>
            <ac:spMk id="4" creationId="{ED15841D-8DBB-4396-95C6-19CE95C01E43}"/>
          </ac:spMkLst>
        </pc:spChg>
        <pc:picChg chg="add mod">
          <ac:chgData name="Kitfox Chen" userId="c972dfe5fa731149" providerId="LiveId" clId="{9B4DBB3A-2DAF-4E6B-84E5-913A09838C2A}" dt="2019-03-24T12:03:10.471" v="842" actId="1076"/>
          <ac:picMkLst>
            <pc:docMk/>
            <pc:sldMk cId="1481232758" sldId="319"/>
            <ac:picMk id="5" creationId="{68102D76-367B-4EFC-A880-16A82501FDCB}"/>
          </ac:picMkLst>
        </pc:picChg>
      </pc:sldChg>
      <pc:sldChg chg="addSp modSp add">
        <pc:chgData name="Kitfox Chen" userId="c972dfe5fa731149" providerId="LiveId" clId="{9B4DBB3A-2DAF-4E6B-84E5-913A09838C2A}" dt="2019-03-25T10:16:38.347" v="1811" actId="113"/>
        <pc:sldMkLst>
          <pc:docMk/>
          <pc:sldMk cId="3747174197" sldId="320"/>
        </pc:sldMkLst>
        <pc:spChg chg="add mod">
          <ac:chgData name="Kitfox Chen" userId="c972dfe5fa731149" providerId="LiveId" clId="{9B4DBB3A-2DAF-4E6B-84E5-913A09838C2A}" dt="2019-03-25T10:16:38.347" v="1811" actId="113"/>
          <ac:spMkLst>
            <pc:docMk/>
            <pc:sldMk cId="3747174197" sldId="320"/>
            <ac:spMk id="2" creationId="{FD9F205A-03C2-49A4-90F7-24BB8EFEC5F9}"/>
          </ac:spMkLst>
        </pc:spChg>
        <pc:picChg chg="add mod">
          <ac:chgData name="Kitfox Chen" userId="c972dfe5fa731149" providerId="LiveId" clId="{9B4DBB3A-2DAF-4E6B-84E5-913A09838C2A}" dt="2019-03-24T12:04:44.034" v="863" actId="1076"/>
          <ac:picMkLst>
            <pc:docMk/>
            <pc:sldMk cId="3747174197" sldId="320"/>
            <ac:picMk id="3" creationId="{619729E0-2167-4321-A7FF-48FBFF8DD0FD}"/>
          </ac:picMkLst>
        </pc:picChg>
      </pc:sldChg>
      <pc:sldChg chg="addSp modSp add">
        <pc:chgData name="Kitfox Chen" userId="c972dfe5fa731149" providerId="LiveId" clId="{9B4DBB3A-2DAF-4E6B-84E5-913A09838C2A}" dt="2019-03-25T10:16:30.367" v="1808" actId="113"/>
        <pc:sldMkLst>
          <pc:docMk/>
          <pc:sldMk cId="1850388453" sldId="321"/>
        </pc:sldMkLst>
        <pc:spChg chg="add mod">
          <ac:chgData name="Kitfox Chen" userId="c972dfe5fa731149" providerId="LiveId" clId="{9B4DBB3A-2DAF-4E6B-84E5-913A09838C2A}" dt="2019-03-25T10:16:30.367" v="1808" actId="113"/>
          <ac:spMkLst>
            <pc:docMk/>
            <pc:sldMk cId="1850388453" sldId="321"/>
            <ac:spMk id="2" creationId="{3D947D41-4845-4FCE-BD5F-19CECB8FB179}"/>
          </ac:spMkLst>
        </pc:spChg>
        <pc:picChg chg="add mod">
          <ac:chgData name="Kitfox Chen" userId="c972dfe5fa731149" providerId="LiveId" clId="{9B4DBB3A-2DAF-4E6B-84E5-913A09838C2A}" dt="2019-03-24T12:06:26.071" v="905" actId="1076"/>
          <ac:picMkLst>
            <pc:docMk/>
            <pc:sldMk cId="1850388453" sldId="321"/>
            <ac:picMk id="3" creationId="{CCB49505-B726-4840-970B-67B6077E5CD9}"/>
          </ac:picMkLst>
        </pc:picChg>
      </pc:sldChg>
      <pc:sldChg chg="addSp modSp add">
        <pc:chgData name="Kitfox Chen" userId="c972dfe5fa731149" providerId="LiveId" clId="{9B4DBB3A-2DAF-4E6B-84E5-913A09838C2A}" dt="2019-03-25T10:16:22.281" v="1804" actId="113"/>
        <pc:sldMkLst>
          <pc:docMk/>
          <pc:sldMk cId="3882503967" sldId="322"/>
        </pc:sldMkLst>
        <pc:spChg chg="add mod">
          <ac:chgData name="Kitfox Chen" userId="c972dfe5fa731149" providerId="LiveId" clId="{9B4DBB3A-2DAF-4E6B-84E5-913A09838C2A}" dt="2019-03-24T12:11:00.137" v="952"/>
          <ac:spMkLst>
            <pc:docMk/>
            <pc:sldMk cId="3882503967" sldId="322"/>
            <ac:spMk id="2" creationId="{78187F5D-6013-4FB1-BB38-602B455DF1DC}"/>
          </ac:spMkLst>
        </pc:spChg>
        <pc:spChg chg="add mod">
          <ac:chgData name="Kitfox Chen" userId="c972dfe5fa731149" providerId="LiveId" clId="{9B4DBB3A-2DAF-4E6B-84E5-913A09838C2A}" dt="2019-03-25T10:16:22.281" v="1804" actId="113"/>
          <ac:spMkLst>
            <pc:docMk/>
            <pc:sldMk cId="3882503967" sldId="322"/>
            <ac:spMk id="3" creationId="{CA0DFA14-BBD8-4EDD-898D-63AA0E1A24E5}"/>
          </ac:spMkLst>
        </pc:spChg>
      </pc:sldChg>
      <pc:sldChg chg="addSp delSp modSp add">
        <pc:chgData name="Kitfox Chen" userId="c972dfe5fa731149" providerId="LiveId" clId="{9B4DBB3A-2DAF-4E6B-84E5-913A09838C2A}" dt="2019-03-24T12:13:59.443" v="1120" actId="1076"/>
        <pc:sldMkLst>
          <pc:docMk/>
          <pc:sldMk cId="2450947359" sldId="323"/>
        </pc:sldMkLst>
        <pc:spChg chg="del">
          <ac:chgData name="Kitfox Chen" userId="c972dfe5fa731149" providerId="LiveId" clId="{9B4DBB3A-2DAF-4E6B-84E5-913A09838C2A}" dt="2019-03-24T12:13:32.586" v="1116" actId="478"/>
          <ac:spMkLst>
            <pc:docMk/>
            <pc:sldMk cId="2450947359" sldId="323"/>
            <ac:spMk id="2" creationId="{6C95326E-8CFF-45FE-9B3A-99FCB375E973}"/>
          </ac:spMkLst>
        </pc:spChg>
        <pc:spChg chg="del">
          <ac:chgData name="Kitfox Chen" userId="c972dfe5fa731149" providerId="LiveId" clId="{9B4DBB3A-2DAF-4E6B-84E5-913A09838C2A}" dt="2019-03-24T12:13:37.528" v="1118" actId="478"/>
          <ac:spMkLst>
            <pc:docMk/>
            <pc:sldMk cId="2450947359" sldId="323"/>
            <ac:spMk id="3" creationId="{AE7A873C-6DE1-460A-9251-66DDD3CA5002}"/>
          </ac:spMkLst>
        </pc:spChg>
        <pc:picChg chg="add mod">
          <ac:chgData name="Kitfox Chen" userId="c972dfe5fa731149" providerId="LiveId" clId="{9B4DBB3A-2DAF-4E6B-84E5-913A09838C2A}" dt="2019-03-24T12:13:59.443" v="1120" actId="1076"/>
          <ac:picMkLst>
            <pc:docMk/>
            <pc:sldMk cId="2450947359" sldId="323"/>
            <ac:picMk id="4" creationId="{954A18E7-90DE-4F72-B89E-B7FB40CEA471}"/>
          </ac:picMkLst>
        </pc:picChg>
      </pc:sldChg>
      <pc:sldChg chg="addSp delSp modSp add">
        <pc:chgData name="Kitfox Chen" userId="c972dfe5fa731149" providerId="LiveId" clId="{9B4DBB3A-2DAF-4E6B-84E5-913A09838C2A}" dt="2019-03-26T13:30:18.415" v="2688" actId="1036"/>
        <pc:sldMkLst>
          <pc:docMk/>
          <pc:sldMk cId="1658791814" sldId="324"/>
        </pc:sldMkLst>
        <pc:spChg chg="del">
          <ac:chgData name="Kitfox Chen" userId="c972dfe5fa731149" providerId="LiveId" clId="{9B4DBB3A-2DAF-4E6B-84E5-913A09838C2A}" dt="2019-03-24T12:14:29.446" v="1122"/>
          <ac:spMkLst>
            <pc:docMk/>
            <pc:sldMk cId="1658791814" sldId="324"/>
            <ac:spMk id="2" creationId="{3D78AD38-5C35-419C-B99B-3CDD2CADEA0D}"/>
          </ac:spMkLst>
        </pc:spChg>
        <pc:spChg chg="del">
          <ac:chgData name="Kitfox Chen" userId="c972dfe5fa731149" providerId="LiveId" clId="{9B4DBB3A-2DAF-4E6B-84E5-913A09838C2A}" dt="2019-03-24T12:14:29.446" v="1122"/>
          <ac:spMkLst>
            <pc:docMk/>
            <pc:sldMk cId="1658791814" sldId="324"/>
            <ac:spMk id="3" creationId="{A672BE0C-F8EA-401B-A9BF-592399F797DC}"/>
          </ac:spMkLst>
        </pc:spChg>
        <pc:picChg chg="add mod">
          <ac:chgData name="Kitfox Chen" userId="c972dfe5fa731149" providerId="LiveId" clId="{9B4DBB3A-2DAF-4E6B-84E5-913A09838C2A}" dt="2019-03-26T13:30:18.415" v="2688" actId="1036"/>
          <ac:picMkLst>
            <pc:docMk/>
            <pc:sldMk cId="1658791814" sldId="324"/>
            <ac:picMk id="4" creationId="{1882D55E-41E8-460C-8BDD-3A38C05DFFAC}"/>
          </ac:picMkLst>
        </pc:picChg>
      </pc:sldChg>
      <pc:sldChg chg="addSp delSp modSp add">
        <pc:chgData name="Kitfox Chen" userId="c972dfe5fa731149" providerId="LiveId" clId="{9B4DBB3A-2DAF-4E6B-84E5-913A09838C2A}" dt="2019-03-26T13:32:29.191" v="2742" actId="1076"/>
        <pc:sldMkLst>
          <pc:docMk/>
          <pc:sldMk cId="155403630" sldId="325"/>
        </pc:sldMkLst>
        <pc:spChg chg="add mod">
          <ac:chgData name="Kitfox Chen" userId="c972dfe5fa731149" providerId="LiveId" clId="{9B4DBB3A-2DAF-4E6B-84E5-913A09838C2A}" dt="2019-03-24T12:14:57.641" v="1156" actId="20577"/>
          <ac:spMkLst>
            <pc:docMk/>
            <pc:sldMk cId="155403630" sldId="325"/>
            <ac:spMk id="2" creationId="{55339937-A804-47B6-A5DF-C661508DD6B6}"/>
          </ac:spMkLst>
        </pc:spChg>
        <pc:spChg chg="add mod">
          <ac:chgData name="Kitfox Chen" userId="c972dfe5fa731149" providerId="LiveId" clId="{9B4DBB3A-2DAF-4E6B-84E5-913A09838C2A}" dt="2019-03-24T12:15:27.562" v="1164" actId="20577"/>
          <ac:spMkLst>
            <pc:docMk/>
            <pc:sldMk cId="155403630" sldId="325"/>
            <ac:spMk id="3" creationId="{48009B64-8659-421B-8BB8-6794623615C9}"/>
          </ac:spMkLst>
        </pc:spChg>
        <pc:picChg chg="add del mod">
          <ac:chgData name="Kitfox Chen" userId="c972dfe5fa731149" providerId="LiveId" clId="{9B4DBB3A-2DAF-4E6B-84E5-913A09838C2A}" dt="2019-03-26T13:28:07.384" v="2685" actId="478"/>
          <ac:picMkLst>
            <pc:docMk/>
            <pc:sldMk cId="155403630" sldId="325"/>
            <ac:picMk id="4" creationId="{2CF7B419-4DE6-412F-BA99-6508CC424195}"/>
          </ac:picMkLst>
        </pc:picChg>
        <pc:picChg chg="add del mod">
          <ac:chgData name="Kitfox Chen" userId="c972dfe5fa731149" providerId="LiveId" clId="{9B4DBB3A-2DAF-4E6B-84E5-913A09838C2A}" dt="2019-03-26T13:31:25.815" v="2734" actId="478"/>
          <ac:picMkLst>
            <pc:docMk/>
            <pc:sldMk cId="155403630" sldId="325"/>
            <ac:picMk id="5" creationId="{996AED1A-4FE5-4108-B886-CA11A67D0217}"/>
          </ac:picMkLst>
        </pc:picChg>
        <pc:picChg chg="add mod">
          <ac:chgData name="Kitfox Chen" userId="c972dfe5fa731149" providerId="LiveId" clId="{9B4DBB3A-2DAF-4E6B-84E5-913A09838C2A}" dt="2019-03-26T13:31:51.294" v="2737" actId="1076"/>
          <ac:picMkLst>
            <pc:docMk/>
            <pc:sldMk cId="155403630" sldId="325"/>
            <ac:picMk id="6" creationId="{C9F55C54-3E3E-4CFA-B03D-8AC31BD69202}"/>
          </ac:picMkLst>
        </pc:picChg>
        <pc:picChg chg="add mod">
          <ac:chgData name="Kitfox Chen" userId="c972dfe5fa731149" providerId="LiveId" clId="{9B4DBB3A-2DAF-4E6B-84E5-913A09838C2A}" dt="2019-03-26T13:32:12.958" v="2740" actId="1076"/>
          <ac:picMkLst>
            <pc:docMk/>
            <pc:sldMk cId="155403630" sldId="325"/>
            <ac:picMk id="7" creationId="{974DA171-B7D9-4D8A-87AA-E31D3A548046}"/>
          </ac:picMkLst>
        </pc:picChg>
        <pc:picChg chg="add mod">
          <ac:chgData name="Kitfox Chen" userId="c972dfe5fa731149" providerId="LiveId" clId="{9B4DBB3A-2DAF-4E6B-84E5-913A09838C2A}" dt="2019-03-26T13:32:29.191" v="2742" actId="1076"/>
          <ac:picMkLst>
            <pc:docMk/>
            <pc:sldMk cId="155403630" sldId="325"/>
            <ac:picMk id="8" creationId="{171D531D-DCCA-4D42-A121-7BB55B4CD23C}"/>
          </ac:picMkLst>
        </pc:picChg>
      </pc:sldChg>
      <pc:sldChg chg="delSp modSp add">
        <pc:chgData name="Kitfox Chen" userId="c972dfe5fa731149" providerId="LiveId" clId="{9B4DBB3A-2DAF-4E6B-84E5-913A09838C2A}" dt="2019-03-27T02:01:48.311" v="2773" actId="313"/>
        <pc:sldMkLst>
          <pc:docMk/>
          <pc:sldMk cId="334961666" sldId="326"/>
        </pc:sldMkLst>
        <pc:spChg chg="del">
          <ac:chgData name="Kitfox Chen" userId="c972dfe5fa731149" providerId="LiveId" clId="{9B4DBB3A-2DAF-4E6B-84E5-913A09838C2A}" dt="2019-03-24T12:18:00.804" v="1205" actId="478"/>
          <ac:spMkLst>
            <pc:docMk/>
            <pc:sldMk cId="334961666" sldId="326"/>
            <ac:spMk id="2" creationId="{695CC0B5-FC35-4500-AE38-380CAD63BA25}"/>
          </ac:spMkLst>
        </pc:spChg>
        <pc:spChg chg="mod">
          <ac:chgData name="Kitfox Chen" userId="c972dfe5fa731149" providerId="LiveId" clId="{9B4DBB3A-2DAF-4E6B-84E5-913A09838C2A}" dt="2019-03-27T02:01:48.311" v="2773" actId="313"/>
          <ac:spMkLst>
            <pc:docMk/>
            <pc:sldMk cId="334961666" sldId="326"/>
            <ac:spMk id="3" creationId="{946D4C2B-5231-4050-80B2-25E4DBBBD099}"/>
          </ac:spMkLst>
        </pc:spChg>
      </pc:sldChg>
      <pc:sldChg chg="modSp add">
        <pc:chgData name="Kitfox Chen" userId="c972dfe5fa731149" providerId="LiveId" clId="{9B4DBB3A-2DAF-4E6B-84E5-913A09838C2A}" dt="2019-03-25T09:37:55.627" v="1409" actId="20577"/>
        <pc:sldMkLst>
          <pc:docMk/>
          <pc:sldMk cId="685112980" sldId="329"/>
        </pc:sldMkLst>
        <pc:spChg chg="mod">
          <ac:chgData name="Kitfox Chen" userId="c972dfe5fa731149" providerId="LiveId" clId="{9B4DBB3A-2DAF-4E6B-84E5-913A09838C2A}" dt="2019-03-25T09:36:07.431" v="1368"/>
          <ac:spMkLst>
            <pc:docMk/>
            <pc:sldMk cId="685112980" sldId="329"/>
            <ac:spMk id="2" creationId="{EA39FB65-6DF2-4AF8-9F09-F3F75D8EEFF1}"/>
          </ac:spMkLst>
        </pc:spChg>
        <pc:spChg chg="mod">
          <ac:chgData name="Kitfox Chen" userId="c972dfe5fa731149" providerId="LiveId" clId="{9B4DBB3A-2DAF-4E6B-84E5-913A09838C2A}" dt="2019-03-25T09:37:55.627" v="1409" actId="20577"/>
          <ac:spMkLst>
            <pc:docMk/>
            <pc:sldMk cId="685112980" sldId="329"/>
            <ac:spMk id="3" creationId="{425D9037-407E-41FE-B739-0D0C72312C37}"/>
          </ac:spMkLst>
        </pc:spChg>
      </pc:sldChg>
      <pc:sldChg chg="addSp delSp modSp add">
        <pc:chgData name="Kitfox Chen" userId="c972dfe5fa731149" providerId="LiveId" clId="{9B4DBB3A-2DAF-4E6B-84E5-913A09838C2A}" dt="2019-03-25T10:15:47.345" v="1794" actId="113"/>
        <pc:sldMkLst>
          <pc:docMk/>
          <pc:sldMk cId="4063315557" sldId="330"/>
        </pc:sldMkLst>
        <pc:spChg chg="mod">
          <ac:chgData name="Kitfox Chen" userId="c972dfe5fa731149" providerId="LiveId" clId="{9B4DBB3A-2DAF-4E6B-84E5-913A09838C2A}" dt="2019-03-25T09:38:25.162" v="1413"/>
          <ac:spMkLst>
            <pc:docMk/>
            <pc:sldMk cId="4063315557" sldId="330"/>
            <ac:spMk id="2" creationId="{B90B5DB5-6EF4-48DF-911E-66C63007DFA8}"/>
          </ac:spMkLst>
        </pc:spChg>
        <pc:spChg chg="del">
          <ac:chgData name="Kitfox Chen" userId="c972dfe5fa731149" providerId="LiveId" clId="{9B4DBB3A-2DAF-4E6B-84E5-913A09838C2A}" dt="2019-03-25T09:38:20.854" v="1412" actId="478"/>
          <ac:spMkLst>
            <pc:docMk/>
            <pc:sldMk cId="4063315557" sldId="330"/>
            <ac:spMk id="3" creationId="{7E901E84-4BFE-492E-B0CE-87768F85C50A}"/>
          </ac:spMkLst>
        </pc:spChg>
        <pc:spChg chg="add mod">
          <ac:chgData name="Kitfox Chen" userId="c972dfe5fa731149" providerId="LiveId" clId="{9B4DBB3A-2DAF-4E6B-84E5-913A09838C2A}" dt="2019-03-25T10:15:47.345" v="1794" actId="113"/>
          <ac:spMkLst>
            <pc:docMk/>
            <pc:sldMk cId="4063315557" sldId="330"/>
            <ac:spMk id="4" creationId="{585FFEE7-3442-4B6B-A5E3-F69DF1A8BE2A}"/>
          </ac:spMkLst>
        </pc:spChg>
        <pc:spChg chg="add mod">
          <ac:chgData name="Kitfox Chen" userId="c972dfe5fa731149" providerId="LiveId" clId="{9B4DBB3A-2DAF-4E6B-84E5-913A09838C2A}" dt="2019-03-25T09:38:31.017" v="1414" actId="1076"/>
          <ac:spMkLst>
            <pc:docMk/>
            <pc:sldMk cId="4063315557" sldId="330"/>
            <ac:spMk id="6" creationId="{E1795B2E-BBA1-4C4B-B4C5-8B61F0CCDD3D}"/>
          </ac:spMkLst>
        </pc:spChg>
        <pc:spChg chg="add del">
          <ac:chgData name="Kitfox Chen" userId="c972dfe5fa731149" providerId="LiveId" clId="{9B4DBB3A-2DAF-4E6B-84E5-913A09838C2A}" dt="2019-03-25T09:39:24.258" v="1420"/>
          <ac:spMkLst>
            <pc:docMk/>
            <pc:sldMk cId="4063315557" sldId="330"/>
            <ac:spMk id="7" creationId="{AC0955B1-DCA1-4460-8F9F-F9347ADF9086}"/>
          </ac:spMkLst>
        </pc:spChg>
        <pc:picChg chg="add mod">
          <ac:chgData name="Kitfox Chen" userId="c972dfe5fa731149" providerId="LiveId" clId="{9B4DBB3A-2DAF-4E6B-84E5-913A09838C2A}" dt="2019-03-25T09:38:31.017" v="1414" actId="1076"/>
          <ac:picMkLst>
            <pc:docMk/>
            <pc:sldMk cId="4063315557" sldId="330"/>
            <ac:picMk id="5" creationId="{5FF3958A-4E41-4B04-92D2-0827BBF4B169}"/>
          </ac:picMkLst>
        </pc:picChg>
        <pc:picChg chg="add del">
          <ac:chgData name="Kitfox Chen" userId="c972dfe5fa731149" providerId="LiveId" clId="{9B4DBB3A-2DAF-4E6B-84E5-913A09838C2A}" dt="2019-03-25T09:39:24.258" v="1420"/>
          <ac:picMkLst>
            <pc:docMk/>
            <pc:sldMk cId="4063315557" sldId="330"/>
            <ac:picMk id="8" creationId="{C559491D-1465-4658-8FC0-416840854DB3}"/>
          </ac:picMkLst>
        </pc:picChg>
      </pc:sldChg>
      <pc:sldChg chg="addSp delSp modSp add">
        <pc:chgData name="Kitfox Chen" userId="c972dfe5fa731149" providerId="LiveId" clId="{9B4DBB3A-2DAF-4E6B-84E5-913A09838C2A}" dt="2019-03-25T10:15:40.501" v="1790" actId="113"/>
        <pc:sldMkLst>
          <pc:docMk/>
          <pc:sldMk cId="3441816891" sldId="331"/>
        </pc:sldMkLst>
        <pc:spChg chg="mod">
          <ac:chgData name="Kitfox Chen" userId="c972dfe5fa731149" providerId="LiveId" clId="{9B4DBB3A-2DAF-4E6B-84E5-913A09838C2A}" dt="2019-03-25T09:39:26.257" v="1421"/>
          <ac:spMkLst>
            <pc:docMk/>
            <pc:sldMk cId="3441816891" sldId="331"/>
            <ac:spMk id="2" creationId="{FB6F1AA0-01AF-41D3-A981-BEEBDDBE14A7}"/>
          </ac:spMkLst>
        </pc:spChg>
        <pc:spChg chg="del">
          <ac:chgData name="Kitfox Chen" userId="c972dfe5fa731149" providerId="LiveId" clId="{9B4DBB3A-2DAF-4E6B-84E5-913A09838C2A}" dt="2019-03-25T09:39:10.842" v="1417" actId="478"/>
          <ac:spMkLst>
            <pc:docMk/>
            <pc:sldMk cId="3441816891" sldId="331"/>
            <ac:spMk id="3" creationId="{F2F2DA7E-C38D-405A-BA18-12FC5DFF1085}"/>
          </ac:spMkLst>
        </pc:spChg>
        <pc:spChg chg="add del mod">
          <ac:chgData name="Kitfox Chen" userId="c972dfe5fa731149" providerId="LiveId" clId="{9B4DBB3A-2DAF-4E6B-84E5-913A09838C2A}" dt="2019-03-25T09:39:32.329" v="1422" actId="478"/>
          <ac:spMkLst>
            <pc:docMk/>
            <pc:sldMk cId="3441816891" sldId="331"/>
            <ac:spMk id="4" creationId="{4F64FB7A-4921-4A14-84E3-1DFD7D30E5B1}"/>
          </ac:spMkLst>
        </pc:spChg>
        <pc:spChg chg="add mod">
          <ac:chgData name="Kitfox Chen" userId="c972dfe5fa731149" providerId="LiveId" clId="{9B4DBB3A-2DAF-4E6B-84E5-913A09838C2A}" dt="2019-03-25T10:15:40.501" v="1790" actId="113"/>
          <ac:spMkLst>
            <pc:docMk/>
            <pc:sldMk cId="3441816891" sldId="331"/>
            <ac:spMk id="6" creationId="{9B24200A-B4E1-4452-9298-214A701CAB34}"/>
          </ac:spMkLst>
        </pc:spChg>
        <pc:picChg chg="add mod">
          <ac:chgData name="Kitfox Chen" userId="c972dfe5fa731149" providerId="LiveId" clId="{9B4DBB3A-2DAF-4E6B-84E5-913A09838C2A}" dt="2019-03-25T09:39:37.746" v="1424" actId="1076"/>
          <ac:picMkLst>
            <pc:docMk/>
            <pc:sldMk cId="3441816891" sldId="331"/>
            <ac:picMk id="5" creationId="{068907FA-0DD3-45DD-B748-915A888FCE9B}"/>
          </ac:picMkLst>
        </pc:picChg>
      </pc:sldChg>
      <pc:sldChg chg="addSp modSp add">
        <pc:chgData name="Kitfox Chen" userId="c972dfe5fa731149" providerId="LiveId" clId="{9B4DBB3A-2DAF-4E6B-84E5-913A09838C2A}" dt="2019-03-25T10:15:04.129" v="1784" actId="113"/>
        <pc:sldMkLst>
          <pc:docMk/>
          <pc:sldMk cId="4063045258" sldId="332"/>
        </pc:sldMkLst>
        <pc:spChg chg="mod">
          <ac:chgData name="Kitfox Chen" userId="c972dfe5fa731149" providerId="LiveId" clId="{9B4DBB3A-2DAF-4E6B-84E5-913A09838C2A}" dt="2019-03-25T09:48:09.897" v="1433"/>
          <ac:spMkLst>
            <pc:docMk/>
            <pc:sldMk cId="4063045258" sldId="332"/>
            <ac:spMk id="2" creationId="{B90D2533-9F64-49DE-8532-EE9C83C94B1B}"/>
          </ac:spMkLst>
        </pc:spChg>
        <pc:spChg chg="mod">
          <ac:chgData name="Kitfox Chen" userId="c972dfe5fa731149" providerId="LiveId" clId="{9B4DBB3A-2DAF-4E6B-84E5-913A09838C2A}" dt="2019-03-25T10:15:04.129" v="1784" actId="113"/>
          <ac:spMkLst>
            <pc:docMk/>
            <pc:sldMk cId="4063045258" sldId="332"/>
            <ac:spMk id="3" creationId="{4A60BA51-DF43-4425-95F8-1DCB64861AF5}"/>
          </ac:spMkLst>
        </pc:spChg>
        <pc:picChg chg="add mod">
          <ac:chgData name="Kitfox Chen" userId="c972dfe5fa731149" providerId="LiveId" clId="{9B4DBB3A-2DAF-4E6B-84E5-913A09838C2A}" dt="2019-03-25T09:48:05.737" v="1432" actId="1076"/>
          <ac:picMkLst>
            <pc:docMk/>
            <pc:sldMk cId="4063045258" sldId="332"/>
            <ac:picMk id="4" creationId="{5009C3F8-D3EE-4CF4-B6BB-C3EA50A214E9}"/>
          </ac:picMkLst>
        </pc:picChg>
      </pc:sldChg>
      <pc:sldChg chg="addSp delSp modSp add">
        <pc:chgData name="Kitfox Chen" userId="c972dfe5fa731149" providerId="LiveId" clId="{9B4DBB3A-2DAF-4E6B-84E5-913A09838C2A}" dt="2019-03-25T09:48:38.953" v="1437" actId="478"/>
        <pc:sldMkLst>
          <pc:docMk/>
          <pc:sldMk cId="3603021418" sldId="333"/>
        </pc:sldMkLst>
        <pc:spChg chg="mod">
          <ac:chgData name="Kitfox Chen" userId="c972dfe5fa731149" providerId="LiveId" clId="{9B4DBB3A-2DAF-4E6B-84E5-913A09838C2A}" dt="2019-03-25T09:48:29.105" v="1435"/>
          <ac:spMkLst>
            <pc:docMk/>
            <pc:sldMk cId="3603021418" sldId="333"/>
            <ac:spMk id="2" creationId="{82327EF3-57E0-450C-8F12-646A04AFEC2A}"/>
          </ac:spMkLst>
        </pc:spChg>
        <pc:spChg chg="del">
          <ac:chgData name="Kitfox Chen" userId="c972dfe5fa731149" providerId="LiveId" clId="{9B4DBB3A-2DAF-4E6B-84E5-913A09838C2A}" dt="2019-03-25T09:48:38.953" v="1437" actId="478"/>
          <ac:spMkLst>
            <pc:docMk/>
            <pc:sldMk cId="3603021418" sldId="333"/>
            <ac:spMk id="3" creationId="{13DDEED4-D6D0-402B-BFAF-F0BFF725B1D8}"/>
          </ac:spMkLst>
        </pc:spChg>
        <pc:spChg chg="add">
          <ac:chgData name="Kitfox Chen" userId="c972dfe5fa731149" providerId="LiveId" clId="{9B4DBB3A-2DAF-4E6B-84E5-913A09838C2A}" dt="2019-03-25T09:48:37.142" v="1436"/>
          <ac:spMkLst>
            <pc:docMk/>
            <pc:sldMk cId="3603021418" sldId="333"/>
            <ac:spMk id="4" creationId="{368A86CE-C5B9-44A5-8723-C7F58921D7E2}"/>
          </ac:spMkLst>
        </pc:spChg>
        <pc:spChg chg="add">
          <ac:chgData name="Kitfox Chen" userId="c972dfe5fa731149" providerId="LiveId" clId="{9B4DBB3A-2DAF-4E6B-84E5-913A09838C2A}" dt="2019-03-25T09:48:37.142" v="1436"/>
          <ac:spMkLst>
            <pc:docMk/>
            <pc:sldMk cId="3603021418" sldId="333"/>
            <ac:spMk id="5" creationId="{FFA3A90A-B4F5-47C1-B265-6DA2AB0A0E3D}"/>
          </ac:spMkLst>
        </pc:spChg>
        <pc:picChg chg="add">
          <ac:chgData name="Kitfox Chen" userId="c972dfe5fa731149" providerId="LiveId" clId="{9B4DBB3A-2DAF-4E6B-84E5-913A09838C2A}" dt="2019-03-25T09:48:37.142" v="1436"/>
          <ac:picMkLst>
            <pc:docMk/>
            <pc:sldMk cId="3603021418" sldId="333"/>
            <ac:picMk id="6" creationId="{25661BA1-1927-4EED-87B0-A18E5075C400}"/>
          </ac:picMkLst>
        </pc:picChg>
        <pc:picChg chg="add">
          <ac:chgData name="Kitfox Chen" userId="c972dfe5fa731149" providerId="LiveId" clId="{9B4DBB3A-2DAF-4E6B-84E5-913A09838C2A}" dt="2019-03-25T09:48:37.142" v="1436"/>
          <ac:picMkLst>
            <pc:docMk/>
            <pc:sldMk cId="3603021418" sldId="333"/>
            <ac:picMk id="7" creationId="{B461B4E8-A985-4873-87FE-C3478942E1D1}"/>
          </ac:picMkLst>
        </pc:picChg>
      </pc:sldChg>
      <pc:sldChg chg="addSp delSp modSp add">
        <pc:chgData name="Kitfox Chen" userId="c972dfe5fa731149" providerId="LiveId" clId="{9B4DBB3A-2DAF-4E6B-84E5-913A09838C2A}" dt="2019-03-25T10:14:51.824" v="1780" actId="113"/>
        <pc:sldMkLst>
          <pc:docMk/>
          <pc:sldMk cId="3439024698" sldId="334"/>
        </pc:sldMkLst>
        <pc:spChg chg="del">
          <ac:chgData name="Kitfox Chen" userId="c972dfe5fa731149" providerId="LiveId" clId="{9B4DBB3A-2DAF-4E6B-84E5-913A09838C2A}" dt="2019-03-25T09:48:55.329" v="1440" actId="478"/>
          <ac:spMkLst>
            <pc:docMk/>
            <pc:sldMk cId="3439024698" sldId="334"/>
            <ac:spMk id="4" creationId="{368A86CE-C5B9-44A5-8723-C7F58921D7E2}"/>
          </ac:spMkLst>
        </pc:spChg>
        <pc:spChg chg="del">
          <ac:chgData name="Kitfox Chen" userId="c972dfe5fa731149" providerId="LiveId" clId="{9B4DBB3A-2DAF-4E6B-84E5-913A09838C2A}" dt="2019-03-25T09:48:55.329" v="1440" actId="478"/>
          <ac:spMkLst>
            <pc:docMk/>
            <pc:sldMk cId="3439024698" sldId="334"/>
            <ac:spMk id="5" creationId="{FFA3A90A-B4F5-47C1-B265-6DA2AB0A0E3D}"/>
          </ac:spMkLst>
        </pc:spChg>
        <pc:spChg chg="add mod">
          <ac:chgData name="Kitfox Chen" userId="c972dfe5fa731149" providerId="LiveId" clId="{9B4DBB3A-2DAF-4E6B-84E5-913A09838C2A}" dt="2019-03-25T10:14:51.824" v="1780" actId="113"/>
          <ac:spMkLst>
            <pc:docMk/>
            <pc:sldMk cId="3439024698" sldId="334"/>
            <ac:spMk id="8" creationId="{4411828C-EB2F-4797-BA2F-41EA6E40FFD3}"/>
          </ac:spMkLst>
        </pc:spChg>
        <pc:picChg chg="del">
          <ac:chgData name="Kitfox Chen" userId="c972dfe5fa731149" providerId="LiveId" clId="{9B4DBB3A-2DAF-4E6B-84E5-913A09838C2A}" dt="2019-03-25T09:48:55.329" v="1440" actId="478"/>
          <ac:picMkLst>
            <pc:docMk/>
            <pc:sldMk cId="3439024698" sldId="334"/>
            <ac:picMk id="6" creationId="{25661BA1-1927-4EED-87B0-A18E5075C400}"/>
          </ac:picMkLst>
        </pc:picChg>
        <pc:picChg chg="del">
          <ac:chgData name="Kitfox Chen" userId="c972dfe5fa731149" providerId="LiveId" clId="{9B4DBB3A-2DAF-4E6B-84E5-913A09838C2A}" dt="2019-03-25T09:48:55.329" v="1440" actId="478"/>
          <ac:picMkLst>
            <pc:docMk/>
            <pc:sldMk cId="3439024698" sldId="334"/>
            <ac:picMk id="7" creationId="{B461B4E8-A985-4873-87FE-C3478942E1D1}"/>
          </ac:picMkLst>
        </pc:picChg>
        <pc:picChg chg="add mod">
          <ac:chgData name="Kitfox Chen" userId="c972dfe5fa731149" providerId="LiveId" clId="{9B4DBB3A-2DAF-4E6B-84E5-913A09838C2A}" dt="2019-03-25T09:48:59.847" v="1442" actId="1076"/>
          <ac:picMkLst>
            <pc:docMk/>
            <pc:sldMk cId="3439024698" sldId="334"/>
            <ac:picMk id="9" creationId="{1164978F-950E-4F4B-AC26-4F1F573A7F16}"/>
          </ac:picMkLst>
        </pc:picChg>
      </pc:sldChg>
      <pc:sldChg chg="addSp delSp modSp add">
        <pc:chgData name="Kitfox Chen" userId="c972dfe5fa731149" providerId="LiveId" clId="{9B4DBB3A-2DAF-4E6B-84E5-913A09838C2A}" dt="2019-03-25T10:14:45.479" v="1779" actId="113"/>
        <pc:sldMkLst>
          <pc:docMk/>
          <pc:sldMk cId="1168708939" sldId="335"/>
        </pc:sldMkLst>
        <pc:spChg chg="del">
          <ac:chgData name="Kitfox Chen" userId="c972dfe5fa731149" providerId="LiveId" clId="{9B4DBB3A-2DAF-4E6B-84E5-913A09838C2A}" dt="2019-03-25T09:49:14.421" v="1443" actId="478"/>
          <ac:spMkLst>
            <pc:docMk/>
            <pc:sldMk cId="1168708939" sldId="335"/>
            <ac:spMk id="4" creationId="{368A86CE-C5B9-44A5-8723-C7F58921D7E2}"/>
          </ac:spMkLst>
        </pc:spChg>
        <pc:spChg chg="del">
          <ac:chgData name="Kitfox Chen" userId="c972dfe5fa731149" providerId="LiveId" clId="{9B4DBB3A-2DAF-4E6B-84E5-913A09838C2A}" dt="2019-03-25T09:49:14.421" v="1443" actId="478"/>
          <ac:spMkLst>
            <pc:docMk/>
            <pc:sldMk cId="1168708939" sldId="335"/>
            <ac:spMk id="5" creationId="{FFA3A90A-B4F5-47C1-B265-6DA2AB0A0E3D}"/>
          </ac:spMkLst>
        </pc:spChg>
        <pc:spChg chg="add mod">
          <ac:chgData name="Kitfox Chen" userId="c972dfe5fa731149" providerId="LiveId" clId="{9B4DBB3A-2DAF-4E6B-84E5-913A09838C2A}" dt="2019-03-25T10:14:45.479" v="1779" actId="113"/>
          <ac:spMkLst>
            <pc:docMk/>
            <pc:sldMk cId="1168708939" sldId="335"/>
            <ac:spMk id="8" creationId="{A1A57D73-AD77-495C-A1DF-798F59220C5F}"/>
          </ac:spMkLst>
        </pc:spChg>
        <pc:picChg chg="del">
          <ac:chgData name="Kitfox Chen" userId="c972dfe5fa731149" providerId="LiveId" clId="{9B4DBB3A-2DAF-4E6B-84E5-913A09838C2A}" dt="2019-03-25T09:49:14.421" v="1443" actId="478"/>
          <ac:picMkLst>
            <pc:docMk/>
            <pc:sldMk cId="1168708939" sldId="335"/>
            <ac:picMk id="6" creationId="{25661BA1-1927-4EED-87B0-A18E5075C400}"/>
          </ac:picMkLst>
        </pc:picChg>
        <pc:picChg chg="del">
          <ac:chgData name="Kitfox Chen" userId="c972dfe5fa731149" providerId="LiveId" clId="{9B4DBB3A-2DAF-4E6B-84E5-913A09838C2A}" dt="2019-03-25T09:49:14.421" v="1443" actId="478"/>
          <ac:picMkLst>
            <pc:docMk/>
            <pc:sldMk cId="1168708939" sldId="335"/>
            <ac:picMk id="7" creationId="{B461B4E8-A985-4873-87FE-C3478942E1D1}"/>
          </ac:picMkLst>
        </pc:picChg>
        <pc:picChg chg="add mod">
          <ac:chgData name="Kitfox Chen" userId="c972dfe5fa731149" providerId="LiveId" clId="{9B4DBB3A-2DAF-4E6B-84E5-913A09838C2A}" dt="2019-03-25T09:49:19.411" v="1445" actId="1076"/>
          <ac:picMkLst>
            <pc:docMk/>
            <pc:sldMk cId="1168708939" sldId="335"/>
            <ac:picMk id="9" creationId="{A29CC569-636B-4738-893C-42D578357463}"/>
          </ac:picMkLst>
        </pc:picChg>
      </pc:sldChg>
      <pc:sldChg chg="addSp delSp modSp add">
        <pc:chgData name="Kitfox Chen" userId="c972dfe5fa731149" providerId="LiveId" clId="{9B4DBB3A-2DAF-4E6B-84E5-913A09838C2A}" dt="2019-03-25T09:50:07.632" v="1451" actId="207"/>
        <pc:sldMkLst>
          <pc:docMk/>
          <pc:sldMk cId="1445385431" sldId="336"/>
        </pc:sldMkLst>
        <pc:spChg chg="del">
          <ac:chgData name="Kitfox Chen" userId="c972dfe5fa731149" providerId="LiveId" clId="{9B4DBB3A-2DAF-4E6B-84E5-913A09838C2A}" dt="2019-03-25T09:49:51.188" v="1448"/>
          <ac:spMkLst>
            <pc:docMk/>
            <pc:sldMk cId="1445385431" sldId="336"/>
            <ac:spMk id="2" creationId="{1EB346DB-FE9B-4B8F-AD2D-B63161364AA2}"/>
          </ac:spMkLst>
        </pc:spChg>
        <pc:spChg chg="del">
          <ac:chgData name="Kitfox Chen" userId="c972dfe5fa731149" providerId="LiveId" clId="{9B4DBB3A-2DAF-4E6B-84E5-913A09838C2A}" dt="2019-03-25T09:49:51.188" v="1448"/>
          <ac:spMkLst>
            <pc:docMk/>
            <pc:sldMk cId="1445385431" sldId="336"/>
            <ac:spMk id="3" creationId="{7F352FDE-D0EC-4C64-9351-67742E0B8B4F}"/>
          </ac:spMkLst>
        </pc:spChg>
        <pc:spChg chg="add mod">
          <ac:chgData name="Kitfox Chen" userId="c972dfe5fa731149" providerId="LiveId" clId="{9B4DBB3A-2DAF-4E6B-84E5-913A09838C2A}" dt="2019-03-25T09:49:58.352" v="1450"/>
          <ac:spMkLst>
            <pc:docMk/>
            <pc:sldMk cId="1445385431" sldId="336"/>
            <ac:spMk id="4" creationId="{1970613D-CA2A-49BF-BE36-7EA9341F3E8E}"/>
          </ac:spMkLst>
        </pc:spChg>
        <pc:spChg chg="add mod">
          <ac:chgData name="Kitfox Chen" userId="c972dfe5fa731149" providerId="LiveId" clId="{9B4DBB3A-2DAF-4E6B-84E5-913A09838C2A}" dt="2019-03-25T09:50:07.632" v="1451" actId="207"/>
          <ac:spMkLst>
            <pc:docMk/>
            <pc:sldMk cId="1445385431" sldId="336"/>
            <ac:spMk id="5" creationId="{57DCBB25-D2CE-4F0A-8455-6D74323B01E1}"/>
          </ac:spMkLst>
        </pc:spChg>
        <pc:picChg chg="add">
          <ac:chgData name="Kitfox Chen" userId="c972dfe5fa731149" providerId="LiveId" clId="{9B4DBB3A-2DAF-4E6B-84E5-913A09838C2A}" dt="2019-03-25T09:49:51.859" v="1449"/>
          <ac:picMkLst>
            <pc:docMk/>
            <pc:sldMk cId="1445385431" sldId="336"/>
            <ac:picMk id="6" creationId="{ABC09C3E-AA07-4E75-973A-F6FB7C648B18}"/>
          </ac:picMkLst>
        </pc:picChg>
      </pc:sldChg>
      <pc:sldChg chg="addSp delSp modSp add">
        <pc:chgData name="Kitfox Chen" userId="c972dfe5fa731149" providerId="LiveId" clId="{9B4DBB3A-2DAF-4E6B-84E5-913A09838C2A}" dt="2019-03-25T09:51:24.515" v="1456"/>
        <pc:sldMkLst>
          <pc:docMk/>
          <pc:sldMk cId="1107098911" sldId="337"/>
        </pc:sldMkLst>
        <pc:spChg chg="mod">
          <ac:chgData name="Kitfox Chen" userId="c972dfe5fa731149" providerId="LiveId" clId="{9B4DBB3A-2DAF-4E6B-84E5-913A09838C2A}" dt="2019-03-25T09:50:57.517" v="1454"/>
          <ac:spMkLst>
            <pc:docMk/>
            <pc:sldMk cId="1107098911" sldId="337"/>
            <ac:spMk id="2" creationId="{88521828-7BDE-4D09-A64B-DB924AC4B5BC}"/>
          </ac:spMkLst>
        </pc:spChg>
        <pc:spChg chg="add mod">
          <ac:chgData name="Kitfox Chen" userId="c972dfe5fa731149" providerId="LiveId" clId="{9B4DBB3A-2DAF-4E6B-84E5-913A09838C2A}" dt="2019-03-25T09:51:14.415" v="1455" actId="207"/>
          <ac:spMkLst>
            <pc:docMk/>
            <pc:sldMk cId="1107098911" sldId="337"/>
            <ac:spMk id="3" creationId="{69FB0C99-7745-439D-9F02-0BC180B6F942}"/>
          </ac:spMkLst>
        </pc:spChg>
        <pc:spChg chg="add">
          <ac:chgData name="Kitfox Chen" userId="c972dfe5fa731149" providerId="LiveId" clId="{9B4DBB3A-2DAF-4E6B-84E5-913A09838C2A}" dt="2019-03-25T09:50:51.119" v="1453"/>
          <ac:spMkLst>
            <pc:docMk/>
            <pc:sldMk cId="1107098911" sldId="337"/>
            <ac:spMk id="5" creationId="{2D9FD531-AF39-4EB9-BDE7-8F6BA71A8318}"/>
          </ac:spMkLst>
        </pc:spChg>
        <pc:spChg chg="del">
          <ac:chgData name="Kitfox Chen" userId="c972dfe5fa731149" providerId="LiveId" clId="{9B4DBB3A-2DAF-4E6B-84E5-913A09838C2A}" dt="2019-03-25T09:51:24.515" v="1456"/>
          <ac:spMkLst>
            <pc:docMk/>
            <pc:sldMk cId="1107098911" sldId="337"/>
            <ac:spMk id="6" creationId="{FB02F938-AEDB-4966-94B6-DB1B24BAC0A7}"/>
          </ac:spMkLst>
        </pc:spChg>
        <pc:picChg chg="add">
          <ac:chgData name="Kitfox Chen" userId="c972dfe5fa731149" providerId="LiveId" clId="{9B4DBB3A-2DAF-4E6B-84E5-913A09838C2A}" dt="2019-03-25T09:50:51.119" v="1453"/>
          <ac:picMkLst>
            <pc:docMk/>
            <pc:sldMk cId="1107098911" sldId="337"/>
            <ac:picMk id="4" creationId="{A7A784E3-697A-4B29-B025-767F81F05B7B}"/>
          </ac:picMkLst>
        </pc:picChg>
      </pc:sldChg>
      <pc:sldChg chg="addSp delSp modSp add">
        <pc:chgData name="Kitfox Chen" userId="c972dfe5fa731149" providerId="LiveId" clId="{9B4DBB3A-2DAF-4E6B-84E5-913A09838C2A}" dt="2019-03-25T10:03:44.334" v="1670" actId="20577"/>
        <pc:sldMkLst>
          <pc:docMk/>
          <pc:sldMk cId="2788294003" sldId="338"/>
        </pc:sldMkLst>
        <pc:spChg chg="mod">
          <ac:chgData name="Kitfox Chen" userId="c972dfe5fa731149" providerId="LiveId" clId="{9B4DBB3A-2DAF-4E6B-84E5-913A09838C2A}" dt="2019-03-25T09:51:49.884" v="1461"/>
          <ac:spMkLst>
            <pc:docMk/>
            <pc:sldMk cId="2788294003" sldId="338"/>
            <ac:spMk id="2" creationId="{2A3EBFBB-2307-452B-A223-81F1D7BD91D5}"/>
          </ac:spMkLst>
        </pc:spChg>
        <pc:spChg chg="add del">
          <ac:chgData name="Kitfox Chen" userId="c972dfe5fa731149" providerId="LiveId" clId="{9B4DBB3A-2DAF-4E6B-84E5-913A09838C2A}" dt="2019-03-25T09:51:43.254" v="1459"/>
          <ac:spMkLst>
            <pc:docMk/>
            <pc:sldMk cId="2788294003" sldId="338"/>
            <ac:spMk id="3" creationId="{6DB36815-8CE2-4CC2-8DE2-C2E3C9390CEB}"/>
          </ac:spMkLst>
        </pc:spChg>
        <pc:spChg chg="add del">
          <ac:chgData name="Kitfox Chen" userId="c972dfe5fa731149" providerId="LiveId" clId="{9B4DBB3A-2DAF-4E6B-84E5-913A09838C2A}" dt="2019-03-25T09:51:43.254" v="1459"/>
          <ac:spMkLst>
            <pc:docMk/>
            <pc:sldMk cId="2788294003" sldId="338"/>
            <ac:spMk id="4" creationId="{498D7840-0FDC-4931-BA04-E5C2F56436E6}"/>
          </ac:spMkLst>
        </pc:spChg>
        <pc:spChg chg="add del">
          <ac:chgData name="Kitfox Chen" userId="c972dfe5fa731149" providerId="LiveId" clId="{9B4DBB3A-2DAF-4E6B-84E5-913A09838C2A}" dt="2019-03-25T09:51:57.826" v="1465"/>
          <ac:spMkLst>
            <pc:docMk/>
            <pc:sldMk cId="2788294003" sldId="338"/>
            <ac:spMk id="5" creationId="{9EB55494-84F2-482A-A5DE-C3698E12F7D4}"/>
          </ac:spMkLst>
        </pc:spChg>
        <pc:spChg chg="add mod">
          <ac:chgData name="Kitfox Chen" userId="c972dfe5fa731149" providerId="LiveId" clId="{9B4DBB3A-2DAF-4E6B-84E5-913A09838C2A}" dt="2019-03-25T10:03:44.334" v="1670" actId="20577"/>
          <ac:spMkLst>
            <pc:docMk/>
            <pc:sldMk cId="2788294003" sldId="338"/>
            <ac:spMk id="6" creationId="{C5713EF0-EA62-4436-AFBC-16311601C3B0}"/>
          </ac:spMkLst>
        </pc:spChg>
        <pc:spChg chg="add del mod">
          <ac:chgData name="Kitfox Chen" userId="c972dfe5fa731149" providerId="LiveId" clId="{9B4DBB3A-2DAF-4E6B-84E5-913A09838C2A}" dt="2019-03-25T10:01:51.560" v="1547" actId="478"/>
          <ac:spMkLst>
            <pc:docMk/>
            <pc:sldMk cId="2788294003" sldId="338"/>
            <ac:spMk id="7" creationId="{DFB19681-CF14-46EE-B841-CEF1509A8DA0}"/>
          </ac:spMkLst>
        </pc:spChg>
        <pc:spChg chg="add del mod">
          <ac:chgData name="Kitfox Chen" userId="c972dfe5fa731149" providerId="LiveId" clId="{9B4DBB3A-2DAF-4E6B-84E5-913A09838C2A}" dt="2019-03-25T10:02:02.591" v="1548"/>
          <ac:spMkLst>
            <pc:docMk/>
            <pc:sldMk cId="2788294003" sldId="338"/>
            <ac:spMk id="9" creationId="{0050A905-BB43-42C6-A339-FF7EE822ABEE}"/>
          </ac:spMkLst>
        </pc:spChg>
      </pc:sldChg>
      <pc:sldChg chg="addSp delSp modSp add">
        <pc:chgData name="Kitfox Chen" userId="c972dfe5fa731149" providerId="LiveId" clId="{9B4DBB3A-2DAF-4E6B-84E5-913A09838C2A}" dt="2019-03-25T10:19:14.134" v="1862" actId="20577"/>
        <pc:sldMkLst>
          <pc:docMk/>
          <pc:sldMk cId="2930847188" sldId="339"/>
        </pc:sldMkLst>
        <pc:spChg chg="del">
          <ac:chgData name="Kitfox Chen" userId="c972dfe5fa731149" providerId="LiveId" clId="{9B4DBB3A-2DAF-4E6B-84E5-913A09838C2A}" dt="2019-03-25T10:04:19.340" v="1673"/>
          <ac:spMkLst>
            <pc:docMk/>
            <pc:sldMk cId="2930847188" sldId="339"/>
            <ac:spMk id="2" creationId="{3A336D6C-4951-4FD3-BE10-59D9AA801FD4}"/>
          </ac:spMkLst>
        </pc:spChg>
        <pc:spChg chg="mod">
          <ac:chgData name="Kitfox Chen" userId="c972dfe5fa731149" providerId="LiveId" clId="{9B4DBB3A-2DAF-4E6B-84E5-913A09838C2A}" dt="2019-03-25T10:19:14.134" v="1862" actId="20577"/>
          <ac:spMkLst>
            <pc:docMk/>
            <pc:sldMk cId="2930847188" sldId="339"/>
            <ac:spMk id="3" creationId="{55A0E285-A35D-4CD7-AA22-090EEE22F2D7}"/>
          </ac:spMkLst>
        </pc:spChg>
        <pc:spChg chg="del">
          <ac:chgData name="Kitfox Chen" userId="c972dfe5fa731149" providerId="LiveId" clId="{9B4DBB3A-2DAF-4E6B-84E5-913A09838C2A}" dt="2019-03-25T10:04:19.340" v="1673"/>
          <ac:spMkLst>
            <pc:docMk/>
            <pc:sldMk cId="2930847188" sldId="339"/>
            <ac:spMk id="4" creationId="{B91624CD-FEFC-45F6-BFB2-A9D7AAEC2CFC}"/>
          </ac:spMkLst>
        </pc:spChg>
        <pc:spChg chg="add mod">
          <ac:chgData name="Kitfox Chen" userId="c972dfe5fa731149" providerId="LiveId" clId="{9B4DBB3A-2DAF-4E6B-84E5-913A09838C2A}" dt="2019-03-25T10:04:34.232" v="1677"/>
          <ac:spMkLst>
            <pc:docMk/>
            <pc:sldMk cId="2930847188" sldId="339"/>
            <ac:spMk id="5" creationId="{AE5E9110-7D8C-4A32-98D3-EAC32A65EE87}"/>
          </ac:spMkLst>
        </pc:spChg>
        <pc:picChg chg="add del mod">
          <ac:chgData name="Kitfox Chen" userId="c972dfe5fa731149" providerId="LiveId" clId="{9B4DBB3A-2DAF-4E6B-84E5-913A09838C2A}" dt="2019-03-25T10:08:15.917" v="1699" actId="478"/>
          <ac:picMkLst>
            <pc:docMk/>
            <pc:sldMk cId="2930847188" sldId="339"/>
            <ac:picMk id="6" creationId="{793219BB-2815-4939-8B85-A365E610600D}"/>
          </ac:picMkLst>
        </pc:picChg>
        <pc:picChg chg="add mod">
          <ac:chgData name="Kitfox Chen" userId="c972dfe5fa731149" providerId="LiveId" clId="{9B4DBB3A-2DAF-4E6B-84E5-913A09838C2A}" dt="2019-03-25T10:08:17.803" v="1701" actId="1076"/>
          <ac:picMkLst>
            <pc:docMk/>
            <pc:sldMk cId="2930847188" sldId="339"/>
            <ac:picMk id="7" creationId="{DA4150A9-941C-44A8-A8BA-42541F87C285}"/>
          </ac:picMkLst>
        </pc:picChg>
      </pc:sldChg>
      <pc:sldChg chg="modSp add">
        <pc:chgData name="Kitfox Chen" userId="c972dfe5fa731149" providerId="LiveId" clId="{9B4DBB3A-2DAF-4E6B-84E5-913A09838C2A}" dt="2019-03-25T10:14:29.112" v="1776" actId="113"/>
        <pc:sldMkLst>
          <pc:docMk/>
          <pc:sldMk cId="142095838" sldId="340"/>
        </pc:sldMkLst>
        <pc:spChg chg="mod">
          <ac:chgData name="Kitfox Chen" userId="c972dfe5fa731149" providerId="LiveId" clId="{9B4DBB3A-2DAF-4E6B-84E5-913A09838C2A}" dt="2019-03-25T10:12:02.347" v="1703"/>
          <ac:spMkLst>
            <pc:docMk/>
            <pc:sldMk cId="142095838" sldId="340"/>
            <ac:spMk id="2" creationId="{C9C30909-1806-4254-8C55-13E0E7E3FB0A}"/>
          </ac:spMkLst>
        </pc:spChg>
        <pc:spChg chg="mod">
          <ac:chgData name="Kitfox Chen" userId="c972dfe5fa731149" providerId="LiveId" clId="{9B4DBB3A-2DAF-4E6B-84E5-913A09838C2A}" dt="2019-03-25T10:14:29.112" v="1776" actId="113"/>
          <ac:spMkLst>
            <pc:docMk/>
            <pc:sldMk cId="142095838" sldId="340"/>
            <ac:spMk id="3" creationId="{3A305E75-1BC5-4AB0-8D4D-B6F050AA9379}"/>
          </ac:spMkLst>
        </pc:spChg>
      </pc:sldChg>
      <pc:sldChg chg="addSp modSp add">
        <pc:chgData name="Kitfox Chen" userId="c972dfe5fa731149" providerId="LiveId" clId="{9B4DBB3A-2DAF-4E6B-84E5-913A09838C2A}" dt="2019-03-25T14:36:00.663" v="2655" actId="20577"/>
        <pc:sldMkLst>
          <pc:docMk/>
          <pc:sldMk cId="4243366225" sldId="341"/>
        </pc:sldMkLst>
        <pc:spChg chg="mod">
          <ac:chgData name="Kitfox Chen" userId="c972dfe5fa731149" providerId="LiveId" clId="{9B4DBB3A-2DAF-4E6B-84E5-913A09838C2A}" dt="2019-03-25T14:36:00.663" v="2655" actId="20577"/>
          <ac:spMkLst>
            <pc:docMk/>
            <pc:sldMk cId="4243366225" sldId="341"/>
            <ac:spMk id="2" creationId="{C5E2C891-8ED2-4A3A-97D6-367AFB2DF2D3}"/>
          </ac:spMkLst>
        </pc:spChg>
        <pc:spChg chg="mod">
          <ac:chgData name="Kitfox Chen" userId="c972dfe5fa731149" providerId="LiveId" clId="{9B4DBB3A-2DAF-4E6B-84E5-913A09838C2A}" dt="2019-03-25T11:55:13.016" v="1868" actId="27636"/>
          <ac:spMkLst>
            <pc:docMk/>
            <pc:sldMk cId="4243366225" sldId="341"/>
            <ac:spMk id="3" creationId="{471CFE03-E97D-4F63-AA0A-26E505107AE6}"/>
          </ac:spMkLst>
        </pc:spChg>
        <pc:spChg chg="add mod">
          <ac:chgData name="Kitfox Chen" userId="c972dfe5fa731149" providerId="LiveId" clId="{9B4DBB3A-2DAF-4E6B-84E5-913A09838C2A}" dt="2019-03-25T13:27:30.562" v="2104" actId="13822"/>
          <ac:spMkLst>
            <pc:docMk/>
            <pc:sldMk cId="4243366225" sldId="341"/>
            <ac:spMk id="4" creationId="{F2295C70-AF21-47EA-A438-00BBA0B229AE}"/>
          </ac:spMkLst>
        </pc:spChg>
      </pc:sldChg>
      <pc:sldChg chg="addSp delSp modSp add">
        <pc:chgData name="Kitfox Chen" userId="c972dfe5fa731149" providerId="LiveId" clId="{9B4DBB3A-2DAF-4E6B-84E5-913A09838C2A}" dt="2019-03-25T12:06:25.074" v="1949" actId="113"/>
        <pc:sldMkLst>
          <pc:docMk/>
          <pc:sldMk cId="2422437685" sldId="342"/>
        </pc:sldMkLst>
        <pc:spChg chg="del">
          <ac:chgData name="Kitfox Chen" userId="c972dfe5fa731149" providerId="LiveId" clId="{9B4DBB3A-2DAF-4E6B-84E5-913A09838C2A}" dt="2019-03-25T11:55:37.187" v="1871"/>
          <ac:spMkLst>
            <pc:docMk/>
            <pc:sldMk cId="2422437685" sldId="342"/>
            <ac:spMk id="2" creationId="{F22325CA-5241-4E1B-9CAC-D7C91B64C113}"/>
          </ac:spMkLst>
        </pc:spChg>
        <pc:spChg chg="del">
          <ac:chgData name="Kitfox Chen" userId="c972dfe5fa731149" providerId="LiveId" clId="{9B4DBB3A-2DAF-4E6B-84E5-913A09838C2A}" dt="2019-03-25T11:55:37.187" v="1871"/>
          <ac:spMkLst>
            <pc:docMk/>
            <pc:sldMk cId="2422437685" sldId="342"/>
            <ac:spMk id="3" creationId="{C8528512-A197-40C0-BC40-C8DDCC4AD194}"/>
          </ac:spMkLst>
        </pc:spChg>
        <pc:spChg chg="del">
          <ac:chgData name="Kitfox Chen" userId="c972dfe5fa731149" providerId="LiveId" clId="{9B4DBB3A-2DAF-4E6B-84E5-913A09838C2A}" dt="2019-03-25T11:55:37.187" v="1871"/>
          <ac:spMkLst>
            <pc:docMk/>
            <pc:sldMk cId="2422437685" sldId="342"/>
            <ac:spMk id="4" creationId="{94EE6078-C7B4-46F6-B389-CB094404E0E4}"/>
          </ac:spMkLst>
        </pc:spChg>
        <pc:spChg chg="add mod">
          <ac:chgData name="Kitfox Chen" userId="c972dfe5fa731149" providerId="LiveId" clId="{9B4DBB3A-2DAF-4E6B-84E5-913A09838C2A}" dt="2019-03-25T12:06:25.074" v="1949" actId="113"/>
          <ac:spMkLst>
            <pc:docMk/>
            <pc:sldMk cId="2422437685" sldId="342"/>
            <ac:spMk id="7" creationId="{F8AB8C26-C5FF-46AF-B193-8AAF4BF21F22}"/>
          </ac:spMkLst>
        </pc:spChg>
        <pc:spChg chg="add del mod">
          <ac:chgData name="Kitfox Chen" userId="c972dfe5fa731149" providerId="LiveId" clId="{9B4DBB3A-2DAF-4E6B-84E5-913A09838C2A}" dt="2019-03-25T12:04:30.576" v="1904" actId="478"/>
          <ac:spMkLst>
            <pc:docMk/>
            <pc:sldMk cId="2422437685" sldId="342"/>
            <ac:spMk id="8" creationId="{A913993F-4541-47EA-8E3D-E85B2D81EAAC}"/>
          </ac:spMkLst>
        </pc:spChg>
        <pc:spChg chg="add mod">
          <ac:chgData name="Kitfox Chen" userId="c972dfe5fa731149" providerId="LiveId" clId="{9B4DBB3A-2DAF-4E6B-84E5-913A09838C2A}" dt="2019-03-25T12:04:35.776" v="1906" actId="1076"/>
          <ac:spMkLst>
            <pc:docMk/>
            <pc:sldMk cId="2422437685" sldId="342"/>
            <ac:spMk id="9" creationId="{CCDA670C-3425-47A9-9379-5EB329EEE5BA}"/>
          </ac:spMkLst>
        </pc:spChg>
        <pc:picChg chg="add mod">
          <ac:chgData name="Kitfox Chen" userId="c972dfe5fa731149" providerId="LiveId" clId="{9B4DBB3A-2DAF-4E6B-84E5-913A09838C2A}" dt="2019-03-25T12:03:28.019" v="1880" actId="1076"/>
          <ac:picMkLst>
            <pc:docMk/>
            <pc:sldMk cId="2422437685" sldId="342"/>
            <ac:picMk id="5" creationId="{3D6F6E13-7E59-4C84-8E31-54A81575EFB8}"/>
          </ac:picMkLst>
        </pc:picChg>
        <pc:picChg chg="add mod">
          <ac:chgData name="Kitfox Chen" userId="c972dfe5fa731149" providerId="LiveId" clId="{9B4DBB3A-2DAF-4E6B-84E5-913A09838C2A}" dt="2019-03-25T12:04:25.807" v="1903" actId="1076"/>
          <ac:picMkLst>
            <pc:docMk/>
            <pc:sldMk cId="2422437685" sldId="342"/>
            <ac:picMk id="6" creationId="{1E958299-971F-46A5-A6BB-A10FCE7B1753}"/>
          </ac:picMkLst>
        </pc:picChg>
      </pc:sldChg>
      <pc:sldChg chg="addSp delSp modSp add">
        <pc:chgData name="Kitfox Chen" userId="c972dfe5fa731149" providerId="LiveId" clId="{9B4DBB3A-2DAF-4E6B-84E5-913A09838C2A}" dt="2019-03-25T14:36:07.791" v="2658" actId="20577"/>
        <pc:sldMkLst>
          <pc:docMk/>
          <pc:sldMk cId="789215915" sldId="343"/>
        </pc:sldMkLst>
        <pc:spChg chg="add mod">
          <ac:chgData name="Kitfox Chen" userId="c972dfe5fa731149" providerId="LiveId" clId="{9B4DBB3A-2DAF-4E6B-84E5-913A09838C2A}" dt="2019-03-25T14:36:07.791" v="2658" actId="20577"/>
          <ac:spMkLst>
            <pc:docMk/>
            <pc:sldMk cId="789215915" sldId="343"/>
            <ac:spMk id="2" creationId="{BCCA199C-17DD-4E7C-9D9F-F6368E435623}"/>
          </ac:spMkLst>
        </pc:spChg>
        <pc:spChg chg="add del mod">
          <ac:chgData name="Kitfox Chen" userId="c972dfe5fa731149" providerId="LiveId" clId="{9B4DBB3A-2DAF-4E6B-84E5-913A09838C2A}" dt="2019-03-25T12:14:47.401" v="1956"/>
          <ac:spMkLst>
            <pc:docMk/>
            <pc:sldMk cId="789215915" sldId="343"/>
            <ac:spMk id="3" creationId="{558B3A3D-D14A-4287-9ABE-FDA69BBA6D2E}"/>
          </ac:spMkLst>
        </pc:spChg>
        <pc:spChg chg="add">
          <ac:chgData name="Kitfox Chen" userId="c972dfe5fa731149" providerId="LiveId" clId="{9B4DBB3A-2DAF-4E6B-84E5-913A09838C2A}" dt="2019-03-25T12:14:52.604" v="1957"/>
          <ac:spMkLst>
            <pc:docMk/>
            <pc:sldMk cId="789215915" sldId="343"/>
            <ac:spMk id="5" creationId="{C0676ACF-2D68-4FA4-86C5-20FB069E080D}"/>
          </ac:spMkLst>
        </pc:spChg>
        <pc:picChg chg="add mod">
          <ac:chgData name="Kitfox Chen" userId="c972dfe5fa731149" providerId="LiveId" clId="{9B4DBB3A-2DAF-4E6B-84E5-913A09838C2A}" dt="2019-03-25T12:15:04.587" v="1960" actId="1076"/>
          <ac:picMkLst>
            <pc:docMk/>
            <pc:sldMk cId="789215915" sldId="343"/>
            <ac:picMk id="4" creationId="{6C1AD3F1-EB80-4E40-9C03-2A41DB683686}"/>
          </ac:picMkLst>
        </pc:picChg>
      </pc:sldChg>
      <pc:sldChg chg="addSp delSp modSp add">
        <pc:chgData name="Kitfox Chen" userId="c972dfe5fa731149" providerId="LiveId" clId="{9B4DBB3A-2DAF-4E6B-84E5-913A09838C2A}" dt="2019-03-25T12:06:36.726" v="1952" actId="1076"/>
        <pc:sldMkLst>
          <pc:docMk/>
          <pc:sldMk cId="2787946906" sldId="344"/>
        </pc:sldMkLst>
        <pc:spChg chg="mod">
          <ac:chgData name="Kitfox Chen" userId="c972dfe5fa731149" providerId="LiveId" clId="{9B4DBB3A-2DAF-4E6B-84E5-913A09838C2A}" dt="2019-03-25T12:06:18.517" v="1946" actId="1076"/>
          <ac:spMkLst>
            <pc:docMk/>
            <pc:sldMk cId="2787946906" sldId="344"/>
            <ac:spMk id="7" creationId="{F8AB8C26-C5FF-46AF-B193-8AAF4BF21F22}"/>
          </ac:spMkLst>
        </pc:spChg>
        <pc:picChg chg="del">
          <ac:chgData name="Kitfox Chen" userId="c972dfe5fa731149" providerId="LiveId" clId="{9B4DBB3A-2DAF-4E6B-84E5-913A09838C2A}" dt="2019-03-25T12:05:17.088" v="1919" actId="478"/>
          <ac:picMkLst>
            <pc:docMk/>
            <pc:sldMk cId="2787946906" sldId="344"/>
            <ac:picMk id="6" creationId="{1E958299-971F-46A5-A6BB-A10FCE7B1753}"/>
          </ac:picMkLst>
        </pc:picChg>
        <pc:picChg chg="add del mod">
          <ac:chgData name="Kitfox Chen" userId="c972dfe5fa731149" providerId="LiveId" clId="{9B4DBB3A-2DAF-4E6B-84E5-913A09838C2A}" dt="2019-03-25T12:06:31.388" v="1950" actId="478"/>
          <ac:picMkLst>
            <pc:docMk/>
            <pc:sldMk cId="2787946906" sldId="344"/>
            <ac:picMk id="8" creationId="{4502FCF9-A2F7-41DF-AAB0-5FAF067E76B7}"/>
          </ac:picMkLst>
        </pc:picChg>
        <pc:picChg chg="add mod">
          <ac:chgData name="Kitfox Chen" userId="c972dfe5fa731149" providerId="LiveId" clId="{9B4DBB3A-2DAF-4E6B-84E5-913A09838C2A}" dt="2019-03-25T12:06:36.726" v="1952" actId="1076"/>
          <ac:picMkLst>
            <pc:docMk/>
            <pc:sldMk cId="2787946906" sldId="344"/>
            <ac:picMk id="10" creationId="{A073DF87-1485-44D7-90C3-DD88ADE8FE79}"/>
          </ac:picMkLst>
        </pc:picChg>
      </pc:sldChg>
      <pc:sldChg chg="addSp delSp modSp add">
        <pc:chgData name="Kitfox Chen" userId="c972dfe5fa731149" providerId="LiveId" clId="{9B4DBB3A-2DAF-4E6B-84E5-913A09838C2A}" dt="2019-03-26T14:09:25.831" v="2744" actId="1076"/>
        <pc:sldMkLst>
          <pc:docMk/>
          <pc:sldMk cId="1076831237" sldId="345"/>
        </pc:sldMkLst>
        <pc:spChg chg="mod">
          <ac:chgData name="Kitfox Chen" userId="c972dfe5fa731149" providerId="LiveId" clId="{9B4DBB3A-2DAF-4E6B-84E5-913A09838C2A}" dt="2019-03-25T14:36:12.309" v="2659"/>
          <ac:spMkLst>
            <pc:docMk/>
            <pc:sldMk cId="1076831237" sldId="345"/>
            <ac:spMk id="2" creationId="{7F6F94F7-5AA6-4C51-9D20-8B81F547B1F8}"/>
          </ac:spMkLst>
        </pc:spChg>
        <pc:spChg chg="del mod">
          <ac:chgData name="Kitfox Chen" userId="c972dfe5fa731149" providerId="LiveId" clId="{9B4DBB3A-2DAF-4E6B-84E5-913A09838C2A}" dt="2019-03-25T12:23:01.893" v="1963"/>
          <ac:spMkLst>
            <pc:docMk/>
            <pc:sldMk cId="1076831237" sldId="345"/>
            <ac:spMk id="3" creationId="{02E8319D-B88B-403E-8722-2042FFA25AEC}"/>
          </ac:spMkLst>
        </pc:spChg>
        <pc:spChg chg="add mod">
          <ac:chgData name="Kitfox Chen" userId="c972dfe5fa731149" providerId="LiveId" clId="{9B4DBB3A-2DAF-4E6B-84E5-913A09838C2A}" dt="2019-03-25T12:27:07.420" v="2057" actId="27636"/>
          <ac:spMkLst>
            <pc:docMk/>
            <pc:sldMk cId="1076831237" sldId="345"/>
            <ac:spMk id="4" creationId="{683B9DB1-0473-48BD-ABC8-E4218AECAC97}"/>
          </ac:spMkLst>
        </pc:spChg>
        <pc:spChg chg="add mod">
          <ac:chgData name="Kitfox Chen" userId="c972dfe5fa731149" providerId="LiveId" clId="{9B4DBB3A-2DAF-4E6B-84E5-913A09838C2A}" dt="2019-03-25T12:28:45.864" v="2068" actId="20577"/>
          <ac:spMkLst>
            <pc:docMk/>
            <pc:sldMk cId="1076831237" sldId="345"/>
            <ac:spMk id="5" creationId="{AF12682F-3450-4288-ABF6-E10EC5501F08}"/>
          </ac:spMkLst>
        </pc:spChg>
        <pc:spChg chg="add mod">
          <ac:chgData name="Kitfox Chen" userId="c972dfe5fa731149" providerId="LiveId" clId="{9B4DBB3A-2DAF-4E6B-84E5-913A09838C2A}" dt="2019-03-25T12:23:47.629" v="1980" actId="11529"/>
          <ac:spMkLst>
            <pc:docMk/>
            <pc:sldMk cId="1076831237" sldId="345"/>
            <ac:spMk id="7" creationId="{C0E7151A-BC13-4655-8E7A-77EDCB22F9B3}"/>
          </ac:spMkLst>
        </pc:spChg>
        <pc:picChg chg="add mod">
          <ac:chgData name="Kitfox Chen" userId="c972dfe5fa731149" providerId="LiveId" clId="{9B4DBB3A-2DAF-4E6B-84E5-913A09838C2A}" dt="2019-03-25T12:23:43.255" v="1979" actId="1076"/>
          <ac:picMkLst>
            <pc:docMk/>
            <pc:sldMk cId="1076831237" sldId="345"/>
            <ac:picMk id="6" creationId="{FACAB9F9-5742-4C30-8AB2-5B28775EBC93}"/>
          </ac:picMkLst>
        </pc:picChg>
        <pc:picChg chg="add mod">
          <ac:chgData name="Kitfox Chen" userId="c972dfe5fa731149" providerId="LiveId" clId="{9B4DBB3A-2DAF-4E6B-84E5-913A09838C2A}" dt="2019-03-26T14:09:25.831" v="2744" actId="1076"/>
          <ac:picMkLst>
            <pc:docMk/>
            <pc:sldMk cId="1076831237" sldId="345"/>
            <ac:picMk id="8" creationId="{2F4CC9FB-02B5-4066-84E7-3FF92C797F74}"/>
          </ac:picMkLst>
        </pc:picChg>
      </pc:sldChg>
      <pc:sldChg chg="addSp delSp modSp add del">
        <pc:chgData name="Kitfox Chen" userId="c972dfe5fa731149" providerId="LiveId" clId="{9B4DBB3A-2DAF-4E6B-84E5-913A09838C2A}" dt="2019-03-26T06:58:42.053" v="2678" actId="2696"/>
        <pc:sldMkLst>
          <pc:docMk/>
          <pc:sldMk cId="3390885904" sldId="346"/>
        </pc:sldMkLst>
        <pc:spChg chg="mod">
          <ac:chgData name="Kitfox Chen" userId="c972dfe5fa731149" providerId="LiveId" clId="{9B4DBB3A-2DAF-4E6B-84E5-913A09838C2A}" dt="2019-03-25T12:29:57.445" v="2074"/>
          <ac:spMkLst>
            <pc:docMk/>
            <pc:sldMk cId="3390885904" sldId="346"/>
            <ac:spMk id="2" creationId="{6C61C996-7F54-4AD1-8C70-B6166BFB04B7}"/>
          </ac:spMkLst>
        </pc:spChg>
        <pc:spChg chg="del">
          <ac:chgData name="Kitfox Chen" userId="c972dfe5fa731149" providerId="LiveId" clId="{9B4DBB3A-2DAF-4E6B-84E5-913A09838C2A}" dt="2019-03-25T12:29:07.759" v="2070"/>
          <ac:spMkLst>
            <pc:docMk/>
            <pc:sldMk cId="3390885904" sldId="346"/>
            <ac:spMk id="3" creationId="{2A606468-4792-4B5D-9FC5-9010981A53D3}"/>
          </ac:spMkLst>
        </pc:spChg>
        <pc:spChg chg="mod">
          <ac:chgData name="Kitfox Chen" userId="c972dfe5fa731149" providerId="LiveId" clId="{9B4DBB3A-2DAF-4E6B-84E5-913A09838C2A}" dt="2019-03-26T06:55:15.671" v="2673" actId="20577"/>
          <ac:spMkLst>
            <pc:docMk/>
            <pc:sldMk cId="3390885904" sldId="346"/>
            <ac:spMk id="4" creationId="{13476946-D92D-4B15-8BB9-4EE961B03162}"/>
          </ac:spMkLst>
        </pc:spChg>
        <pc:picChg chg="add">
          <ac:chgData name="Kitfox Chen" userId="c972dfe5fa731149" providerId="LiveId" clId="{9B4DBB3A-2DAF-4E6B-84E5-913A09838C2A}" dt="2019-03-25T12:29:07.759" v="2070"/>
          <ac:picMkLst>
            <pc:docMk/>
            <pc:sldMk cId="3390885904" sldId="346"/>
            <ac:picMk id="5" creationId="{583E3EF3-D6F8-4375-8CCA-3AFC0442D255}"/>
          </ac:picMkLst>
        </pc:picChg>
        <pc:picChg chg="add">
          <ac:chgData name="Kitfox Chen" userId="c972dfe5fa731149" providerId="LiveId" clId="{9B4DBB3A-2DAF-4E6B-84E5-913A09838C2A}" dt="2019-03-26T06:54:20.100" v="2670"/>
          <ac:picMkLst>
            <pc:docMk/>
            <pc:sldMk cId="3390885904" sldId="346"/>
            <ac:picMk id="6" creationId="{1726439E-4D06-4001-A047-AAAF9F8C8150}"/>
          </ac:picMkLst>
        </pc:picChg>
      </pc:sldChg>
      <pc:sldChg chg="addSp delSp modSp add del">
        <pc:chgData name="Kitfox Chen" userId="c972dfe5fa731149" providerId="LiveId" clId="{9B4DBB3A-2DAF-4E6B-84E5-913A09838C2A}" dt="2019-03-26T06:58:42.394" v="2679" actId="2696"/>
        <pc:sldMkLst>
          <pc:docMk/>
          <pc:sldMk cId="3466430525" sldId="347"/>
        </pc:sldMkLst>
        <pc:spChg chg="mod">
          <ac:chgData name="Kitfox Chen" userId="c972dfe5fa731149" providerId="LiveId" clId="{9B4DBB3A-2DAF-4E6B-84E5-913A09838C2A}" dt="2019-03-25T13:24:19.889" v="2096"/>
          <ac:spMkLst>
            <pc:docMk/>
            <pc:sldMk cId="3466430525" sldId="347"/>
            <ac:spMk id="2" creationId="{70D41FEF-A7B8-490B-93BB-AD36D9195B7C}"/>
          </ac:spMkLst>
        </pc:spChg>
        <pc:spChg chg="del">
          <ac:chgData name="Kitfox Chen" userId="c972dfe5fa731149" providerId="LiveId" clId="{9B4DBB3A-2DAF-4E6B-84E5-913A09838C2A}" dt="2019-03-25T13:23:13.368" v="2076"/>
          <ac:spMkLst>
            <pc:docMk/>
            <pc:sldMk cId="3466430525" sldId="347"/>
            <ac:spMk id="3" creationId="{24DBCCD0-AB6B-404E-84EB-CBD63FD5010E}"/>
          </ac:spMkLst>
        </pc:spChg>
        <pc:spChg chg="mod">
          <ac:chgData name="Kitfox Chen" userId="c972dfe5fa731149" providerId="LiveId" clId="{9B4DBB3A-2DAF-4E6B-84E5-913A09838C2A}" dt="2019-03-25T13:24:14.314" v="2095" actId="14100"/>
          <ac:spMkLst>
            <pc:docMk/>
            <pc:sldMk cId="3466430525" sldId="347"/>
            <ac:spMk id="4" creationId="{AE463E9D-53CB-4122-BA5C-A5924D6BFAE8}"/>
          </ac:spMkLst>
        </pc:spChg>
        <pc:picChg chg="add mod">
          <ac:chgData name="Kitfox Chen" userId="c972dfe5fa731149" providerId="LiveId" clId="{9B4DBB3A-2DAF-4E6B-84E5-913A09838C2A}" dt="2019-03-25T13:23:55.899" v="2088" actId="1076"/>
          <ac:picMkLst>
            <pc:docMk/>
            <pc:sldMk cId="3466430525" sldId="347"/>
            <ac:picMk id="5" creationId="{3B258D81-8746-4404-832C-7319ACBBE0A7}"/>
          </ac:picMkLst>
        </pc:picChg>
      </pc:sldChg>
      <pc:sldChg chg="modSp add">
        <pc:chgData name="Kitfox Chen" userId="c972dfe5fa731149" providerId="LiveId" clId="{9B4DBB3A-2DAF-4E6B-84E5-913A09838C2A}" dt="2019-03-25T14:36:18.829" v="2660"/>
        <pc:sldMkLst>
          <pc:docMk/>
          <pc:sldMk cId="2338947712" sldId="348"/>
        </pc:sldMkLst>
        <pc:spChg chg="mod">
          <ac:chgData name="Kitfox Chen" userId="c972dfe5fa731149" providerId="LiveId" clId="{9B4DBB3A-2DAF-4E6B-84E5-913A09838C2A}" dt="2019-03-25T14:36:18.829" v="2660"/>
          <ac:spMkLst>
            <pc:docMk/>
            <pc:sldMk cId="2338947712" sldId="348"/>
            <ac:spMk id="2" creationId="{93F7D93E-3074-4019-ACCF-8F36DC8B62C9}"/>
          </ac:spMkLst>
        </pc:spChg>
        <pc:spChg chg="mod">
          <ac:chgData name="Kitfox Chen" userId="c972dfe5fa731149" providerId="LiveId" clId="{9B4DBB3A-2DAF-4E6B-84E5-913A09838C2A}" dt="2019-03-25T13:26:46.686" v="2100"/>
          <ac:spMkLst>
            <pc:docMk/>
            <pc:sldMk cId="2338947712" sldId="348"/>
            <ac:spMk id="3" creationId="{1CACE8D0-4F0C-40C6-9294-A7FC7D76F3CC}"/>
          </ac:spMkLst>
        </pc:spChg>
        <pc:spChg chg="mod">
          <ac:chgData name="Kitfox Chen" userId="c972dfe5fa731149" providerId="LiveId" clId="{9B4DBB3A-2DAF-4E6B-84E5-913A09838C2A}" dt="2019-03-25T13:33:13.731" v="2283" actId="113"/>
          <ac:spMkLst>
            <pc:docMk/>
            <pc:sldMk cId="2338947712" sldId="348"/>
            <ac:spMk id="4" creationId="{05B99FC0-7706-4CF0-BB2E-0C07D1F92E52}"/>
          </ac:spMkLst>
        </pc:spChg>
      </pc:sldChg>
      <pc:sldChg chg="addSp delSp modSp add">
        <pc:chgData name="Kitfox Chen" userId="c972dfe5fa731149" providerId="LiveId" clId="{9B4DBB3A-2DAF-4E6B-84E5-913A09838C2A}" dt="2019-03-25T14:36:22.940" v="2661"/>
        <pc:sldMkLst>
          <pc:docMk/>
          <pc:sldMk cId="2987706907" sldId="349"/>
        </pc:sldMkLst>
        <pc:spChg chg="mod">
          <ac:chgData name="Kitfox Chen" userId="c972dfe5fa731149" providerId="LiveId" clId="{9B4DBB3A-2DAF-4E6B-84E5-913A09838C2A}" dt="2019-03-25T14:36:22.940" v="2661"/>
          <ac:spMkLst>
            <pc:docMk/>
            <pc:sldMk cId="2987706907" sldId="349"/>
            <ac:spMk id="2" creationId="{7340F741-E63A-4243-870C-3CBF83A3B863}"/>
          </ac:spMkLst>
        </pc:spChg>
        <pc:spChg chg="del mod">
          <ac:chgData name="Kitfox Chen" userId="c972dfe5fa731149" providerId="LiveId" clId="{9B4DBB3A-2DAF-4E6B-84E5-913A09838C2A}" dt="2019-03-25T13:28:45.566" v="2145" actId="478"/>
          <ac:spMkLst>
            <pc:docMk/>
            <pc:sldMk cId="2987706907" sldId="349"/>
            <ac:spMk id="3" creationId="{8C8AEFD1-FB75-4716-896F-7F7243455C06}"/>
          </ac:spMkLst>
        </pc:spChg>
        <pc:spChg chg="mod">
          <ac:chgData name="Kitfox Chen" userId="c972dfe5fa731149" providerId="LiveId" clId="{9B4DBB3A-2DAF-4E6B-84E5-913A09838C2A}" dt="2019-03-25T13:33:28.122" v="2288" actId="113"/>
          <ac:spMkLst>
            <pc:docMk/>
            <pc:sldMk cId="2987706907" sldId="349"/>
            <ac:spMk id="4" creationId="{741A57D1-B22E-46B5-AA92-7073172A6611}"/>
          </ac:spMkLst>
        </pc:spChg>
        <pc:spChg chg="add del mod">
          <ac:chgData name="Kitfox Chen" userId="c972dfe5fa731149" providerId="LiveId" clId="{9B4DBB3A-2DAF-4E6B-84E5-913A09838C2A}" dt="2019-03-25T13:29:53.425" v="2204"/>
          <ac:spMkLst>
            <pc:docMk/>
            <pc:sldMk cId="2987706907" sldId="349"/>
            <ac:spMk id="6" creationId="{F0BB7707-CBE0-4450-B917-0D39291DCD50}"/>
          </ac:spMkLst>
        </pc:spChg>
        <pc:picChg chg="add del mod">
          <ac:chgData name="Kitfox Chen" userId="c972dfe5fa731149" providerId="LiveId" clId="{9B4DBB3A-2DAF-4E6B-84E5-913A09838C2A}" dt="2019-03-25T13:30:45.061" v="2237" actId="1076"/>
          <ac:picMkLst>
            <pc:docMk/>
            <pc:sldMk cId="2987706907" sldId="349"/>
            <ac:picMk id="5" creationId="{2FBE5597-BEA2-4EF2-8CD3-5B5477F39F89}"/>
          </ac:picMkLst>
        </pc:picChg>
      </pc:sldChg>
      <pc:sldChg chg="addSp delSp modSp add">
        <pc:chgData name="Kitfox Chen" userId="c972dfe5fa731149" providerId="LiveId" clId="{9B4DBB3A-2DAF-4E6B-84E5-913A09838C2A}" dt="2019-03-25T14:36:25.076" v="2662"/>
        <pc:sldMkLst>
          <pc:docMk/>
          <pc:sldMk cId="1551820813" sldId="350"/>
        </pc:sldMkLst>
        <pc:spChg chg="del">
          <ac:chgData name="Kitfox Chen" userId="c972dfe5fa731149" providerId="LiveId" clId="{9B4DBB3A-2DAF-4E6B-84E5-913A09838C2A}" dt="2019-03-25T13:32:13.777" v="2273"/>
          <ac:spMkLst>
            <pc:docMk/>
            <pc:sldMk cId="1551820813" sldId="350"/>
            <ac:spMk id="2" creationId="{B2701CB1-11C9-4A03-8621-1E6BC088C3D1}"/>
          </ac:spMkLst>
        </pc:spChg>
        <pc:spChg chg="del">
          <ac:chgData name="Kitfox Chen" userId="c972dfe5fa731149" providerId="LiveId" clId="{9B4DBB3A-2DAF-4E6B-84E5-913A09838C2A}" dt="2019-03-25T13:32:13.777" v="2273"/>
          <ac:spMkLst>
            <pc:docMk/>
            <pc:sldMk cId="1551820813" sldId="350"/>
            <ac:spMk id="3" creationId="{5016A5B5-9C6D-4EB1-8DF1-CC40BCB2D64E}"/>
          </ac:spMkLst>
        </pc:spChg>
        <pc:spChg chg="del">
          <ac:chgData name="Kitfox Chen" userId="c972dfe5fa731149" providerId="LiveId" clId="{9B4DBB3A-2DAF-4E6B-84E5-913A09838C2A}" dt="2019-03-25T13:32:13.777" v="2273"/>
          <ac:spMkLst>
            <pc:docMk/>
            <pc:sldMk cId="1551820813" sldId="350"/>
            <ac:spMk id="4" creationId="{0B0750C8-950D-4F3D-B4C0-5782493B4BBB}"/>
          </ac:spMkLst>
        </pc:spChg>
        <pc:spChg chg="add mod">
          <ac:chgData name="Kitfox Chen" userId="c972dfe5fa731149" providerId="LiveId" clId="{9B4DBB3A-2DAF-4E6B-84E5-913A09838C2A}" dt="2019-03-25T14:36:25.076" v="2662"/>
          <ac:spMkLst>
            <pc:docMk/>
            <pc:sldMk cId="1551820813" sldId="350"/>
            <ac:spMk id="5" creationId="{CDC98864-4D7E-48D0-BAA9-D139EA505155}"/>
          </ac:spMkLst>
        </pc:spChg>
        <pc:spChg chg="add del mod">
          <ac:chgData name="Kitfox Chen" userId="c972dfe5fa731149" providerId="LiveId" clId="{9B4DBB3A-2DAF-4E6B-84E5-913A09838C2A}" dt="2019-03-25T13:32:23.927" v="2275"/>
          <ac:spMkLst>
            <pc:docMk/>
            <pc:sldMk cId="1551820813" sldId="350"/>
            <ac:spMk id="6" creationId="{98573748-4BBA-434B-8D6F-3ADFEF02E7F8}"/>
          </ac:spMkLst>
        </pc:spChg>
        <pc:spChg chg="add mod">
          <ac:chgData name="Kitfox Chen" userId="c972dfe5fa731149" providerId="LiveId" clId="{9B4DBB3A-2DAF-4E6B-84E5-913A09838C2A}" dt="2019-03-25T13:32:32.196" v="2277" actId="1076"/>
          <ac:spMkLst>
            <pc:docMk/>
            <pc:sldMk cId="1551820813" sldId="350"/>
            <ac:spMk id="7" creationId="{CB7DD806-841E-4E27-A9D3-2208D83A078E}"/>
          </ac:spMkLst>
        </pc:spChg>
        <pc:picChg chg="add mod">
          <ac:chgData name="Kitfox Chen" userId="c972dfe5fa731149" providerId="LiveId" clId="{9B4DBB3A-2DAF-4E6B-84E5-913A09838C2A}" dt="2019-03-25T13:32:32.196" v="2277" actId="1076"/>
          <ac:picMkLst>
            <pc:docMk/>
            <pc:sldMk cId="1551820813" sldId="350"/>
            <ac:picMk id="8" creationId="{5AA339BC-FABD-4D41-8035-DB36D7F9B6AD}"/>
          </ac:picMkLst>
        </pc:picChg>
      </pc:sldChg>
      <pc:sldChg chg="addSp delSp add del">
        <pc:chgData name="Kitfox Chen" userId="c972dfe5fa731149" providerId="LiveId" clId="{9B4DBB3A-2DAF-4E6B-84E5-913A09838C2A}" dt="2019-03-26T14:34:58.148" v="2745" actId="2696"/>
        <pc:sldMkLst>
          <pc:docMk/>
          <pc:sldMk cId="2185528118" sldId="351"/>
        </pc:sldMkLst>
        <pc:spChg chg="del">
          <ac:chgData name="Kitfox Chen" userId="c972dfe5fa731149" providerId="LiveId" clId="{9B4DBB3A-2DAF-4E6B-84E5-913A09838C2A}" dt="2019-03-25T13:49:11.054" v="2291" actId="478"/>
          <ac:spMkLst>
            <pc:docMk/>
            <pc:sldMk cId="2185528118" sldId="351"/>
            <ac:spMk id="2" creationId="{A77472E9-4051-4877-9268-40BE1FE6840B}"/>
          </ac:spMkLst>
        </pc:spChg>
        <pc:picChg chg="add">
          <ac:chgData name="Kitfox Chen" userId="c972dfe5fa731149" providerId="LiveId" clId="{9B4DBB3A-2DAF-4E6B-84E5-913A09838C2A}" dt="2019-03-25T13:49:08.232" v="2290"/>
          <ac:picMkLst>
            <pc:docMk/>
            <pc:sldMk cId="2185528118" sldId="351"/>
            <ac:picMk id="3" creationId="{816FD1DB-B5A3-431E-9152-337260EAB401}"/>
          </ac:picMkLst>
        </pc:picChg>
      </pc:sldChg>
      <pc:sldChg chg="addSp modSp add del">
        <pc:chgData name="Kitfox Chen" userId="c972dfe5fa731149" providerId="LiveId" clId="{9B4DBB3A-2DAF-4E6B-84E5-913A09838C2A}" dt="2019-03-26T14:35:03.183" v="2746" actId="2696"/>
        <pc:sldMkLst>
          <pc:docMk/>
          <pc:sldMk cId="1575182901" sldId="352"/>
        </pc:sldMkLst>
        <pc:spChg chg="mod">
          <ac:chgData name="Kitfox Chen" userId="c972dfe5fa731149" providerId="LiveId" clId="{9B4DBB3A-2DAF-4E6B-84E5-913A09838C2A}" dt="2019-03-25T14:36:28.544" v="2663"/>
          <ac:spMkLst>
            <pc:docMk/>
            <pc:sldMk cId="1575182901" sldId="352"/>
            <ac:spMk id="2" creationId="{511E9839-3575-4832-959E-E99C70908D60}"/>
          </ac:spMkLst>
        </pc:spChg>
        <pc:spChg chg="add mod">
          <ac:chgData name="Kitfox Chen" userId="c972dfe5fa731149" providerId="LiveId" clId="{9B4DBB3A-2DAF-4E6B-84E5-913A09838C2A}" dt="2019-03-25T13:49:23.675" v="2294" actId="1076"/>
          <ac:spMkLst>
            <pc:docMk/>
            <pc:sldMk cId="1575182901" sldId="352"/>
            <ac:spMk id="3" creationId="{D959107F-CD8B-4B7B-AEFA-F6D70B9324A9}"/>
          </ac:spMkLst>
        </pc:spChg>
        <pc:picChg chg="add mod">
          <ac:chgData name="Kitfox Chen" userId="c972dfe5fa731149" providerId="LiveId" clId="{9B4DBB3A-2DAF-4E6B-84E5-913A09838C2A}" dt="2019-03-25T13:49:23.675" v="2294" actId="1076"/>
          <ac:picMkLst>
            <pc:docMk/>
            <pc:sldMk cId="1575182901" sldId="352"/>
            <ac:picMk id="4" creationId="{A5EBEBBE-D937-456E-B555-11C7FC3D13D1}"/>
          </ac:picMkLst>
        </pc:picChg>
        <pc:picChg chg="add mod">
          <ac:chgData name="Kitfox Chen" userId="c972dfe5fa731149" providerId="LiveId" clId="{9B4DBB3A-2DAF-4E6B-84E5-913A09838C2A}" dt="2019-03-25T13:49:23.675" v="2294" actId="1076"/>
          <ac:picMkLst>
            <pc:docMk/>
            <pc:sldMk cId="1575182901" sldId="352"/>
            <ac:picMk id="5" creationId="{3DC79583-0BE5-4DF8-9702-D1C9D298A5C9}"/>
          </ac:picMkLst>
        </pc:picChg>
      </pc:sldChg>
      <pc:sldChg chg="addSp delSp modSp add">
        <pc:chgData name="Kitfox Chen" userId="c972dfe5fa731149" providerId="LiveId" clId="{9B4DBB3A-2DAF-4E6B-84E5-913A09838C2A}" dt="2019-03-25T13:51:04.892" v="2331" actId="11529"/>
        <pc:sldMkLst>
          <pc:docMk/>
          <pc:sldMk cId="3815651433" sldId="353"/>
        </pc:sldMkLst>
        <pc:spChg chg="del mod">
          <ac:chgData name="Kitfox Chen" userId="c972dfe5fa731149" providerId="LiveId" clId="{9B4DBB3A-2DAF-4E6B-84E5-913A09838C2A}" dt="2019-03-25T13:50:05.244" v="2316" actId="478"/>
          <ac:spMkLst>
            <pc:docMk/>
            <pc:sldMk cId="3815651433" sldId="353"/>
            <ac:spMk id="2" creationId="{6AAC43E3-68E4-4AAD-B454-A396544115AF}"/>
          </ac:spMkLst>
        </pc:spChg>
        <pc:spChg chg="add mod">
          <ac:chgData name="Kitfox Chen" userId="c972dfe5fa731149" providerId="LiveId" clId="{9B4DBB3A-2DAF-4E6B-84E5-913A09838C2A}" dt="2019-03-25T13:50:45.401" v="2328" actId="1076"/>
          <ac:spMkLst>
            <pc:docMk/>
            <pc:sldMk cId="3815651433" sldId="353"/>
            <ac:spMk id="3" creationId="{8BE99A4C-6539-4BDC-BB16-B2CDEB25CF99}"/>
          </ac:spMkLst>
        </pc:spChg>
        <pc:spChg chg="add del mod">
          <ac:chgData name="Kitfox Chen" userId="c972dfe5fa731149" providerId="LiveId" clId="{9B4DBB3A-2DAF-4E6B-84E5-913A09838C2A}" dt="2019-03-25T13:50:07.555" v="2317" actId="478"/>
          <ac:spMkLst>
            <pc:docMk/>
            <pc:sldMk cId="3815651433" sldId="353"/>
            <ac:spMk id="7" creationId="{CF586603-05EF-4D3F-8387-4D2493D14295}"/>
          </ac:spMkLst>
        </pc:spChg>
        <pc:spChg chg="add mod">
          <ac:chgData name="Kitfox Chen" userId="c972dfe5fa731149" providerId="LiveId" clId="{9B4DBB3A-2DAF-4E6B-84E5-913A09838C2A}" dt="2019-03-25T13:51:04.892" v="2331" actId="11529"/>
          <ac:spMkLst>
            <pc:docMk/>
            <pc:sldMk cId="3815651433" sldId="353"/>
            <ac:spMk id="8" creationId="{162D5E05-677D-4C4C-A818-F4285848FACD}"/>
          </ac:spMkLst>
        </pc:spChg>
        <pc:picChg chg="add mod">
          <ac:chgData name="Kitfox Chen" userId="c972dfe5fa731149" providerId="LiveId" clId="{9B4DBB3A-2DAF-4E6B-84E5-913A09838C2A}" dt="2019-03-25T13:50:12.159" v="2319" actId="1076"/>
          <ac:picMkLst>
            <pc:docMk/>
            <pc:sldMk cId="3815651433" sldId="353"/>
            <ac:picMk id="4" creationId="{8F7C6518-5565-42EE-94AA-135142BFB59D}"/>
          </ac:picMkLst>
        </pc:picChg>
        <pc:picChg chg="add mod">
          <ac:chgData name="Kitfox Chen" userId="c972dfe5fa731149" providerId="LiveId" clId="{9B4DBB3A-2DAF-4E6B-84E5-913A09838C2A}" dt="2019-03-25T13:50:56.480" v="2330" actId="1076"/>
          <ac:picMkLst>
            <pc:docMk/>
            <pc:sldMk cId="3815651433" sldId="353"/>
            <ac:picMk id="5" creationId="{6A2F08A2-4D3F-4295-9AC5-9B640237D072}"/>
          </ac:picMkLst>
        </pc:picChg>
      </pc:sldChg>
      <pc:sldChg chg="addSp delSp modSp add">
        <pc:chgData name="Kitfox Chen" userId="c972dfe5fa731149" providerId="LiveId" clId="{9B4DBB3A-2DAF-4E6B-84E5-913A09838C2A}" dt="2019-03-26T14:40:51.722" v="2750" actId="5793"/>
        <pc:sldMkLst>
          <pc:docMk/>
          <pc:sldMk cId="1518420100" sldId="354"/>
        </pc:sldMkLst>
        <pc:spChg chg="mod">
          <ac:chgData name="Kitfox Chen" userId="c972dfe5fa731149" providerId="LiveId" clId="{9B4DBB3A-2DAF-4E6B-84E5-913A09838C2A}" dt="2019-03-25T14:36:32.579" v="2664"/>
          <ac:spMkLst>
            <pc:docMk/>
            <pc:sldMk cId="1518420100" sldId="354"/>
            <ac:spMk id="2" creationId="{4E997571-4ECA-47AB-8B32-69B2F38DE091}"/>
          </ac:spMkLst>
        </pc:spChg>
        <pc:spChg chg="add del">
          <ac:chgData name="Kitfox Chen" userId="c972dfe5fa731149" providerId="LiveId" clId="{9B4DBB3A-2DAF-4E6B-84E5-913A09838C2A}" dt="2019-03-25T13:51:30.259" v="2335"/>
          <ac:spMkLst>
            <pc:docMk/>
            <pc:sldMk cId="1518420100" sldId="354"/>
            <ac:spMk id="3" creationId="{9BAB6C67-304E-41E7-AAA5-52176AE02B07}"/>
          </ac:spMkLst>
        </pc:spChg>
        <pc:spChg chg="add del">
          <ac:chgData name="Kitfox Chen" userId="c972dfe5fa731149" providerId="LiveId" clId="{9B4DBB3A-2DAF-4E6B-84E5-913A09838C2A}" dt="2019-03-25T13:51:30.259" v="2335"/>
          <ac:spMkLst>
            <pc:docMk/>
            <pc:sldMk cId="1518420100" sldId="354"/>
            <ac:spMk id="4" creationId="{BF4C9E5A-C889-42B3-A233-69A88BA40E3E}"/>
          </ac:spMkLst>
        </pc:spChg>
        <pc:spChg chg="add mod">
          <ac:chgData name="Kitfox Chen" userId="c972dfe5fa731149" providerId="LiveId" clId="{9B4DBB3A-2DAF-4E6B-84E5-913A09838C2A}" dt="2019-03-26T14:40:51.722" v="2750" actId="5793"/>
          <ac:spMkLst>
            <pc:docMk/>
            <pc:sldMk cId="1518420100" sldId="354"/>
            <ac:spMk id="5" creationId="{78B0B418-84A8-4D5D-8E64-A4F5F1FBB4B9}"/>
          </ac:spMkLst>
        </pc:spChg>
        <pc:spChg chg="add mod">
          <ac:chgData name="Kitfox Chen" userId="c972dfe5fa731149" providerId="LiveId" clId="{9B4DBB3A-2DAF-4E6B-84E5-913A09838C2A}" dt="2019-03-25T14:21:52.699" v="2534" actId="113"/>
          <ac:spMkLst>
            <pc:docMk/>
            <pc:sldMk cId="1518420100" sldId="354"/>
            <ac:spMk id="6" creationId="{3A0AB22E-9EB4-498F-9811-C8CFD27303F9}"/>
          </ac:spMkLst>
        </pc:spChg>
      </pc:sldChg>
      <pc:sldChg chg="addSp delSp modSp add">
        <pc:chgData name="Kitfox Chen" userId="c972dfe5fa731149" providerId="LiveId" clId="{9B4DBB3A-2DAF-4E6B-84E5-913A09838C2A}" dt="2019-03-26T14:43:42.779" v="2767" actId="20577"/>
        <pc:sldMkLst>
          <pc:docMk/>
          <pc:sldMk cId="1374922974" sldId="355"/>
        </pc:sldMkLst>
        <pc:spChg chg="del">
          <ac:chgData name="Kitfox Chen" userId="c972dfe5fa731149" providerId="LiveId" clId="{9B4DBB3A-2DAF-4E6B-84E5-913A09838C2A}" dt="2019-03-25T13:52:32.155" v="2349"/>
          <ac:spMkLst>
            <pc:docMk/>
            <pc:sldMk cId="1374922974" sldId="355"/>
            <ac:spMk id="2" creationId="{A538FB54-78DC-4678-AA40-8980AF88D574}"/>
          </ac:spMkLst>
        </pc:spChg>
        <pc:spChg chg="mod">
          <ac:chgData name="Kitfox Chen" userId="c972dfe5fa731149" providerId="LiveId" clId="{9B4DBB3A-2DAF-4E6B-84E5-913A09838C2A}" dt="2019-03-26T14:43:42.779" v="2767" actId="20577"/>
          <ac:spMkLst>
            <pc:docMk/>
            <pc:sldMk cId="1374922974" sldId="355"/>
            <ac:spMk id="3" creationId="{FDC96E91-A4B8-463D-9A07-F2E2AFE9EF7D}"/>
          </ac:spMkLst>
        </pc:spChg>
        <pc:spChg chg="del mod">
          <ac:chgData name="Kitfox Chen" userId="c972dfe5fa731149" providerId="LiveId" clId="{9B4DBB3A-2DAF-4E6B-84E5-913A09838C2A}" dt="2019-03-25T13:52:32.155" v="2349"/>
          <ac:spMkLst>
            <pc:docMk/>
            <pc:sldMk cId="1374922974" sldId="355"/>
            <ac:spMk id="4" creationId="{9DF092BF-3B77-4F1F-8FF1-895DD921B7F3}"/>
          </ac:spMkLst>
        </pc:spChg>
        <pc:spChg chg="add mod">
          <ac:chgData name="Kitfox Chen" userId="c972dfe5fa731149" providerId="LiveId" clId="{9B4DBB3A-2DAF-4E6B-84E5-913A09838C2A}" dt="2019-03-25T14:36:35.351" v="2665"/>
          <ac:spMkLst>
            <pc:docMk/>
            <pc:sldMk cId="1374922974" sldId="355"/>
            <ac:spMk id="6" creationId="{B59FDE99-5AB5-4F91-A0F0-48723519A4A5}"/>
          </ac:spMkLst>
        </pc:spChg>
        <pc:picChg chg="add mod">
          <ac:chgData name="Kitfox Chen" userId="c972dfe5fa731149" providerId="LiveId" clId="{9B4DBB3A-2DAF-4E6B-84E5-913A09838C2A}" dt="2019-03-26T14:43:40.794" v="2765" actId="1076"/>
          <ac:picMkLst>
            <pc:docMk/>
            <pc:sldMk cId="1374922974" sldId="355"/>
            <ac:picMk id="5" creationId="{54E43DCA-616A-4F86-BBAB-E4F3F93C9767}"/>
          </ac:picMkLst>
        </pc:picChg>
      </pc:sldChg>
      <pc:sldChg chg="addSp modSp add">
        <pc:chgData name="Kitfox Chen" userId="c972dfe5fa731149" providerId="LiveId" clId="{9B4DBB3A-2DAF-4E6B-84E5-913A09838C2A}" dt="2019-03-25T14:36:38.448" v="2666"/>
        <pc:sldMkLst>
          <pc:docMk/>
          <pc:sldMk cId="861497601" sldId="356"/>
        </pc:sldMkLst>
        <pc:spChg chg="mod">
          <ac:chgData name="Kitfox Chen" userId="c972dfe5fa731149" providerId="LiveId" clId="{9B4DBB3A-2DAF-4E6B-84E5-913A09838C2A}" dt="2019-03-25T14:36:38.448" v="2666"/>
          <ac:spMkLst>
            <pc:docMk/>
            <pc:sldMk cId="861497601" sldId="356"/>
            <ac:spMk id="2" creationId="{F57D627C-08CA-4583-95C8-B27407B72A4A}"/>
          </ac:spMkLst>
        </pc:spChg>
        <pc:spChg chg="mod">
          <ac:chgData name="Kitfox Chen" userId="c972dfe5fa731149" providerId="LiveId" clId="{9B4DBB3A-2DAF-4E6B-84E5-913A09838C2A}" dt="2019-03-25T14:21:45.604" v="2532" actId="113"/>
          <ac:spMkLst>
            <pc:docMk/>
            <pc:sldMk cId="861497601" sldId="356"/>
            <ac:spMk id="3" creationId="{9E3827CC-32EE-4E5F-BB1D-CBF5D1115D29}"/>
          </ac:spMkLst>
        </pc:spChg>
        <pc:picChg chg="add mod">
          <ac:chgData name="Kitfox Chen" userId="c972dfe5fa731149" providerId="LiveId" clId="{9B4DBB3A-2DAF-4E6B-84E5-913A09838C2A}" dt="2019-03-25T13:55:16.169" v="2361" actId="1076"/>
          <ac:picMkLst>
            <pc:docMk/>
            <pc:sldMk cId="861497601" sldId="356"/>
            <ac:picMk id="4" creationId="{BCFB5E7A-5409-45D4-8A53-19CB10E8E0AA}"/>
          </ac:picMkLst>
        </pc:picChg>
        <pc:picChg chg="add mod">
          <ac:chgData name="Kitfox Chen" userId="c972dfe5fa731149" providerId="LiveId" clId="{9B4DBB3A-2DAF-4E6B-84E5-913A09838C2A}" dt="2019-03-25T13:55:16.169" v="2361" actId="1076"/>
          <ac:picMkLst>
            <pc:docMk/>
            <pc:sldMk cId="861497601" sldId="356"/>
            <ac:picMk id="5" creationId="{8131A086-7F80-4444-8B47-994B59C2157C}"/>
          </ac:picMkLst>
        </pc:picChg>
      </pc:sldChg>
      <pc:sldChg chg="addSp delSp modSp add">
        <pc:chgData name="Kitfox Chen" userId="c972dfe5fa731149" providerId="LiveId" clId="{9B4DBB3A-2DAF-4E6B-84E5-913A09838C2A}" dt="2019-03-25T14:36:41.070" v="2667"/>
        <pc:sldMkLst>
          <pc:docMk/>
          <pc:sldMk cId="3783650291" sldId="357"/>
        </pc:sldMkLst>
        <pc:spChg chg="mod">
          <ac:chgData name="Kitfox Chen" userId="c972dfe5fa731149" providerId="LiveId" clId="{9B4DBB3A-2DAF-4E6B-84E5-913A09838C2A}" dt="2019-03-25T14:36:41.070" v="2667"/>
          <ac:spMkLst>
            <pc:docMk/>
            <pc:sldMk cId="3783650291" sldId="357"/>
            <ac:spMk id="2" creationId="{B4D0128D-7B7D-4DD7-BFB3-579708682F17}"/>
          </ac:spMkLst>
        </pc:spChg>
        <pc:spChg chg="add del mod">
          <ac:chgData name="Kitfox Chen" userId="c972dfe5fa731149" providerId="LiveId" clId="{9B4DBB3A-2DAF-4E6B-84E5-913A09838C2A}" dt="2019-03-25T14:00:24.641" v="2374"/>
          <ac:spMkLst>
            <pc:docMk/>
            <pc:sldMk cId="3783650291" sldId="357"/>
            <ac:spMk id="3" creationId="{D3200DCF-D2F1-4A1F-92D8-11B354404FF9}"/>
          </ac:spMkLst>
        </pc:spChg>
        <pc:picChg chg="add del">
          <ac:chgData name="Kitfox Chen" userId="c972dfe5fa731149" providerId="LiveId" clId="{9B4DBB3A-2DAF-4E6B-84E5-913A09838C2A}" dt="2019-03-25T14:00:21.765" v="2373"/>
          <ac:picMkLst>
            <pc:docMk/>
            <pc:sldMk cId="3783650291" sldId="357"/>
            <ac:picMk id="4" creationId="{F8A19AF3-2B82-4750-8D35-CB165B34BD74}"/>
          </ac:picMkLst>
        </pc:picChg>
        <pc:picChg chg="add mod">
          <ac:chgData name="Kitfox Chen" userId="c972dfe5fa731149" providerId="LiveId" clId="{9B4DBB3A-2DAF-4E6B-84E5-913A09838C2A}" dt="2019-03-25T14:00:30.809" v="2376" actId="1076"/>
          <ac:picMkLst>
            <pc:docMk/>
            <pc:sldMk cId="3783650291" sldId="357"/>
            <ac:picMk id="5" creationId="{79AACD8C-C727-41AE-BBF0-FE5377D9BA2B}"/>
          </ac:picMkLst>
        </pc:picChg>
      </pc:sldChg>
      <pc:sldChg chg="addSp delSp modSp add ord">
        <pc:chgData name="Kitfox Chen" userId="c972dfe5fa731149" providerId="LiveId" clId="{9B4DBB3A-2DAF-4E6B-84E5-913A09838C2A}" dt="2019-03-25T14:36:43.764" v="2668"/>
        <pc:sldMkLst>
          <pc:docMk/>
          <pc:sldMk cId="417939797" sldId="358"/>
        </pc:sldMkLst>
        <pc:spChg chg="mod">
          <ac:chgData name="Kitfox Chen" userId="c972dfe5fa731149" providerId="LiveId" clId="{9B4DBB3A-2DAF-4E6B-84E5-913A09838C2A}" dt="2019-03-25T14:36:43.764" v="2668"/>
          <ac:spMkLst>
            <pc:docMk/>
            <pc:sldMk cId="417939797" sldId="358"/>
            <ac:spMk id="2" creationId="{F57D627C-08CA-4583-95C8-B27407B72A4A}"/>
          </ac:spMkLst>
        </pc:spChg>
        <pc:spChg chg="mod">
          <ac:chgData name="Kitfox Chen" userId="c972dfe5fa731149" providerId="LiveId" clId="{9B4DBB3A-2DAF-4E6B-84E5-913A09838C2A}" dt="2019-03-25T14:21:57.686" v="2535" actId="113"/>
          <ac:spMkLst>
            <pc:docMk/>
            <pc:sldMk cId="417939797" sldId="358"/>
            <ac:spMk id="3" creationId="{9E3827CC-32EE-4E5F-BB1D-CBF5D1115D29}"/>
          </ac:spMkLst>
        </pc:spChg>
        <pc:picChg chg="del">
          <ac:chgData name="Kitfox Chen" userId="c972dfe5fa731149" providerId="LiveId" clId="{9B4DBB3A-2DAF-4E6B-84E5-913A09838C2A}" dt="2019-03-25T14:01:22.659" v="2395" actId="478"/>
          <ac:picMkLst>
            <pc:docMk/>
            <pc:sldMk cId="417939797" sldId="358"/>
            <ac:picMk id="4" creationId="{BCFB5E7A-5409-45D4-8A53-19CB10E8E0AA}"/>
          </ac:picMkLst>
        </pc:picChg>
        <pc:picChg chg="del">
          <ac:chgData name="Kitfox Chen" userId="c972dfe5fa731149" providerId="LiveId" clId="{9B4DBB3A-2DAF-4E6B-84E5-913A09838C2A}" dt="2019-03-25T14:01:22.659" v="2395" actId="478"/>
          <ac:picMkLst>
            <pc:docMk/>
            <pc:sldMk cId="417939797" sldId="358"/>
            <ac:picMk id="5" creationId="{8131A086-7F80-4444-8B47-994B59C2157C}"/>
          </ac:picMkLst>
        </pc:picChg>
        <pc:picChg chg="add mod">
          <ac:chgData name="Kitfox Chen" userId="c972dfe5fa731149" providerId="LiveId" clId="{9B4DBB3A-2DAF-4E6B-84E5-913A09838C2A}" dt="2019-03-25T14:01:31.715" v="2397" actId="1076"/>
          <ac:picMkLst>
            <pc:docMk/>
            <pc:sldMk cId="417939797" sldId="358"/>
            <ac:picMk id="6" creationId="{A3AF5E24-C9D7-4CD2-BB10-2AAD265DDFAB}"/>
          </ac:picMkLst>
        </pc:picChg>
        <pc:picChg chg="add mod">
          <ac:chgData name="Kitfox Chen" userId="c972dfe5fa731149" providerId="LiveId" clId="{9B4DBB3A-2DAF-4E6B-84E5-913A09838C2A}" dt="2019-03-25T14:01:31.715" v="2397" actId="1076"/>
          <ac:picMkLst>
            <pc:docMk/>
            <pc:sldMk cId="417939797" sldId="358"/>
            <ac:picMk id="7" creationId="{15E5B6B5-9E08-4702-A6D5-178154FD3B06}"/>
          </ac:picMkLst>
        </pc:picChg>
      </pc:sldChg>
      <pc:sldChg chg="modSp add">
        <pc:chgData name="Kitfox Chen" userId="c972dfe5fa731149" providerId="LiveId" clId="{9B4DBB3A-2DAF-4E6B-84E5-913A09838C2A}" dt="2019-03-25T14:02:22.575" v="2413" actId="15"/>
        <pc:sldMkLst>
          <pc:docMk/>
          <pc:sldMk cId="2804243553" sldId="359"/>
        </pc:sldMkLst>
        <pc:spChg chg="mod">
          <ac:chgData name="Kitfox Chen" userId="c972dfe5fa731149" providerId="LiveId" clId="{9B4DBB3A-2DAF-4E6B-84E5-913A09838C2A}" dt="2019-03-25T14:01:56.904" v="2403"/>
          <ac:spMkLst>
            <pc:docMk/>
            <pc:sldMk cId="2804243553" sldId="359"/>
            <ac:spMk id="2" creationId="{F51BAA5E-51BA-4D95-BABE-5FB3E3D29E65}"/>
          </ac:spMkLst>
        </pc:spChg>
        <pc:spChg chg="mod">
          <ac:chgData name="Kitfox Chen" userId="c972dfe5fa731149" providerId="LiveId" clId="{9B4DBB3A-2DAF-4E6B-84E5-913A09838C2A}" dt="2019-03-25T14:02:22.575" v="2413" actId="15"/>
          <ac:spMkLst>
            <pc:docMk/>
            <pc:sldMk cId="2804243553" sldId="359"/>
            <ac:spMk id="3" creationId="{88C81688-5E7E-43BE-92D6-9C0AE031C2DC}"/>
          </ac:spMkLst>
        </pc:spChg>
      </pc:sldChg>
      <pc:sldChg chg="modSp add">
        <pc:chgData name="Kitfox Chen" userId="c972dfe5fa731149" providerId="LiveId" clId="{9B4DBB3A-2DAF-4E6B-84E5-913A09838C2A}" dt="2019-03-25T14:21:16.653" v="2520" actId="113"/>
        <pc:sldMkLst>
          <pc:docMk/>
          <pc:sldMk cId="3122969887" sldId="360"/>
        </pc:sldMkLst>
        <pc:spChg chg="mod">
          <ac:chgData name="Kitfox Chen" userId="c972dfe5fa731149" providerId="LiveId" clId="{9B4DBB3A-2DAF-4E6B-84E5-913A09838C2A}" dt="2019-03-25T14:03:38.811" v="2415"/>
          <ac:spMkLst>
            <pc:docMk/>
            <pc:sldMk cId="3122969887" sldId="360"/>
            <ac:spMk id="2" creationId="{462C3802-07B4-4089-9A58-3FEBE6A90B38}"/>
          </ac:spMkLst>
        </pc:spChg>
        <pc:spChg chg="mod">
          <ac:chgData name="Kitfox Chen" userId="c972dfe5fa731149" providerId="LiveId" clId="{9B4DBB3A-2DAF-4E6B-84E5-913A09838C2A}" dt="2019-03-25T14:21:16.653" v="2520" actId="113"/>
          <ac:spMkLst>
            <pc:docMk/>
            <pc:sldMk cId="3122969887" sldId="360"/>
            <ac:spMk id="3" creationId="{95FD1C08-EE4D-47AE-86A8-A3C0E68B71AF}"/>
          </ac:spMkLst>
        </pc:spChg>
      </pc:sldChg>
      <pc:sldChg chg="addSp delSp modSp add">
        <pc:chgData name="Kitfox Chen" userId="c972dfe5fa731149" providerId="LiveId" clId="{9B4DBB3A-2DAF-4E6B-84E5-913A09838C2A}" dt="2019-03-25T14:07:12.312" v="2480" actId="404"/>
        <pc:sldMkLst>
          <pc:docMk/>
          <pc:sldMk cId="1255267043" sldId="361"/>
        </pc:sldMkLst>
        <pc:spChg chg="del mod">
          <ac:chgData name="Kitfox Chen" userId="c972dfe5fa731149" providerId="LiveId" clId="{9B4DBB3A-2DAF-4E6B-84E5-913A09838C2A}" dt="2019-03-25T14:05:25.318" v="2446"/>
          <ac:spMkLst>
            <pc:docMk/>
            <pc:sldMk cId="1255267043" sldId="361"/>
            <ac:spMk id="2" creationId="{199BEA12-1AC3-4C78-99CC-9824B07ECFA3}"/>
          </ac:spMkLst>
        </pc:spChg>
        <pc:spChg chg="del mod">
          <ac:chgData name="Kitfox Chen" userId="c972dfe5fa731149" providerId="LiveId" clId="{9B4DBB3A-2DAF-4E6B-84E5-913A09838C2A}" dt="2019-03-25T14:05:25.318" v="2446"/>
          <ac:spMkLst>
            <pc:docMk/>
            <pc:sldMk cId="1255267043" sldId="361"/>
            <ac:spMk id="3" creationId="{842EB98D-059A-43C1-A73E-90CBE5B02208}"/>
          </ac:spMkLst>
        </pc:spChg>
        <pc:spChg chg="add del mod">
          <ac:chgData name="Kitfox Chen" userId="c972dfe5fa731149" providerId="LiveId" clId="{9B4DBB3A-2DAF-4E6B-84E5-913A09838C2A}" dt="2019-03-25T14:05:17.682" v="2445"/>
          <ac:spMkLst>
            <pc:docMk/>
            <pc:sldMk cId="1255267043" sldId="361"/>
            <ac:spMk id="4" creationId="{E9FAA9D0-B6ED-49A7-A08B-A68F7BF55C50}"/>
          </ac:spMkLst>
        </pc:spChg>
        <pc:spChg chg="add mod">
          <ac:chgData name="Kitfox Chen" userId="c972dfe5fa731149" providerId="LiveId" clId="{9B4DBB3A-2DAF-4E6B-84E5-913A09838C2A}" dt="2019-03-25T14:05:29.295" v="2450" actId="20577"/>
          <ac:spMkLst>
            <pc:docMk/>
            <pc:sldMk cId="1255267043" sldId="361"/>
            <ac:spMk id="5" creationId="{C2B3B13A-D742-4A99-8943-44A4AB96F252}"/>
          </ac:spMkLst>
        </pc:spChg>
        <pc:spChg chg="add mod">
          <ac:chgData name="Kitfox Chen" userId="c972dfe5fa731149" providerId="LiveId" clId="{9B4DBB3A-2DAF-4E6B-84E5-913A09838C2A}" dt="2019-03-25T14:06:54.915" v="2472"/>
          <ac:spMkLst>
            <pc:docMk/>
            <pc:sldMk cId="1255267043" sldId="361"/>
            <ac:spMk id="6" creationId="{2ABA5521-3110-44D0-9489-85D9307B9703}"/>
          </ac:spMkLst>
        </pc:spChg>
        <pc:spChg chg="add mod">
          <ac:chgData name="Kitfox Chen" userId="c972dfe5fa731149" providerId="LiveId" clId="{9B4DBB3A-2DAF-4E6B-84E5-913A09838C2A}" dt="2019-03-25T14:07:12.312" v="2480" actId="404"/>
          <ac:spMkLst>
            <pc:docMk/>
            <pc:sldMk cId="1255267043" sldId="361"/>
            <ac:spMk id="7" creationId="{3DF92867-439F-4E2B-8B1A-07211BEFF9F6}"/>
          </ac:spMkLst>
        </pc:spChg>
      </pc:sldChg>
      <pc:sldChg chg="modSp add">
        <pc:chgData name="Kitfox Chen" userId="c972dfe5fa731149" providerId="LiveId" clId="{9B4DBB3A-2DAF-4E6B-84E5-913A09838C2A}" dt="2019-03-25T14:22:54.383" v="2537" actId="6549"/>
        <pc:sldMkLst>
          <pc:docMk/>
          <pc:sldMk cId="4292065631" sldId="362"/>
        </pc:sldMkLst>
        <pc:spChg chg="mod">
          <ac:chgData name="Kitfox Chen" userId="c972dfe5fa731149" providerId="LiveId" clId="{9B4DBB3A-2DAF-4E6B-84E5-913A09838C2A}" dt="2019-03-25T14:20:19.097" v="2486"/>
          <ac:spMkLst>
            <pc:docMk/>
            <pc:sldMk cId="4292065631" sldId="362"/>
            <ac:spMk id="2" creationId="{9DD5B6FC-623D-4310-BF33-E6DDE4EC8605}"/>
          </ac:spMkLst>
        </pc:spChg>
        <pc:spChg chg="mod">
          <ac:chgData name="Kitfox Chen" userId="c972dfe5fa731149" providerId="LiveId" clId="{9B4DBB3A-2DAF-4E6B-84E5-913A09838C2A}" dt="2019-03-25T14:20:03.047" v="2485" actId="15"/>
          <ac:spMkLst>
            <pc:docMk/>
            <pc:sldMk cId="4292065631" sldId="362"/>
            <ac:spMk id="3" creationId="{9E037F7E-9BFA-4A69-9277-2053AA85372A}"/>
          </ac:spMkLst>
        </pc:spChg>
        <pc:spChg chg="mod">
          <ac:chgData name="Kitfox Chen" userId="c972dfe5fa731149" providerId="LiveId" clId="{9B4DBB3A-2DAF-4E6B-84E5-913A09838C2A}" dt="2019-03-25T14:22:54.383" v="2537" actId="6549"/>
          <ac:spMkLst>
            <pc:docMk/>
            <pc:sldMk cId="4292065631" sldId="362"/>
            <ac:spMk id="4" creationId="{251AEF57-71EE-40E0-9447-AF81F99A51E2}"/>
          </ac:spMkLst>
        </pc:spChg>
      </pc:sldChg>
      <pc:sldChg chg="addSp delSp modSp add">
        <pc:chgData name="Kitfox Chen" userId="c972dfe5fa731149" providerId="LiveId" clId="{9B4DBB3A-2DAF-4E6B-84E5-913A09838C2A}" dt="2019-03-25T14:23:40.067" v="2563" actId="403"/>
        <pc:sldMkLst>
          <pc:docMk/>
          <pc:sldMk cId="817982810" sldId="363"/>
        </pc:sldMkLst>
        <pc:spChg chg="del">
          <ac:chgData name="Kitfox Chen" userId="c972dfe5fa731149" providerId="LiveId" clId="{9B4DBB3A-2DAF-4E6B-84E5-913A09838C2A}" dt="2019-03-25T14:23:16.460" v="2538"/>
          <ac:spMkLst>
            <pc:docMk/>
            <pc:sldMk cId="817982810" sldId="363"/>
            <ac:spMk id="2" creationId="{6FAF45C2-3B1A-403D-A077-8BB30FE02FCF}"/>
          </ac:spMkLst>
        </pc:spChg>
        <pc:spChg chg="del">
          <ac:chgData name="Kitfox Chen" userId="c972dfe5fa731149" providerId="LiveId" clId="{9B4DBB3A-2DAF-4E6B-84E5-913A09838C2A}" dt="2019-03-25T14:23:16.460" v="2538"/>
          <ac:spMkLst>
            <pc:docMk/>
            <pc:sldMk cId="817982810" sldId="363"/>
            <ac:spMk id="3" creationId="{D334CD4A-729C-4CAA-ADBC-E1801F1872EF}"/>
          </ac:spMkLst>
        </pc:spChg>
        <pc:spChg chg="del">
          <ac:chgData name="Kitfox Chen" userId="c972dfe5fa731149" providerId="LiveId" clId="{9B4DBB3A-2DAF-4E6B-84E5-913A09838C2A}" dt="2019-03-25T14:23:16.460" v="2538"/>
          <ac:spMkLst>
            <pc:docMk/>
            <pc:sldMk cId="817982810" sldId="363"/>
            <ac:spMk id="4" creationId="{90610B3A-7EF3-4B0F-A841-9E857E47E980}"/>
          </ac:spMkLst>
        </pc:spChg>
        <pc:spChg chg="add mod">
          <ac:chgData name="Kitfox Chen" userId="c972dfe5fa731149" providerId="LiveId" clId="{9B4DBB3A-2DAF-4E6B-84E5-913A09838C2A}" dt="2019-03-25T14:23:22.669" v="2555" actId="20577"/>
          <ac:spMkLst>
            <pc:docMk/>
            <pc:sldMk cId="817982810" sldId="363"/>
            <ac:spMk id="5" creationId="{9FD4577A-D5D8-4068-8F70-9B879F9CA45D}"/>
          </ac:spMkLst>
        </pc:spChg>
        <pc:spChg chg="add del mod">
          <ac:chgData name="Kitfox Chen" userId="c972dfe5fa731149" providerId="LiveId" clId="{9B4DBB3A-2DAF-4E6B-84E5-913A09838C2A}" dt="2019-03-25T14:23:25.599" v="2556"/>
          <ac:spMkLst>
            <pc:docMk/>
            <pc:sldMk cId="817982810" sldId="363"/>
            <ac:spMk id="6" creationId="{F68D6571-FDBB-4992-8EBF-B0E54FFBB538}"/>
          </ac:spMkLst>
        </pc:spChg>
        <pc:spChg chg="add mod">
          <ac:chgData name="Kitfox Chen" userId="c972dfe5fa731149" providerId="LiveId" clId="{9B4DBB3A-2DAF-4E6B-84E5-913A09838C2A}" dt="2019-03-25T14:23:40.067" v="2563" actId="403"/>
          <ac:spMkLst>
            <pc:docMk/>
            <pc:sldMk cId="817982810" sldId="363"/>
            <ac:spMk id="8" creationId="{9F13BBCA-883E-4108-9094-C0200BFE17B7}"/>
          </ac:spMkLst>
        </pc:spChg>
        <pc:picChg chg="add mod">
          <ac:chgData name="Kitfox Chen" userId="c972dfe5fa731149" providerId="LiveId" clId="{9B4DBB3A-2DAF-4E6B-84E5-913A09838C2A}" dt="2019-03-25T14:23:28.043" v="2557" actId="1076"/>
          <ac:picMkLst>
            <pc:docMk/>
            <pc:sldMk cId="817982810" sldId="363"/>
            <ac:picMk id="7" creationId="{2CEB2400-2F4D-43B6-A644-FE419975E19D}"/>
          </ac:picMkLst>
        </pc:picChg>
      </pc:sldChg>
      <pc:sldChg chg="addSp delSp modSp add">
        <pc:chgData name="Kitfox Chen" userId="c972dfe5fa731149" providerId="LiveId" clId="{9B4DBB3A-2DAF-4E6B-84E5-913A09838C2A}" dt="2019-03-25T14:25:25.914" v="2605" actId="6549"/>
        <pc:sldMkLst>
          <pc:docMk/>
          <pc:sldMk cId="1531750696" sldId="364"/>
        </pc:sldMkLst>
        <pc:spChg chg="add mod">
          <ac:chgData name="Kitfox Chen" userId="c972dfe5fa731149" providerId="LiveId" clId="{9B4DBB3A-2DAF-4E6B-84E5-913A09838C2A}" dt="2019-03-25T14:25:25.914" v="2605" actId="6549"/>
          <ac:spMkLst>
            <pc:docMk/>
            <pc:sldMk cId="1531750696" sldId="364"/>
            <ac:spMk id="3" creationId="{4566A745-CD46-460D-A8D0-7EAD51C2D77E}"/>
          </ac:spMkLst>
        </pc:spChg>
        <pc:spChg chg="del">
          <ac:chgData name="Kitfox Chen" userId="c972dfe5fa731149" providerId="LiveId" clId="{9B4DBB3A-2DAF-4E6B-84E5-913A09838C2A}" dt="2019-03-25T14:24:09.842" v="2566" actId="478"/>
          <ac:spMkLst>
            <pc:docMk/>
            <pc:sldMk cId="1531750696" sldId="364"/>
            <ac:spMk id="8" creationId="{9F13BBCA-883E-4108-9094-C0200BFE17B7}"/>
          </ac:spMkLst>
        </pc:spChg>
        <pc:picChg chg="del">
          <ac:chgData name="Kitfox Chen" userId="c972dfe5fa731149" providerId="LiveId" clId="{9B4DBB3A-2DAF-4E6B-84E5-913A09838C2A}" dt="2019-03-25T14:24:03.979" v="2565" actId="478"/>
          <ac:picMkLst>
            <pc:docMk/>
            <pc:sldMk cId="1531750696" sldId="364"/>
            <ac:picMk id="7" creationId="{2CEB2400-2F4D-43B6-A644-FE419975E19D}"/>
          </ac:picMkLst>
        </pc:picChg>
      </pc:sldChg>
      <pc:sldChg chg="addSp modSp add">
        <pc:chgData name="Kitfox Chen" userId="c972dfe5fa731149" providerId="LiveId" clId="{9B4DBB3A-2DAF-4E6B-84E5-913A09838C2A}" dt="2019-03-25T14:31:28.433" v="2637" actId="20577"/>
        <pc:sldMkLst>
          <pc:docMk/>
          <pc:sldMk cId="3443905456" sldId="365"/>
        </pc:sldMkLst>
        <pc:spChg chg="mod">
          <ac:chgData name="Kitfox Chen" userId="c972dfe5fa731149" providerId="LiveId" clId="{9B4DBB3A-2DAF-4E6B-84E5-913A09838C2A}" dt="2019-03-25T14:29:45.644" v="2607"/>
          <ac:spMkLst>
            <pc:docMk/>
            <pc:sldMk cId="3443905456" sldId="365"/>
            <ac:spMk id="2" creationId="{731BF14C-45A5-4F75-94DE-9AD8D0A4B0E9}"/>
          </ac:spMkLst>
        </pc:spChg>
        <pc:spChg chg="mod">
          <ac:chgData name="Kitfox Chen" userId="c972dfe5fa731149" providerId="LiveId" clId="{9B4DBB3A-2DAF-4E6B-84E5-913A09838C2A}" dt="2019-03-25T14:31:28.433" v="2637" actId="20577"/>
          <ac:spMkLst>
            <pc:docMk/>
            <pc:sldMk cId="3443905456" sldId="365"/>
            <ac:spMk id="3" creationId="{4BA869ED-DABA-49CA-8D82-F4C662118EF5}"/>
          </ac:spMkLst>
        </pc:spChg>
        <pc:picChg chg="add mod">
          <ac:chgData name="Kitfox Chen" userId="c972dfe5fa731149" providerId="LiveId" clId="{9B4DBB3A-2DAF-4E6B-84E5-913A09838C2A}" dt="2019-03-25T14:31:12.652" v="2630" actId="1076"/>
          <ac:picMkLst>
            <pc:docMk/>
            <pc:sldMk cId="3443905456" sldId="365"/>
            <ac:picMk id="4" creationId="{56432CDD-20B7-4DDB-97DA-50396F751C47}"/>
          </ac:picMkLst>
        </pc:picChg>
      </pc:sldChg>
      <pc:sldChg chg="addSp delSp modSp add">
        <pc:chgData name="Kitfox Chen" userId="c972dfe5fa731149" providerId="LiveId" clId="{9B4DBB3A-2DAF-4E6B-84E5-913A09838C2A}" dt="2019-03-25T14:37:13.924" v="2669" actId="20577"/>
        <pc:sldMkLst>
          <pc:docMk/>
          <pc:sldMk cId="2667286509" sldId="366"/>
        </pc:sldMkLst>
        <pc:spChg chg="del">
          <ac:chgData name="Kitfox Chen" userId="c972dfe5fa731149" providerId="LiveId" clId="{9B4DBB3A-2DAF-4E6B-84E5-913A09838C2A}" dt="2019-03-25T14:31:41.857" v="2639"/>
          <ac:spMkLst>
            <pc:docMk/>
            <pc:sldMk cId="2667286509" sldId="366"/>
            <ac:spMk id="2" creationId="{12A56E81-E547-4CC2-9C7E-F05897A2E78E}"/>
          </ac:spMkLst>
        </pc:spChg>
        <pc:spChg chg="del">
          <ac:chgData name="Kitfox Chen" userId="c972dfe5fa731149" providerId="LiveId" clId="{9B4DBB3A-2DAF-4E6B-84E5-913A09838C2A}" dt="2019-03-25T14:31:41.857" v="2639"/>
          <ac:spMkLst>
            <pc:docMk/>
            <pc:sldMk cId="2667286509" sldId="366"/>
            <ac:spMk id="3" creationId="{543370DA-50FD-458F-8D75-8236728FC433}"/>
          </ac:spMkLst>
        </pc:spChg>
        <pc:spChg chg="add mod">
          <ac:chgData name="Kitfox Chen" userId="c972dfe5fa731149" providerId="LiveId" clId="{9B4DBB3A-2DAF-4E6B-84E5-913A09838C2A}" dt="2019-03-25T14:37:13.924" v="2669" actId="20577"/>
          <ac:spMkLst>
            <pc:docMk/>
            <pc:sldMk cId="2667286509" sldId="366"/>
            <ac:spMk id="4" creationId="{FC4D074F-1F36-4136-B713-5016B60E302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FD4DD-076F-4AEE-B4BE-5B2371027C3D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57073-A8BA-402F-AC99-C697472500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411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What</a:t>
            </a:r>
            <a:r>
              <a:rPr lang="zh-CN" altLang="en-US"/>
              <a:t> </a:t>
            </a:r>
            <a:r>
              <a:rPr lang="en-US" altLang="zh-CN"/>
              <a:t>does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pseudo</a:t>
            </a:r>
            <a:r>
              <a:rPr lang="zh-CN" altLang="en-US"/>
              <a:t> </a:t>
            </a:r>
            <a:r>
              <a:rPr lang="en-US" altLang="zh-CN"/>
              <a:t>code</a:t>
            </a:r>
            <a:r>
              <a:rPr lang="zh-CN" altLang="en-US"/>
              <a:t> </a:t>
            </a:r>
            <a:r>
              <a:rPr lang="en-US" altLang="zh-CN"/>
              <a:t>of</a:t>
            </a:r>
          </a:p>
          <a:p>
            <a:r>
              <a:rPr lang="en-US" altLang="zh-CN"/>
              <a:t>SELECT</a:t>
            </a:r>
            <a:r>
              <a:rPr lang="zh-CN" altLang="en-US"/>
              <a:t> * </a:t>
            </a:r>
            <a:r>
              <a:rPr lang="en-US" altLang="zh-CN"/>
              <a:t>FROM</a:t>
            </a:r>
            <a:r>
              <a:rPr lang="zh-CN" altLang="en-US"/>
              <a:t> </a:t>
            </a:r>
            <a:r>
              <a:rPr lang="en-US" altLang="zh-CN"/>
              <a:t>xxx</a:t>
            </a:r>
            <a:r>
              <a:rPr lang="zh-CN" altLang="en-US"/>
              <a:t> </a:t>
            </a:r>
            <a:r>
              <a:rPr lang="en-US" altLang="zh-CN"/>
              <a:t>WHERE</a:t>
            </a:r>
            <a:r>
              <a:rPr lang="zh-CN" altLang="en-US"/>
              <a:t> </a:t>
            </a:r>
            <a:r>
              <a:rPr lang="en-US" altLang="zh-CN"/>
              <a:t>f</a:t>
            </a:r>
          </a:p>
          <a:p>
            <a:r>
              <a:rPr lang="en-US" altLang="zh-CN"/>
              <a:t>Looks</a:t>
            </a:r>
            <a:r>
              <a:rPr lang="zh-CN" altLang="en-US"/>
              <a:t> </a:t>
            </a:r>
            <a:r>
              <a:rPr lang="en-US" altLang="zh-CN"/>
              <a:t>like?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057073-A8BA-402F-AC99-C6974725005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460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057073-A8BA-402F-AC99-C6974725005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748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057073-A8BA-402F-AC99-C6974725005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239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Question: </a:t>
            </a:r>
          </a:p>
          <a:p>
            <a:r>
              <a:rPr lang="en-GB" dirty="0"/>
              <a:t>Since the where clause is the second step, can you use </a:t>
            </a:r>
            <a:r>
              <a:rPr lang="en-GB" dirty="0" err="1"/>
              <a:t>empID</a:t>
            </a:r>
            <a:r>
              <a:rPr lang="en-GB" dirty="0"/>
              <a:t> in the where clause?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057073-A8BA-402F-AC99-C6974725005F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142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307D-9802-44B6-A9A8-0079B5A709EB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C9FA-26EB-48B7-8E9C-884AC2C9B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03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307D-9802-44B6-A9A8-0079B5A709EB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C9FA-26EB-48B7-8E9C-884AC2C9B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74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307D-9802-44B6-A9A8-0079B5A709EB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C9FA-26EB-48B7-8E9C-884AC2C9B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60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307D-9802-44B6-A9A8-0079B5A709EB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C9FA-26EB-48B7-8E9C-884AC2C9B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4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307D-9802-44B6-A9A8-0079B5A709EB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C9FA-26EB-48B7-8E9C-884AC2C9B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375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307D-9802-44B6-A9A8-0079B5A709EB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C9FA-26EB-48B7-8E9C-884AC2C9B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06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307D-9802-44B6-A9A8-0079B5A709EB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C9FA-26EB-48B7-8E9C-884AC2C9B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98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307D-9802-44B6-A9A8-0079B5A709EB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C9FA-26EB-48B7-8E9C-884AC2C9B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69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307D-9802-44B6-A9A8-0079B5A709EB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C9FA-26EB-48B7-8E9C-884AC2C9B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182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307D-9802-44B6-A9A8-0079B5A709EB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C9FA-26EB-48B7-8E9C-884AC2C9B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65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307D-9802-44B6-A9A8-0079B5A709EB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C9FA-26EB-48B7-8E9C-884AC2C9B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24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8307D-9802-44B6-A9A8-0079B5A709EB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1C9FA-26EB-48B7-8E9C-884AC2C9B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63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7A7DF-43E6-44D4-88D4-E1ECC02CFD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SQL 2.1: </a:t>
            </a:r>
            <a:r>
              <a:rPr lang="en-US" altLang="zh-CN"/>
              <a:t>SELECT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124B6-C9AE-4074-BC77-C9C75F1991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Jianjun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2914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902AE-7772-4C19-8A53-9538BE6AF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64E3F-DEF3-409E-8C46-E5CE83414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ID, Mark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FROM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Grade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WHERE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(Code = ‘IAI’) 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(Mark &gt;= 50);</a:t>
            </a:r>
          </a:p>
          <a:p>
            <a:pPr marL="0" indent="0">
              <a:buNone/>
            </a:pP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FROM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Grade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  WHERE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(Code = ‘IAI’ 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Code = ‘PR2’);</a:t>
            </a:r>
          </a:p>
        </p:txBody>
      </p:sp>
    </p:spTree>
    <p:extLst>
      <p:ext uri="{BB962C8B-B14F-4D97-AF65-F5344CB8AC3E}">
        <p14:creationId xmlns:p14="http://schemas.microsoft.com/office/powerpoint/2010/main" val="1262772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93B1-87EA-4B38-9476-F871BCDD6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and Cartesian Product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5371B-3686-4E41-9A49-12AC532FF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Cartesian product of two tables can be obtained by using: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  SELECT 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 FROM 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Table1, Table2;</a:t>
            </a:r>
          </a:p>
          <a:p>
            <a:r>
              <a:rPr lang="en-US" dirty="0"/>
              <a:t>If the tables have columns with the same name, ambiguity will result </a:t>
            </a:r>
          </a:p>
          <a:p>
            <a:r>
              <a:rPr lang="en-US" dirty="0"/>
              <a:t>This can be resolved by referencing columns with the table name:</a:t>
            </a:r>
            <a:endParaRPr lang="en-GB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TableName.ColumnName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29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BB211-4884-4964-A678-8BD77D5D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Product: 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FA4CB-BD28-44EC-98CB-0F16ACA14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</a:p>
          <a:p>
            <a:pPr marL="0" lvl="0" indent="45720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First, Last, Mark 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FROM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Student, Grade </a:t>
            </a:r>
          </a:p>
          <a:p>
            <a:pPr marL="0" lvl="0" indent="457200">
              <a:spcBef>
                <a:spcPts val="0"/>
              </a:spcBef>
              <a:buNone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(Student.ID = Grade.ID)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(Mark &gt;= 40);</a:t>
            </a:r>
          </a:p>
          <a:p>
            <a:endParaRPr lang="en-GB" sz="2400" dirty="0"/>
          </a:p>
        </p:txBody>
      </p:sp>
      <p:pic>
        <p:nvPicPr>
          <p:cNvPr id="4" name="Google Shape;174;p28">
            <a:extLst>
              <a:ext uri="{FF2B5EF4-FFF2-40B4-BE49-F238E27FC236}">
                <a16:creationId xmlns:a16="http://schemas.microsoft.com/office/drawing/2014/main" id="{407E6BCF-D07F-445F-B765-F1408FEA4FD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12654" y="1825625"/>
            <a:ext cx="3861601" cy="4154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9057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80;p29">
            <a:extLst>
              <a:ext uri="{FF2B5EF4-FFF2-40B4-BE49-F238E27FC236}">
                <a16:creationId xmlns:a16="http://schemas.microsoft.com/office/drawing/2014/main" id="{7F2D29EB-9AEB-445E-A69F-F2BF15A402B0}"/>
              </a:ext>
            </a:extLst>
          </p:cNvPr>
          <p:cNvSpPr txBox="1">
            <a:spLocks/>
          </p:cNvSpPr>
          <p:nvPr/>
        </p:nvSpPr>
        <p:spPr>
          <a:xfrm>
            <a:off x="164421" y="610232"/>
            <a:ext cx="8815156" cy="705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SELECT ... FROM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Student, Grade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WHERE ...</a:t>
            </a:r>
          </a:p>
        </p:txBody>
      </p:sp>
      <p:pic>
        <p:nvPicPr>
          <p:cNvPr id="7" name="Google Shape;181;p29">
            <a:extLst>
              <a:ext uri="{FF2B5EF4-FFF2-40B4-BE49-F238E27FC236}">
                <a16:creationId xmlns:a16="http://schemas.microsoft.com/office/drawing/2014/main" id="{6A777239-24B0-41BE-A714-0E7C94B3E43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1718"/>
          <a:stretch/>
        </p:blipFill>
        <p:spPr>
          <a:xfrm>
            <a:off x="1949650" y="1603503"/>
            <a:ext cx="5244699" cy="4053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6255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7;p30">
            <a:extLst>
              <a:ext uri="{FF2B5EF4-FFF2-40B4-BE49-F238E27FC236}">
                <a16:creationId xmlns:a16="http://schemas.microsoft.com/office/drawing/2014/main" id="{ED15841D-8DBB-4396-95C6-19CE95C01E43}"/>
              </a:ext>
            </a:extLst>
          </p:cNvPr>
          <p:cNvSpPr txBox="1">
            <a:spLocks/>
          </p:cNvSpPr>
          <p:nvPr/>
        </p:nvSpPr>
        <p:spPr>
          <a:xfrm>
            <a:off x="114300" y="424543"/>
            <a:ext cx="9029700" cy="12417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SELECT ... FROM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Student, Grade 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WHERE</a:t>
            </a: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(Student.ID = Grade.ID)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AND ...</a:t>
            </a:r>
          </a:p>
        </p:txBody>
      </p:sp>
      <p:pic>
        <p:nvPicPr>
          <p:cNvPr id="5" name="Google Shape;188;p30">
            <a:extLst>
              <a:ext uri="{FF2B5EF4-FFF2-40B4-BE49-F238E27FC236}">
                <a16:creationId xmlns:a16="http://schemas.microsoft.com/office/drawing/2014/main" id="{68102D76-367B-4EFC-A880-16A82501FDC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9862" y="1666296"/>
            <a:ext cx="7093876" cy="3779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1232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4;p31">
            <a:extLst>
              <a:ext uri="{FF2B5EF4-FFF2-40B4-BE49-F238E27FC236}">
                <a16:creationId xmlns:a16="http://schemas.microsoft.com/office/drawing/2014/main" id="{FD9F205A-03C2-49A4-90F7-24BB8EFEC5F9}"/>
              </a:ext>
            </a:extLst>
          </p:cNvPr>
          <p:cNvSpPr txBox="1">
            <a:spLocks/>
          </p:cNvSpPr>
          <p:nvPr/>
        </p:nvSpPr>
        <p:spPr>
          <a:xfrm>
            <a:off x="876300" y="277586"/>
            <a:ext cx="7391400" cy="19757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SELECT ... FROM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Student,Grade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(Student.ID = Grade.ID)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 AND </a:t>
            </a:r>
            <a:r>
              <a:rPr lang="en-US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(Mark &gt;= 40)</a:t>
            </a:r>
          </a:p>
        </p:txBody>
      </p:sp>
      <p:pic>
        <p:nvPicPr>
          <p:cNvPr id="3" name="Google Shape;195;p31">
            <a:extLst>
              <a:ext uri="{FF2B5EF4-FFF2-40B4-BE49-F238E27FC236}">
                <a16:creationId xmlns:a16="http://schemas.microsoft.com/office/drawing/2014/main" id="{619729E0-2167-4321-A7FF-48FBFF8DD0F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6300" y="2583068"/>
            <a:ext cx="7391400" cy="350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7174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1;p32">
            <a:extLst>
              <a:ext uri="{FF2B5EF4-FFF2-40B4-BE49-F238E27FC236}">
                <a16:creationId xmlns:a16="http://schemas.microsoft.com/office/drawing/2014/main" id="{3D947D41-4845-4FCE-BD5F-19CECB8FB179}"/>
              </a:ext>
            </a:extLst>
          </p:cNvPr>
          <p:cNvSpPr txBox="1">
            <a:spLocks/>
          </p:cNvSpPr>
          <p:nvPr/>
        </p:nvSpPr>
        <p:spPr>
          <a:xfrm>
            <a:off x="268350" y="465364"/>
            <a:ext cx="8607300" cy="18626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First, Last, Mark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 FROM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Student, Grade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 WHERE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(Student.ID = Grade.ID)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(Mark &gt;= 40)</a:t>
            </a:r>
          </a:p>
        </p:txBody>
      </p:sp>
      <p:pic>
        <p:nvPicPr>
          <p:cNvPr id="3" name="Google Shape;202;p32">
            <a:extLst>
              <a:ext uri="{FF2B5EF4-FFF2-40B4-BE49-F238E27FC236}">
                <a16:creationId xmlns:a16="http://schemas.microsoft.com/office/drawing/2014/main" id="{CCB49505-B726-4840-970B-67B6077E5CD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47950" y="2782174"/>
            <a:ext cx="3848100" cy="3495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0388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87F5D-6013-4FB1-BB38-602B455D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from Multiple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DFA14-BBD8-4EDD-898D-63AA0E1A2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clause is a key feature when selecting from multiple tables.</a:t>
            </a:r>
          </a:p>
          <a:p>
            <a:r>
              <a:rPr lang="en-GB" dirty="0"/>
              <a:t>Unrelated combinations can be filtered out.</a:t>
            </a:r>
          </a:p>
          <a:p>
            <a:endParaRPr lang="en-GB"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SELECT * FROM </a:t>
            </a:r>
          </a:p>
          <a:p>
            <a:pPr marL="0" lvl="0" indent="457200">
              <a:spcBef>
                <a:spcPts val="0"/>
              </a:spcBef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Student, Grade, Course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</a:p>
          <a:p>
            <a:pPr marL="0" lvl="0" indent="457200">
              <a:spcBef>
                <a:spcPts val="0"/>
              </a:spcBef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Student.ID = Grade.ID 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Course.Code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Grade.Code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82503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15;p34">
            <a:extLst>
              <a:ext uri="{FF2B5EF4-FFF2-40B4-BE49-F238E27FC236}">
                <a16:creationId xmlns:a16="http://schemas.microsoft.com/office/drawing/2014/main" id="{954A18E7-90DE-4F72-B89E-B7FB40CEA47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777101"/>
            <a:ext cx="9143999" cy="50440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0947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21;p35">
            <a:extLst>
              <a:ext uri="{FF2B5EF4-FFF2-40B4-BE49-F238E27FC236}">
                <a16:creationId xmlns:a16="http://schemas.microsoft.com/office/drawing/2014/main" id="{1882D55E-41E8-460C-8BDD-3A38C05DFFA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9425" y="448750"/>
            <a:ext cx="7365150" cy="5690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8791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F5569-8CF4-4389-B5B8-A8E5D60F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351A88-3988-4395-B89D-544344E23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The next three lectures will cover a good portion of “Data manipulation language (DML)” of RDBMS.</a:t>
            </a:r>
          </a:p>
        </p:txBody>
      </p:sp>
    </p:spTree>
    <p:extLst>
      <p:ext uri="{BB962C8B-B14F-4D97-AF65-F5344CB8AC3E}">
        <p14:creationId xmlns:p14="http://schemas.microsoft.com/office/powerpoint/2010/main" val="3646523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39937-A804-47B6-A5DF-C661508DD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Yourself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09B64-8659-421B-8BB8-679462361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SQL statements to do the following: </a:t>
            </a:r>
          </a:p>
          <a:p>
            <a:r>
              <a:rPr lang="en-US" sz="2400" dirty="0"/>
              <a:t>Produce a list of all student names and all their enrolments (module codes) </a:t>
            </a:r>
          </a:p>
          <a:p>
            <a:endParaRPr lang="en-US" sz="2400" dirty="0"/>
          </a:p>
          <a:p>
            <a:r>
              <a:rPr lang="en-US" sz="2400" dirty="0"/>
              <a:t>Find a list of module titles being taken by the student named “Harrison” </a:t>
            </a:r>
          </a:p>
          <a:p>
            <a:endParaRPr lang="en-US" sz="2400" dirty="0"/>
          </a:p>
          <a:p>
            <a:r>
              <a:rPr lang="en-US" sz="2400" dirty="0"/>
              <a:t>Find a list of module codes and titles for all modules currently being taken by first year students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F55C54-3E3E-4CFA-B03D-8AC31BD69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3188"/>
            <a:ext cx="3352800" cy="523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4DA171-B7D9-4D8A-87AA-E31D3A548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761999"/>
            <a:ext cx="3133725" cy="514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1D531D-DCCA-4D42-A121-7BB55B4CD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8120" y="1496220"/>
            <a:ext cx="12573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3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D4C2B-5231-4050-80B2-25E4DBBBD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28650"/>
            <a:ext cx="7886700" cy="5396593"/>
          </a:xfrm>
        </p:spPr>
        <p:txBody>
          <a:bodyPr>
            <a:normAutofit/>
          </a:bodyPr>
          <a:lstStyle/>
          <a:p>
            <a:pPr marL="114300" lvl="0" indent="0">
              <a:spcBef>
                <a:spcPts val="0"/>
              </a:spcBef>
              <a:buSzPts val="1800"/>
              <a:buNone/>
            </a:pPr>
            <a:r>
              <a:rPr lang="en-GB" sz="2400" b="1" dirty="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sName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mCode</a:t>
            </a:r>
            <a:endParaRPr lang="en-GB"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lvl="0" indent="0">
              <a:spcBef>
                <a:spcPts val="0"/>
              </a:spcBef>
              <a:buSzPts val="1800"/>
              <a:buNone/>
            </a:pPr>
            <a:r>
              <a:rPr lang="en-GB" sz="2400" b="1" dirty="0">
                <a:latin typeface="Courier New"/>
                <a:ea typeface="Courier New"/>
                <a:cs typeface="Courier New"/>
                <a:sym typeface="Courier New"/>
              </a:rPr>
              <a:t>  FROM 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Student, Enrolment</a:t>
            </a:r>
            <a:r>
              <a:rPr lang="en-GB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114300" lvl="0" indent="0">
              <a:spcBef>
                <a:spcPts val="0"/>
              </a:spcBef>
              <a:buSzPts val="1800"/>
              <a:buNone/>
            </a:pPr>
            <a:r>
              <a:rPr lang="en-GB" sz="2400" b="1" dirty="0">
                <a:latin typeface="Courier New"/>
                <a:ea typeface="Courier New"/>
                <a:cs typeface="Courier New"/>
                <a:sym typeface="Courier New"/>
              </a:rPr>
              <a:t>  WHERE </a:t>
            </a: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Student.sID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Enrolment.sID</a:t>
            </a:r>
            <a:r>
              <a:rPr lang="en-GB" sz="2400"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114300" lvl="0" indent="0">
              <a:spcBef>
                <a:spcPts val="0"/>
              </a:spcBef>
              <a:buSzPts val="1800"/>
              <a:buNone/>
            </a:pPr>
            <a:endParaRPr lang="en-GB"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lvl="0" indent="0">
              <a:spcBef>
                <a:spcPts val="0"/>
              </a:spcBef>
              <a:buSzPts val="1800"/>
              <a:buNone/>
            </a:pPr>
            <a:r>
              <a:rPr lang="en-GB" sz="2400" b="1" dirty="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mTitle</a:t>
            </a:r>
            <a:endParaRPr lang="en-GB"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lvl="0" indent="0">
              <a:spcBef>
                <a:spcPts val="0"/>
              </a:spcBef>
              <a:buSzPts val="1800"/>
              <a:buNone/>
            </a:pPr>
            <a:r>
              <a:rPr lang="en-GB" sz="2400" b="1" dirty="0">
                <a:latin typeface="Courier New"/>
                <a:ea typeface="Courier New"/>
                <a:cs typeface="Courier New"/>
                <a:sym typeface="Courier New"/>
              </a:rPr>
              <a:t>  FROM 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Module, Student, Enrolment</a:t>
            </a:r>
            <a:r>
              <a:rPr lang="en-GB" sz="2400" b="1" dirty="0">
                <a:latin typeface="Courier New"/>
                <a:ea typeface="Courier New"/>
                <a:cs typeface="Courier New"/>
                <a:sym typeface="Courier New"/>
              </a:rPr>
              <a:t> WHERE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Module.mCode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Enrolment.mCode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GB"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lvl="0" indent="0">
              <a:spcBef>
                <a:spcPts val="0"/>
              </a:spcBef>
              <a:buSzPts val="1800"/>
              <a:buNone/>
            </a:pPr>
            <a:r>
              <a:rPr lang="en-GB" sz="2400" b="1" dirty="0">
                <a:latin typeface="Courier New"/>
                <a:ea typeface="Courier New"/>
                <a:cs typeface="Courier New"/>
                <a:sym typeface="Courier New"/>
              </a:rPr>
              <a:t>   AND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Student.sID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Enrolment.sID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GB"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lvl="0" indent="0">
              <a:spcBef>
                <a:spcPts val="0"/>
              </a:spcBef>
              <a:buSzPts val="1800"/>
              <a:buNone/>
            </a:pPr>
            <a:r>
              <a:rPr lang="en-GB" sz="2400" b="1" dirty="0">
                <a:latin typeface="Courier New"/>
                <a:ea typeface="Courier New"/>
                <a:cs typeface="Courier New"/>
                <a:sym typeface="Courier New"/>
              </a:rPr>
              <a:t>   AND </a:t>
            </a: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Student.sName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= ‘Harrison’;</a:t>
            </a:r>
            <a:endParaRPr lang="en-GB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lvl="0" indent="0">
              <a:spcBef>
                <a:spcPts val="0"/>
              </a:spcBef>
              <a:buSzPts val="1800"/>
              <a:buNone/>
            </a:pPr>
            <a:endParaRPr lang="en-GB"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lvl="0" indent="0">
              <a:spcBef>
                <a:spcPts val="0"/>
              </a:spcBef>
              <a:buSzPts val="1800"/>
              <a:buNone/>
            </a:pPr>
            <a:r>
              <a:rPr lang="en-GB" sz="2400" b="1" dirty="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Module.mCode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mTitle</a:t>
            </a:r>
            <a:r>
              <a:rPr lang="en-GB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114300" lvl="0" indent="0">
              <a:spcBef>
                <a:spcPts val="0"/>
              </a:spcBef>
              <a:buSzPts val="1800"/>
              <a:buNone/>
            </a:pPr>
            <a:r>
              <a:rPr lang="en-GB" sz="2400" b="1" dirty="0">
                <a:latin typeface="Courier New"/>
                <a:ea typeface="Courier New"/>
                <a:cs typeface="Courier New"/>
                <a:sym typeface="Courier New"/>
              </a:rPr>
              <a:t>  FROM 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Enrolment, Module, Student</a:t>
            </a:r>
            <a:endParaRPr lang="en-GB"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lvl="0" indent="0">
              <a:spcBef>
                <a:spcPts val="0"/>
              </a:spcBef>
              <a:buSzPts val="1800"/>
              <a:buNone/>
            </a:pPr>
            <a:r>
              <a:rPr lang="en-GB" sz="2400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Module.mCode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Enrolment.mCode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114300" lvl="0" indent="0">
              <a:spcBef>
                <a:spcPts val="0"/>
              </a:spcBef>
              <a:buSzPts val="1800"/>
              <a:buNone/>
            </a:pPr>
            <a:r>
              <a:rPr lang="en-GB" sz="2400" b="1" dirty="0">
                <a:latin typeface="Courier New"/>
                <a:ea typeface="Courier New"/>
                <a:cs typeface="Courier New"/>
                <a:sym typeface="Courier New"/>
              </a:rPr>
              <a:t>   AND 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Student.sID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Enrolment.sID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114300" lvl="0" indent="0">
              <a:spcBef>
                <a:spcPts val="0"/>
              </a:spcBef>
              <a:buSzPts val="1800"/>
              <a:buNone/>
            </a:pPr>
            <a:r>
              <a:rPr lang="en-GB" sz="2400" b="1" dirty="0">
                <a:latin typeface="Courier New"/>
                <a:ea typeface="Courier New"/>
                <a:cs typeface="Courier New"/>
                <a:sym typeface="Courier New"/>
              </a:rPr>
              <a:t>   AND </a:t>
            </a: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sYear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 = 1;</a:t>
            </a:r>
          </a:p>
        </p:txBody>
      </p:sp>
    </p:spTree>
    <p:extLst>
      <p:ext uri="{BB962C8B-B14F-4D97-AF65-F5344CB8AC3E}">
        <p14:creationId xmlns:p14="http://schemas.microsoft.com/office/powerpoint/2010/main" val="334961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9FB65-6DF2-4AF8-9F09-F3F75D8EE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D9037-407E-41FE-B739-0D0C72312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Aliases rename columns or tables</a:t>
            </a:r>
          </a:p>
          <a:p>
            <a:pPr lvl="1"/>
            <a:r>
              <a:rPr lang="en-US" dirty="0"/>
              <a:t>Can make names more meaningful </a:t>
            </a:r>
          </a:p>
          <a:p>
            <a:pPr lvl="1"/>
            <a:r>
              <a:rPr lang="en-US" dirty="0"/>
              <a:t>Can shorten names, making them easier to use </a:t>
            </a:r>
          </a:p>
          <a:p>
            <a:pPr lvl="1"/>
            <a:r>
              <a:rPr lang="en-US" dirty="0"/>
              <a:t>Can resolve ambiguous names</a:t>
            </a:r>
          </a:p>
          <a:p>
            <a:pPr lvl="1"/>
            <a:endParaRPr lang="en-US" dirty="0"/>
          </a:p>
          <a:p>
            <a:r>
              <a:rPr lang="en-US" dirty="0"/>
              <a:t>Two forms: </a:t>
            </a:r>
          </a:p>
          <a:p>
            <a:pPr lvl="1"/>
            <a:r>
              <a:rPr lang="en-US" dirty="0"/>
              <a:t>Column alias 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[AS]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new-col-name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/>
              <a:t>Table alias 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[AS]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new-table-name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5112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5DB5-6EF4-48DF-911E-66C63007D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Example</a:t>
            </a:r>
          </a:p>
        </p:txBody>
      </p:sp>
      <p:sp>
        <p:nvSpPr>
          <p:cNvPr id="4" name="Google Shape;258;p41">
            <a:extLst>
              <a:ext uri="{FF2B5EF4-FFF2-40B4-BE49-F238E27FC236}">
                <a16:creationId xmlns:a16="http://schemas.microsoft.com/office/drawing/2014/main" id="{585FFEE7-3442-4B6B-A5E3-F69DF1A8BE2A}"/>
              </a:ext>
            </a:extLst>
          </p:cNvPr>
          <p:cNvSpPr txBox="1">
            <a:spLocks/>
          </p:cNvSpPr>
          <p:nvPr/>
        </p:nvSpPr>
        <p:spPr>
          <a:xfrm>
            <a:off x="4338300" y="1690689"/>
            <a:ext cx="43092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</a:p>
          <a:p>
            <a:pPr marL="0" indent="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E.ID 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empID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 marL="0" indent="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E.Name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W.Department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FROM </a:t>
            </a:r>
          </a:p>
          <a:p>
            <a:pPr marL="45720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Employee E, </a:t>
            </a:r>
          </a:p>
          <a:p>
            <a:pPr marL="45720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WorksIn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W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</a:p>
          <a:p>
            <a:pPr marL="0" indent="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E.ID = W.ID;</a:t>
            </a:r>
          </a:p>
        </p:txBody>
      </p:sp>
      <p:pic>
        <p:nvPicPr>
          <p:cNvPr id="5" name="Google Shape;259;p41">
            <a:extLst>
              <a:ext uri="{FF2B5EF4-FFF2-40B4-BE49-F238E27FC236}">
                <a16:creationId xmlns:a16="http://schemas.microsoft.com/office/drawing/2014/main" id="{5FF3958A-4E41-4B04-92D2-0827BBF4B16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000" y="1878189"/>
            <a:ext cx="2190750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60;p41">
            <a:extLst>
              <a:ext uri="{FF2B5EF4-FFF2-40B4-BE49-F238E27FC236}">
                <a16:creationId xmlns:a16="http://schemas.microsoft.com/office/drawing/2014/main" id="{E1795B2E-BBA1-4C4B-B4C5-8B61F0CCDD3D}"/>
              </a:ext>
            </a:extLst>
          </p:cNvPr>
          <p:cNvSpPr txBox="1"/>
          <p:nvPr/>
        </p:nvSpPr>
        <p:spPr>
          <a:xfrm>
            <a:off x="0" y="5184189"/>
            <a:ext cx="8432100" cy="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Note: You cannot use a column alias in a WHERE clause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63315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F1AA0-01AF-41D3-A981-BEEBDDBE1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Example</a:t>
            </a:r>
          </a:p>
        </p:txBody>
      </p:sp>
      <p:pic>
        <p:nvPicPr>
          <p:cNvPr id="5" name="Google Shape;267;p42">
            <a:extLst>
              <a:ext uri="{FF2B5EF4-FFF2-40B4-BE49-F238E27FC236}">
                <a16:creationId xmlns:a16="http://schemas.microsoft.com/office/drawing/2014/main" id="{068907FA-0DD3-45DD-B748-915A888FCE9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6500" y="2667000"/>
            <a:ext cx="3267075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58;p41">
            <a:extLst>
              <a:ext uri="{FF2B5EF4-FFF2-40B4-BE49-F238E27FC236}">
                <a16:creationId xmlns:a16="http://schemas.microsoft.com/office/drawing/2014/main" id="{9B24200A-B4E1-4452-9298-214A701CAB34}"/>
              </a:ext>
            </a:extLst>
          </p:cNvPr>
          <p:cNvSpPr txBox="1">
            <a:spLocks/>
          </p:cNvSpPr>
          <p:nvPr/>
        </p:nvSpPr>
        <p:spPr>
          <a:xfrm>
            <a:off x="4338300" y="1690689"/>
            <a:ext cx="43092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</a:p>
          <a:p>
            <a:pPr marL="0" indent="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E.ID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AS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empID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 marL="0" indent="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E.Name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W.Department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FROM </a:t>
            </a:r>
          </a:p>
          <a:p>
            <a:pPr marL="45720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Employee E, </a:t>
            </a:r>
          </a:p>
          <a:p>
            <a:pPr marL="45720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WorksIn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W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</a:p>
          <a:p>
            <a:pPr marL="0" indent="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E.ID = W.ID;</a:t>
            </a:r>
          </a:p>
        </p:txBody>
      </p:sp>
    </p:spTree>
    <p:extLst>
      <p:ext uri="{BB962C8B-B14F-4D97-AF65-F5344CB8AC3E}">
        <p14:creationId xmlns:p14="http://schemas.microsoft.com/office/powerpoint/2010/main" val="3441816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2533-9F64-49DE-8532-EE9C83C94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Aliases and ‘Self-Joins’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0BA51-DF43-4425-95F8-1DCB64861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en-US" dirty="0"/>
              <a:t>Aliases can be used to copy a table, so that it can be combined with itself: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dirty="0"/>
          </a:p>
          <a:p>
            <a:pPr marL="914400" lvl="0" indent="0">
              <a:spcBef>
                <a:spcPts val="0"/>
              </a:spcBef>
              <a:buNone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A.Name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FROM </a:t>
            </a:r>
          </a:p>
          <a:p>
            <a:pPr marL="914400" lvl="0" indent="457200">
              <a:spcBef>
                <a:spcPts val="0"/>
              </a:spcBef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Employee A, </a:t>
            </a:r>
          </a:p>
          <a:p>
            <a:pPr marL="914400" lvl="0" indent="457200">
              <a:spcBef>
                <a:spcPts val="0"/>
              </a:spcBef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Employee B </a:t>
            </a:r>
          </a:p>
          <a:p>
            <a:pPr marL="914400" lvl="0" indent="457200">
              <a:spcBef>
                <a:spcPts val="0"/>
              </a:spcBef>
              <a:buNone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A.Dept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B.Dept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914400" lvl="0" indent="457200">
              <a:spcBef>
                <a:spcPts val="0"/>
              </a:spcBef>
              <a:buNone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B.Name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= ‘Andy’;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en-US" dirty="0"/>
              <a:t>Find the names of all employees who work in the same department as Andy.</a:t>
            </a:r>
          </a:p>
        </p:txBody>
      </p:sp>
      <p:pic>
        <p:nvPicPr>
          <p:cNvPr id="4" name="Google Shape;274;p43">
            <a:extLst>
              <a:ext uri="{FF2B5EF4-FFF2-40B4-BE49-F238E27FC236}">
                <a16:creationId xmlns:a16="http://schemas.microsoft.com/office/drawing/2014/main" id="{5009C3F8-D3EE-4CF4-B6BB-C3EA50A214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86490" y="2476860"/>
            <a:ext cx="2476500" cy="2305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3045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27EF3-57E0-450C-8F12-646A04AFE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Aliases and ‘Self-Joins’</a:t>
            </a:r>
          </a:p>
        </p:txBody>
      </p:sp>
      <p:sp>
        <p:nvSpPr>
          <p:cNvPr id="4" name="Google Shape;280;p44">
            <a:extLst>
              <a:ext uri="{FF2B5EF4-FFF2-40B4-BE49-F238E27FC236}">
                <a16:creationId xmlns:a16="http://schemas.microsoft.com/office/drawing/2014/main" id="{368A86CE-C5B9-44A5-8723-C7F58921D7E2}"/>
              </a:ext>
            </a:extLst>
          </p:cNvPr>
          <p:cNvSpPr txBox="1">
            <a:spLocks/>
          </p:cNvSpPr>
          <p:nvPr/>
        </p:nvSpPr>
        <p:spPr>
          <a:xfrm>
            <a:off x="471900" y="2558767"/>
            <a:ext cx="3999900" cy="361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GB"/>
              <a:t>Employee A</a:t>
            </a:r>
            <a:endParaRPr lang="en-GB" dirty="0"/>
          </a:p>
        </p:txBody>
      </p:sp>
      <p:sp>
        <p:nvSpPr>
          <p:cNvPr id="5" name="Google Shape;281;p44">
            <a:extLst>
              <a:ext uri="{FF2B5EF4-FFF2-40B4-BE49-F238E27FC236}">
                <a16:creationId xmlns:a16="http://schemas.microsoft.com/office/drawing/2014/main" id="{FFA3A90A-B4F5-47C1-B265-6DA2AB0A0E3D}"/>
              </a:ext>
            </a:extLst>
          </p:cNvPr>
          <p:cNvSpPr txBox="1">
            <a:spLocks/>
          </p:cNvSpPr>
          <p:nvPr/>
        </p:nvSpPr>
        <p:spPr>
          <a:xfrm>
            <a:off x="4694250" y="2558767"/>
            <a:ext cx="39999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GB"/>
              <a:t>Employee B</a:t>
            </a:r>
          </a:p>
        </p:txBody>
      </p:sp>
      <p:pic>
        <p:nvPicPr>
          <p:cNvPr id="6" name="Google Shape;282;p44">
            <a:extLst>
              <a:ext uri="{FF2B5EF4-FFF2-40B4-BE49-F238E27FC236}">
                <a16:creationId xmlns:a16="http://schemas.microsoft.com/office/drawing/2014/main" id="{25661BA1-1927-4EED-87B0-A18E5075C40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85988" y="3217750"/>
            <a:ext cx="2371725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83;p44">
            <a:extLst>
              <a:ext uri="{FF2B5EF4-FFF2-40B4-BE49-F238E27FC236}">
                <a16:creationId xmlns:a16="http://schemas.microsoft.com/office/drawing/2014/main" id="{B461B4E8-A985-4873-87FE-C3478942E1D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4050" y="3236813"/>
            <a:ext cx="2400300" cy="2257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3021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27EF3-57E0-450C-8F12-646A04AFE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Aliases and ‘Self-Joins’</a:t>
            </a:r>
          </a:p>
        </p:txBody>
      </p:sp>
      <p:sp>
        <p:nvSpPr>
          <p:cNvPr id="8" name="Google Shape;289;p45">
            <a:extLst>
              <a:ext uri="{FF2B5EF4-FFF2-40B4-BE49-F238E27FC236}">
                <a16:creationId xmlns:a16="http://schemas.microsoft.com/office/drawing/2014/main" id="{4411828C-EB2F-4797-BA2F-41EA6E40FFD3}"/>
              </a:ext>
            </a:extLst>
          </p:cNvPr>
          <p:cNvSpPr txBox="1">
            <a:spLocks/>
          </p:cNvSpPr>
          <p:nvPr/>
        </p:nvSpPr>
        <p:spPr>
          <a:xfrm>
            <a:off x="460962" y="1690689"/>
            <a:ext cx="8222100" cy="664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SELECT ... FROM 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Employee A, Employee B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 ...</a:t>
            </a:r>
          </a:p>
        </p:txBody>
      </p:sp>
      <p:pic>
        <p:nvPicPr>
          <p:cNvPr id="9" name="Google Shape;290;p45">
            <a:extLst>
              <a:ext uri="{FF2B5EF4-FFF2-40B4-BE49-F238E27FC236}">
                <a16:creationId xmlns:a16="http://schemas.microsoft.com/office/drawing/2014/main" id="{1164978F-950E-4F4B-AC26-4F1F573A7F1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43162" y="2377146"/>
            <a:ext cx="4257675" cy="3752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9024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27EF3-57E0-450C-8F12-646A04AFE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Aliases and ‘Self-Joins’</a:t>
            </a:r>
          </a:p>
        </p:txBody>
      </p:sp>
      <p:sp>
        <p:nvSpPr>
          <p:cNvPr id="8" name="Google Shape;296;p46">
            <a:extLst>
              <a:ext uri="{FF2B5EF4-FFF2-40B4-BE49-F238E27FC236}">
                <a16:creationId xmlns:a16="http://schemas.microsoft.com/office/drawing/2014/main" id="{A1A57D73-AD77-495C-A1DF-798F59220C5F}"/>
              </a:ext>
            </a:extLst>
          </p:cNvPr>
          <p:cNvSpPr txBox="1">
            <a:spLocks/>
          </p:cNvSpPr>
          <p:nvPr/>
        </p:nvSpPr>
        <p:spPr>
          <a:xfrm>
            <a:off x="628650" y="1600184"/>
            <a:ext cx="8222100" cy="664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SELECT ... FROM 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Employee A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Employee B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80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A.Dept</a:t>
            </a:r>
            <a:r>
              <a:rPr lang="en-US" sz="18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B.Dept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 ... </a:t>
            </a:r>
          </a:p>
        </p:txBody>
      </p:sp>
      <p:pic>
        <p:nvPicPr>
          <p:cNvPr id="9" name="Google Shape;297;p46">
            <a:extLst>
              <a:ext uri="{FF2B5EF4-FFF2-40B4-BE49-F238E27FC236}">
                <a16:creationId xmlns:a16="http://schemas.microsoft.com/office/drawing/2014/main" id="{A29CC569-636B-4738-893C-42D57835746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29900" y="2264379"/>
            <a:ext cx="4219575" cy="3705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8708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70613D-CA2A-49BF-BE36-7EA9341F3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Aliases and ‘Self-Joins’</a:t>
            </a:r>
          </a:p>
        </p:txBody>
      </p:sp>
      <p:sp>
        <p:nvSpPr>
          <p:cNvPr id="5" name="Google Shape;303;p47">
            <a:extLst>
              <a:ext uri="{FF2B5EF4-FFF2-40B4-BE49-F238E27FC236}">
                <a16:creationId xmlns:a16="http://schemas.microsoft.com/office/drawing/2014/main" id="{57DCBB25-D2CE-4F0A-8455-6D74323B01E1}"/>
              </a:ext>
            </a:extLst>
          </p:cNvPr>
          <p:cNvSpPr txBox="1">
            <a:spLocks/>
          </p:cNvSpPr>
          <p:nvPr/>
        </p:nvSpPr>
        <p:spPr>
          <a:xfrm>
            <a:off x="471900" y="2330168"/>
            <a:ext cx="82221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SELECT ... FROM Employee A, Employee B WHERE </a:t>
            </a:r>
            <a:r>
              <a:rPr lang="en-US" sz="1800" b="1" dirty="0" err="1">
                <a:latin typeface="Courier New"/>
                <a:ea typeface="Courier New"/>
                <a:cs typeface="Courier New"/>
                <a:sym typeface="Courier New"/>
              </a:rPr>
              <a:t>A.Dept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b="1" dirty="0" err="1">
                <a:latin typeface="Courier New"/>
                <a:ea typeface="Courier New"/>
                <a:cs typeface="Courier New"/>
                <a:sym typeface="Courier New"/>
              </a:rPr>
              <a:t>B.Dept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lang="en-US" sz="18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B.Name</a:t>
            </a:r>
            <a:r>
              <a:rPr lang="en-US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= ‘Andy’;</a:t>
            </a:r>
          </a:p>
        </p:txBody>
      </p:sp>
      <p:pic>
        <p:nvPicPr>
          <p:cNvPr id="6" name="Google Shape;304;p47">
            <a:extLst>
              <a:ext uri="{FF2B5EF4-FFF2-40B4-BE49-F238E27FC236}">
                <a16:creationId xmlns:a16="http://schemas.microsoft.com/office/drawing/2014/main" id="{ABC09C3E-AA07-4E75-973A-F6FB7C648B1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73150" y="3801575"/>
            <a:ext cx="4219575" cy="1409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38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1C721-C6F7-45B3-97B7-D67694FDF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SELECT: Overview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CCEEA-C322-47E7-9E20-A92CB97B2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SELECT [DISTINCT | ALL]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column-list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FROM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table-names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lvl="0" indent="457200"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[WHERE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] </a:t>
            </a:r>
          </a:p>
          <a:p>
            <a:pPr marL="0" lvl="0" indent="457200"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[ORDER BY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column-list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] </a:t>
            </a:r>
          </a:p>
          <a:p>
            <a:pPr marL="0" lvl="0" indent="457200"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[GROUP BY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column-list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] </a:t>
            </a:r>
          </a:p>
          <a:p>
            <a:pPr marL="0" lvl="0" indent="457200"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[HAVING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86578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21828-7BDE-4D09-A64B-DB924AC4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Aliases and ‘Self-Joins’</a:t>
            </a:r>
          </a:p>
        </p:txBody>
      </p:sp>
      <p:sp>
        <p:nvSpPr>
          <p:cNvPr id="3" name="Google Shape;310;p48">
            <a:extLst>
              <a:ext uri="{FF2B5EF4-FFF2-40B4-BE49-F238E27FC236}">
                <a16:creationId xmlns:a16="http://schemas.microsoft.com/office/drawing/2014/main" id="{69FB0C99-7745-439D-9F02-0BC180B6F942}"/>
              </a:ext>
            </a:extLst>
          </p:cNvPr>
          <p:cNvSpPr txBox="1">
            <a:spLocks/>
          </p:cNvSpPr>
          <p:nvPr/>
        </p:nvSpPr>
        <p:spPr>
          <a:xfrm>
            <a:off x="471900" y="2330168"/>
            <a:ext cx="82221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sz="18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A.Name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 FROM Employee A, Employee B </a:t>
            </a: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800" b="1" dirty="0" err="1">
                <a:latin typeface="Courier New"/>
                <a:ea typeface="Courier New"/>
                <a:cs typeface="Courier New"/>
                <a:sym typeface="Courier New"/>
              </a:rPr>
              <a:t>A.Dept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b="1" dirty="0" err="1">
                <a:latin typeface="Courier New"/>
                <a:ea typeface="Courier New"/>
                <a:cs typeface="Courier New"/>
                <a:sym typeface="Courier New"/>
              </a:rPr>
              <a:t>B.Dept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 AND </a:t>
            </a:r>
            <a:r>
              <a:rPr lang="en-US" sz="1800" b="1" dirty="0" err="1">
                <a:latin typeface="Courier New"/>
                <a:ea typeface="Courier New"/>
                <a:cs typeface="Courier New"/>
                <a:sym typeface="Courier New"/>
              </a:rPr>
              <a:t>B.Name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 = ‘Andy’;</a:t>
            </a:r>
          </a:p>
        </p:txBody>
      </p:sp>
      <p:pic>
        <p:nvPicPr>
          <p:cNvPr id="4" name="Google Shape;311;p48">
            <a:extLst>
              <a:ext uri="{FF2B5EF4-FFF2-40B4-BE49-F238E27FC236}">
                <a16:creationId xmlns:a16="http://schemas.microsoft.com/office/drawing/2014/main" id="{A7A784E3-697A-4B29-B025-767F81F05B7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31818" y="3614350"/>
            <a:ext cx="1302275" cy="19601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12;p48">
            <a:extLst>
              <a:ext uri="{FF2B5EF4-FFF2-40B4-BE49-F238E27FC236}">
                <a16:creationId xmlns:a16="http://schemas.microsoft.com/office/drawing/2014/main" id="{2D9FD531-AF39-4EB9-BDE7-8F6BA71A8318}"/>
              </a:ext>
            </a:extLst>
          </p:cNvPr>
          <p:cNvSpPr txBox="1"/>
          <p:nvPr/>
        </p:nvSpPr>
        <p:spPr>
          <a:xfrm>
            <a:off x="0" y="5730000"/>
            <a:ext cx="9144000" cy="8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Names of all employees who work in the same department as Andy.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070989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EBFBB-2307-452B-A223-81F1D7BD9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Subqueries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713EF0-EA62-4436-AFBC-16311601C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SELECT statement can be nested inside another query to form a subquery </a:t>
            </a:r>
          </a:p>
          <a:p>
            <a:r>
              <a:rPr lang="en-US" dirty="0"/>
              <a:t>The results of the subquery are passed back to the containing query</a:t>
            </a:r>
          </a:p>
          <a:p>
            <a:r>
              <a:rPr lang="en-US" dirty="0"/>
              <a:t>For example, retrieve a list of names of people who are in Andy’s department: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Employee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Dept =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Dept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Employee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WHERE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Name = ‘Andy’)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294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5E9110-7D8C-4A32-98D3-EAC32A65E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0E285-A35D-4CD7-AA22-090EEE22F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First the subquery is evaluated, returning ‘Marketing’ 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45720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Dept = ‘Marketing’;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endParaRPr lang="en-US" dirty="0"/>
          </a:p>
          <a:p>
            <a:r>
              <a:rPr lang="en-US" dirty="0"/>
              <a:t>This value is passed to the main query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FROM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lvl="0" indent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Dept =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457200" lvl="0" indent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(SELECT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Dept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457200" lvl="0" indent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   FROM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457200" lvl="0" indent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   WHERE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Name = ‘Andy’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endParaRPr lang="en-GB" dirty="0"/>
          </a:p>
        </p:txBody>
      </p:sp>
      <p:pic>
        <p:nvPicPr>
          <p:cNvPr id="7" name="Google Shape;274;p43">
            <a:extLst>
              <a:ext uri="{FF2B5EF4-FFF2-40B4-BE49-F238E27FC236}">
                <a16:creationId xmlns:a16="http://schemas.microsoft.com/office/drawing/2014/main" id="{DA4150A9-941C-44A8-A8BA-42541F87C28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70584" y="3083898"/>
            <a:ext cx="2476500" cy="2305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08471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30909-1806-4254-8C55-13E0E7E3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05E75-1BC5-4AB0-8D4D-B6F050AA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Often a subquery will return a set of values rather than a single value </a:t>
            </a:r>
          </a:p>
          <a:p>
            <a:r>
              <a:rPr lang="en-US" dirty="0"/>
              <a:t>We cannot directly compare a single value to a set. Doing so will result in an error</a:t>
            </a:r>
          </a:p>
          <a:p>
            <a:r>
              <a:rPr lang="en-US" dirty="0"/>
              <a:t>Options for handling sets 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/>
              <a:t> : checks to see if a value is in a set 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  <a:r>
              <a:rPr lang="en-US" dirty="0"/>
              <a:t> : checks to see if a set is empty 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ALL/ANY</a:t>
            </a:r>
            <a:r>
              <a:rPr lang="en-US" dirty="0"/>
              <a:t> : checks to see if a relationship holds for every/one member of a set 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dirty="0"/>
              <a:t> : can be used with any of the above 4</a:t>
            </a:r>
          </a:p>
        </p:txBody>
      </p:sp>
    </p:spTree>
    <p:extLst>
      <p:ext uri="{BB962C8B-B14F-4D97-AF65-F5344CB8AC3E}">
        <p14:creationId xmlns:p14="http://schemas.microsoft.com/office/powerpoint/2010/main" val="1420958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C891-8ED2-4A3A-97D6-367AFB2DF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sets: </a:t>
            </a:r>
            <a:r>
              <a:rPr lang="en-GB" dirty="0"/>
              <a:t>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CFE03-E97D-4F63-AA0A-26E505107A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457200" lvl="0" indent="-355600">
              <a:lnSpc>
                <a:spcPct val="115000"/>
              </a:lnSpc>
              <a:spcBef>
                <a:spcPts val="0"/>
              </a:spcBef>
              <a:buSzPts val="2000"/>
              <a:buChar char="●"/>
            </a:pPr>
            <a:r>
              <a:rPr lang="en-US" dirty="0"/>
              <a:t>Using IN we can see if a given value is in a set of values 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endParaRPr lang="en-US" dirty="0"/>
          </a:p>
          <a:p>
            <a:pPr marL="457200" lvl="0" indent="-355600">
              <a:lnSpc>
                <a:spcPct val="115000"/>
              </a:lnSpc>
              <a:spcBef>
                <a:spcPts val="0"/>
              </a:spcBef>
              <a:buSzPts val="2000"/>
              <a:buChar char="●"/>
            </a:pPr>
            <a:r>
              <a:rPr lang="en-US" dirty="0"/>
              <a:t>NOT IN checks to see if a given value is not in the set 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endParaRPr lang="en-US" dirty="0"/>
          </a:p>
          <a:p>
            <a:pPr marL="457200" lvl="0" indent="-355600">
              <a:lnSpc>
                <a:spcPct val="115000"/>
              </a:lnSpc>
              <a:spcBef>
                <a:spcPts val="0"/>
              </a:spcBef>
              <a:buSzPts val="2000"/>
              <a:buChar char="●"/>
            </a:pPr>
            <a:r>
              <a:rPr lang="en-US" dirty="0"/>
              <a:t>The set can be given explicitly or can be produced in a subquery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95C70-AF21-47EA-A438-00BBA0B229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SELECT columns </a:t>
            </a: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FROM tables </a:t>
            </a: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WHERE col </a:t>
            </a:r>
          </a:p>
          <a:p>
            <a:pPr marL="45720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IN set;</a:t>
            </a:r>
          </a:p>
          <a:p>
            <a:pPr marL="457200" lvl="0" indent="45720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SELECT columns </a:t>
            </a: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FROM tables </a:t>
            </a: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WHERE col </a:t>
            </a:r>
          </a:p>
          <a:p>
            <a:pPr marL="45720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NOT IN set;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33662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348;p53">
            <a:extLst>
              <a:ext uri="{FF2B5EF4-FFF2-40B4-BE49-F238E27FC236}">
                <a16:creationId xmlns:a16="http://schemas.microsoft.com/office/drawing/2014/main" id="{3D6F6E13-7E59-4C84-8E31-54A81575EFB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09887" y="79755"/>
            <a:ext cx="326707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49;p53">
            <a:extLst>
              <a:ext uri="{FF2B5EF4-FFF2-40B4-BE49-F238E27FC236}">
                <a16:creationId xmlns:a16="http://schemas.microsoft.com/office/drawing/2014/main" id="{1E958299-971F-46A5-A6BB-A10FCE7B175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0048" y="4325295"/>
            <a:ext cx="3324225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47;p53">
            <a:extLst>
              <a:ext uri="{FF2B5EF4-FFF2-40B4-BE49-F238E27FC236}">
                <a16:creationId xmlns:a16="http://schemas.microsoft.com/office/drawing/2014/main" id="{F8AB8C26-C5FF-46AF-B193-8AAF4BF21F22}"/>
              </a:ext>
            </a:extLst>
          </p:cNvPr>
          <p:cNvSpPr txBox="1">
            <a:spLocks/>
          </p:cNvSpPr>
          <p:nvPr/>
        </p:nvSpPr>
        <p:spPr>
          <a:xfrm>
            <a:off x="49946" y="2383146"/>
            <a:ext cx="9044108" cy="12128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SELECT * FROM 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indent="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WHERE 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Department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(‘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Marketing’,‘Sales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’);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CCDA670C-3425-47A9-9379-5EB329EEE5BA}"/>
              </a:ext>
            </a:extLst>
          </p:cNvPr>
          <p:cNvSpPr/>
          <p:nvPr/>
        </p:nvSpPr>
        <p:spPr>
          <a:xfrm>
            <a:off x="4276164" y="3676351"/>
            <a:ext cx="299677" cy="4568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4376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348;p53">
            <a:extLst>
              <a:ext uri="{FF2B5EF4-FFF2-40B4-BE49-F238E27FC236}">
                <a16:creationId xmlns:a16="http://schemas.microsoft.com/office/drawing/2014/main" id="{3D6F6E13-7E59-4C84-8E31-54A81575EFB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09887" y="79755"/>
            <a:ext cx="3267075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47;p53">
            <a:extLst>
              <a:ext uri="{FF2B5EF4-FFF2-40B4-BE49-F238E27FC236}">
                <a16:creationId xmlns:a16="http://schemas.microsoft.com/office/drawing/2014/main" id="{F8AB8C26-C5FF-46AF-B193-8AAF4BF21F22}"/>
              </a:ext>
            </a:extLst>
          </p:cNvPr>
          <p:cNvSpPr txBox="1">
            <a:spLocks/>
          </p:cNvSpPr>
          <p:nvPr/>
        </p:nvSpPr>
        <p:spPr>
          <a:xfrm>
            <a:off x="1519515" y="2365755"/>
            <a:ext cx="5812972" cy="12128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SELECT * FROM 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Department = ‘Marketing’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  OR 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Department = ‘Sales’;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CCDA670C-3425-47A9-9379-5EB329EEE5BA}"/>
              </a:ext>
            </a:extLst>
          </p:cNvPr>
          <p:cNvSpPr/>
          <p:nvPr/>
        </p:nvSpPr>
        <p:spPr>
          <a:xfrm>
            <a:off x="4276164" y="3676351"/>
            <a:ext cx="299677" cy="4568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oogle Shape;358;p54">
            <a:extLst>
              <a:ext uri="{FF2B5EF4-FFF2-40B4-BE49-F238E27FC236}">
                <a16:creationId xmlns:a16="http://schemas.microsoft.com/office/drawing/2014/main" id="{A073DF87-1485-44D7-90C3-DD88ADE8FE7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3888" y="4286594"/>
            <a:ext cx="3324225" cy="2057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79469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199C-17DD-4E7C-9D9F-F6368E43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sets: </a:t>
            </a:r>
            <a:r>
              <a:rPr lang="en-GB" dirty="0"/>
              <a:t>NOT IN</a:t>
            </a:r>
          </a:p>
        </p:txBody>
      </p:sp>
      <p:pic>
        <p:nvPicPr>
          <p:cNvPr id="4" name="Google Shape;366;p55">
            <a:extLst>
              <a:ext uri="{FF2B5EF4-FFF2-40B4-BE49-F238E27FC236}">
                <a16:creationId xmlns:a16="http://schemas.microsoft.com/office/drawing/2014/main" id="{6C1AD3F1-EB80-4E40-9C03-2A41DB683686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1887" y="2406375"/>
            <a:ext cx="3267075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65;p55">
            <a:extLst>
              <a:ext uri="{FF2B5EF4-FFF2-40B4-BE49-F238E27FC236}">
                <a16:creationId xmlns:a16="http://schemas.microsoft.com/office/drawing/2014/main" id="{C0676ACF-2D68-4FA4-86C5-20FB069E080D}"/>
              </a:ext>
            </a:extLst>
          </p:cNvPr>
          <p:cNvSpPr txBox="1">
            <a:spLocks/>
          </p:cNvSpPr>
          <p:nvPr/>
        </p:nvSpPr>
        <p:spPr>
          <a:xfrm>
            <a:off x="4646950" y="2406375"/>
            <a:ext cx="42723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b="1" dirty="0">
                <a:latin typeface="Courier New"/>
                <a:ea typeface="Courier New"/>
                <a:cs typeface="Courier New"/>
                <a:sym typeface="Courier New"/>
              </a:rPr>
              <a:t>SELECT * </a:t>
            </a:r>
          </a:p>
          <a:p>
            <a:pPr marL="0" indent="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b="1" dirty="0">
                <a:latin typeface="Courier New"/>
                <a:ea typeface="Courier New"/>
                <a:cs typeface="Courier New"/>
                <a:sym typeface="Courier New"/>
              </a:rPr>
              <a:t>FROM Employee </a:t>
            </a:r>
          </a:p>
          <a:p>
            <a:pPr marL="0" indent="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b="1" dirty="0">
                <a:latin typeface="Courier New"/>
                <a:ea typeface="Courier New"/>
                <a:cs typeface="Courier New"/>
                <a:sym typeface="Courier New"/>
              </a:rPr>
              <a:t>WHERE Name NOT IN </a:t>
            </a:r>
          </a:p>
          <a:p>
            <a:pPr marL="457200" indent="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b="1" dirty="0">
                <a:latin typeface="Courier New"/>
                <a:ea typeface="Courier New"/>
                <a:cs typeface="Courier New"/>
                <a:sym typeface="Courier New"/>
              </a:rPr>
              <a:t>(SELECT Manager </a:t>
            </a:r>
          </a:p>
          <a:p>
            <a:pPr marL="457200" indent="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b="1" dirty="0">
                <a:latin typeface="Courier New"/>
                <a:ea typeface="Courier New"/>
                <a:cs typeface="Courier New"/>
                <a:sym typeface="Courier New"/>
              </a:rPr>
              <a:t>FROM Employee);</a:t>
            </a:r>
          </a:p>
        </p:txBody>
      </p:sp>
    </p:spTree>
    <p:extLst>
      <p:ext uri="{BB962C8B-B14F-4D97-AF65-F5344CB8AC3E}">
        <p14:creationId xmlns:p14="http://schemas.microsoft.com/office/powerpoint/2010/main" val="7892159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F94F7-5AA6-4C51-9D20-8B81F547B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sets: </a:t>
            </a:r>
            <a:r>
              <a:rPr lang="en-GB" dirty="0"/>
              <a:t>NOT 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B9DB1-0473-48BD-ABC8-E4218AECA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2039444"/>
          </a:xfrm>
        </p:spPr>
        <p:txBody>
          <a:bodyPr>
            <a:normAutofit/>
          </a:bodyPr>
          <a:lstStyle/>
          <a:p>
            <a:r>
              <a:rPr lang="en-US" dirty="0"/>
              <a:t>First the subquery 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Manager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Employee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12682F-3450-4288-ABF6-E10EC5501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/>
          <a:p>
            <a:r>
              <a:rPr lang="en-US" dirty="0"/>
              <a:t>The original query is then the same as: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Employee 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NOT IN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(‘Chris’, ‘Jane’);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  <p:pic>
        <p:nvPicPr>
          <p:cNvPr id="6" name="Google Shape;374;p56">
            <a:extLst>
              <a:ext uri="{FF2B5EF4-FFF2-40B4-BE49-F238E27FC236}">
                <a16:creationId xmlns:a16="http://schemas.microsoft.com/office/drawing/2014/main" id="{FACAB9F9-5742-4C30-8AB2-5B28775EBC9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09762" y="3574062"/>
            <a:ext cx="1323975" cy="20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C0E7151A-BC13-4655-8E7A-77EDCB22F9B3}"/>
              </a:ext>
            </a:extLst>
          </p:cNvPr>
          <p:cNvSpPr/>
          <p:nvPr/>
        </p:nvSpPr>
        <p:spPr>
          <a:xfrm>
            <a:off x="2443523" y="3165822"/>
            <a:ext cx="253573" cy="408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oogle Shape;375;p56">
            <a:extLst>
              <a:ext uri="{FF2B5EF4-FFF2-40B4-BE49-F238E27FC236}">
                <a16:creationId xmlns:a16="http://schemas.microsoft.com/office/drawing/2014/main" id="{2F4CC9FB-02B5-4066-84E7-3FF92C797F7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150" y="5073649"/>
            <a:ext cx="3228975" cy="1419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68312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7D93E-3074-4019-ACCF-8F36DC8B6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sets: </a:t>
            </a:r>
            <a:r>
              <a:rPr lang="en-GB" dirty="0"/>
              <a:t>EXISTS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CE8D0-4F0C-40C6-9294-A7FC7D76F3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lvl="0" indent="-355600">
              <a:lnSpc>
                <a:spcPct val="115000"/>
              </a:lnSpc>
              <a:spcBef>
                <a:spcPts val="0"/>
              </a:spcBef>
              <a:buSzPts val="2000"/>
              <a:buChar char="●"/>
            </a:pPr>
            <a:r>
              <a:rPr lang="en-US" dirty="0"/>
              <a:t>Using EXISTS we can see whether there is at least one element in a given set </a:t>
            </a:r>
          </a:p>
          <a:p>
            <a:pPr marL="457200" lvl="0" indent="-355600">
              <a:lnSpc>
                <a:spcPct val="115000"/>
              </a:lnSpc>
              <a:spcBef>
                <a:spcPts val="0"/>
              </a:spcBef>
              <a:buSzPts val="2000"/>
              <a:buChar char="●"/>
            </a:pPr>
            <a:r>
              <a:rPr lang="en-US" dirty="0"/>
              <a:t>NOT EXISTS is true if the set is empty </a:t>
            </a:r>
          </a:p>
          <a:p>
            <a:pPr marL="457200" lvl="0" indent="-355600">
              <a:lnSpc>
                <a:spcPct val="115000"/>
              </a:lnSpc>
              <a:spcBef>
                <a:spcPts val="0"/>
              </a:spcBef>
              <a:buSzPts val="2000"/>
              <a:buChar char="●"/>
            </a:pPr>
            <a:r>
              <a:rPr lang="en-US" dirty="0"/>
              <a:t>The set is always given by a subquery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99FC0-7706-4CF0-BB2E-0C07D1F92E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columns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tables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WHERE EXISTS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; </a:t>
            </a: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columns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tables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WHERE NOT EXISTS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894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AD6B1-D442-4C7F-9CDF-7C3888BC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in This Lecture</a:t>
            </a:r>
            <a:endParaRPr lang="en-GB" dirty="0"/>
          </a:p>
        </p:txBody>
      </p:sp>
      <p:pic>
        <p:nvPicPr>
          <p:cNvPr id="4" name="Google Shape;86;p16" descr="Screen Shot 2016-02-23 at 17.51.26.png">
            <a:extLst>
              <a:ext uri="{FF2B5EF4-FFF2-40B4-BE49-F238E27FC236}">
                <a16:creationId xmlns:a16="http://schemas.microsoft.com/office/drawing/2014/main" id="{FD515E80-1184-4582-8179-C36EC9722880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49712" y="1825625"/>
            <a:ext cx="6044576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95337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0F741-E63A-4243-870C-3CBF83A3B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sets: </a:t>
            </a:r>
            <a:r>
              <a:rPr lang="en-GB" dirty="0"/>
              <a:t>EXISTS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A57D1-B22E-46B5-AA92-7073172A6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650" y="1825624"/>
            <a:ext cx="7886700" cy="415255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Retrieve all the info for those employees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who are also managers: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SELECT * FROM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AS 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E1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 WHERE EXISTS(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    SELECT * FROM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AS 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E2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      WHERE 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E1.Name = E2.Manager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</p:txBody>
      </p:sp>
      <p:pic>
        <p:nvPicPr>
          <p:cNvPr id="5" name="Google Shape;407;p60">
            <a:extLst>
              <a:ext uri="{FF2B5EF4-FFF2-40B4-BE49-F238E27FC236}">
                <a16:creationId xmlns:a16="http://schemas.microsoft.com/office/drawing/2014/main" id="{2FBE5597-BEA2-4EF2-8CD3-5B5477F39F8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8275" y="2470416"/>
            <a:ext cx="3267075" cy="228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77069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C98864-4D7E-48D0-BAA9-D139EA50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sets: </a:t>
            </a:r>
            <a:r>
              <a:rPr lang="en-GB" dirty="0"/>
              <a:t>EXISTS</a:t>
            </a:r>
          </a:p>
        </p:txBody>
      </p:sp>
      <p:sp>
        <p:nvSpPr>
          <p:cNvPr id="7" name="Google Shape;413;p61">
            <a:extLst>
              <a:ext uri="{FF2B5EF4-FFF2-40B4-BE49-F238E27FC236}">
                <a16:creationId xmlns:a16="http://schemas.microsoft.com/office/drawing/2014/main" id="{CB7DD806-841E-4E27-A9D3-2208D83A078E}"/>
              </a:ext>
            </a:extLst>
          </p:cNvPr>
          <p:cNvSpPr txBox="1">
            <a:spLocks/>
          </p:cNvSpPr>
          <p:nvPr/>
        </p:nvSpPr>
        <p:spPr>
          <a:xfrm>
            <a:off x="503961" y="1690689"/>
            <a:ext cx="82221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SELECT * FROM Employee AS E1 WHERE EXISTS (SELECT * FROM Employee AS E2 WHERE E1.Name = E2.Manager);</a:t>
            </a:r>
          </a:p>
        </p:txBody>
      </p:sp>
      <p:pic>
        <p:nvPicPr>
          <p:cNvPr id="8" name="Google Shape;414;p61">
            <a:extLst>
              <a:ext uri="{FF2B5EF4-FFF2-40B4-BE49-F238E27FC236}">
                <a16:creationId xmlns:a16="http://schemas.microsoft.com/office/drawing/2014/main" id="{5AA339BC-FABD-4D41-8035-DB36D7F9B6A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674" y="3108921"/>
            <a:ext cx="7800676" cy="2500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18208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34;p64">
            <a:extLst>
              <a:ext uri="{FF2B5EF4-FFF2-40B4-BE49-F238E27FC236}">
                <a16:creationId xmlns:a16="http://schemas.microsoft.com/office/drawing/2014/main" id="{8BE99A4C-6539-4BDC-BB16-B2CDEB25CF99}"/>
              </a:ext>
            </a:extLst>
          </p:cNvPr>
          <p:cNvSpPr txBox="1">
            <a:spLocks/>
          </p:cNvSpPr>
          <p:nvPr/>
        </p:nvSpPr>
        <p:spPr>
          <a:xfrm>
            <a:off x="1502228" y="2798595"/>
            <a:ext cx="6139543" cy="15090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b="1" dirty="0">
                <a:latin typeface="Courier New"/>
                <a:ea typeface="Courier New"/>
                <a:cs typeface="Courier New"/>
                <a:sym typeface="Courier New"/>
              </a:rPr>
              <a:t>SELECT * FROM Employee AS E1</a:t>
            </a:r>
          </a:p>
          <a:p>
            <a:pPr marL="0" indent="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b="1" dirty="0">
                <a:latin typeface="Courier New"/>
                <a:ea typeface="Courier New"/>
                <a:cs typeface="Courier New"/>
                <a:sym typeface="Courier New"/>
              </a:rPr>
              <a:t>WHERE EXISTS (</a:t>
            </a:r>
          </a:p>
          <a:p>
            <a:pPr marL="457200" indent="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b="1" dirty="0">
                <a:latin typeface="Courier New"/>
                <a:ea typeface="Courier New"/>
                <a:cs typeface="Courier New"/>
                <a:sym typeface="Courier New"/>
              </a:rPr>
              <a:t>SELECT * FROM Employee AS E2 </a:t>
            </a:r>
          </a:p>
          <a:p>
            <a:pPr marL="457200" indent="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b="1" dirty="0">
                <a:latin typeface="Courier New"/>
                <a:ea typeface="Courier New"/>
                <a:cs typeface="Courier New"/>
                <a:sym typeface="Courier New"/>
              </a:rPr>
              <a:t>WHERE E1.Name = E2.Manager);</a:t>
            </a:r>
          </a:p>
        </p:txBody>
      </p:sp>
      <p:pic>
        <p:nvPicPr>
          <p:cNvPr id="4" name="Google Shape;435;p64">
            <a:extLst>
              <a:ext uri="{FF2B5EF4-FFF2-40B4-BE49-F238E27FC236}">
                <a16:creationId xmlns:a16="http://schemas.microsoft.com/office/drawing/2014/main" id="{8F7C6518-5565-42EE-94AA-135142BFB5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03762" y="179858"/>
            <a:ext cx="326707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436;p64">
            <a:extLst>
              <a:ext uri="{FF2B5EF4-FFF2-40B4-BE49-F238E27FC236}">
                <a16:creationId xmlns:a16="http://schemas.microsoft.com/office/drawing/2014/main" id="{6A2F08A2-4D3F-4295-9AC5-9B640237D07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2274" y="5185993"/>
            <a:ext cx="321945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162D5E05-677D-4C4C-A818-F4285848FACD}"/>
              </a:ext>
            </a:extLst>
          </p:cNvPr>
          <p:cNvSpPr/>
          <p:nvPr/>
        </p:nvSpPr>
        <p:spPr>
          <a:xfrm>
            <a:off x="4326111" y="4307689"/>
            <a:ext cx="476410" cy="7023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6514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7571-4ECA-47AB-8B32-69B2F38DE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sets: </a:t>
            </a:r>
            <a:r>
              <a:rPr lang="en-GB" dirty="0"/>
              <a:t>ANY and ALL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B0B418-84A8-4D5D-8E64-A4F5F1FBB4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457200" lvl="0" indent="-355600">
              <a:lnSpc>
                <a:spcPct val="115000"/>
              </a:lnSpc>
              <a:spcBef>
                <a:spcPts val="0"/>
              </a:spcBef>
              <a:buSzPts val="2000"/>
              <a:buChar char="●"/>
            </a:pPr>
            <a:r>
              <a:rPr lang="en-US" dirty="0"/>
              <a:t>ANY and ALL compare a single value to a set of values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</a:p>
          <a:p>
            <a:pPr marL="457200" lvl="0" indent="-355600">
              <a:lnSpc>
                <a:spcPct val="115000"/>
              </a:lnSpc>
              <a:spcBef>
                <a:spcPts val="0"/>
              </a:spcBef>
              <a:buSzPts val="2000"/>
              <a:buChar char="●"/>
            </a:pPr>
            <a:r>
              <a:rPr lang="en-US" dirty="0"/>
              <a:t>They are used with comparison operators like = , &gt;, &lt;, &lt;&gt;, &gt;=, &lt;=</a:t>
            </a:r>
          </a:p>
          <a:p>
            <a:pPr marL="101600" lvl="0" indent="0">
              <a:lnSpc>
                <a:spcPct val="115000"/>
              </a:lnSpc>
              <a:spcBef>
                <a:spcPts val="0"/>
              </a:spcBef>
              <a:buSzPts val="2000"/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0AB22E-9EB4-498F-9811-C8CFD27303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457200" lvl="0" indent="-355600">
              <a:lnSpc>
                <a:spcPct val="100000"/>
              </a:lnSpc>
              <a:spcBef>
                <a:spcPts val="0"/>
              </a:spcBef>
              <a:buSzPts val="2000"/>
              <a:buChar char="●"/>
            </a:pP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= ANY (set)</a:t>
            </a:r>
            <a:r>
              <a:rPr lang="en-US" dirty="0"/>
              <a:t> </a:t>
            </a:r>
          </a:p>
          <a:p>
            <a:pPr marL="914400" lvl="0" indent="-355600">
              <a:lnSpc>
                <a:spcPct val="100000"/>
              </a:lnSpc>
              <a:spcBef>
                <a:spcPts val="0"/>
              </a:spcBef>
              <a:buSzPts val="2000"/>
              <a:buChar char="●"/>
            </a:pPr>
            <a:r>
              <a:rPr lang="en-US" dirty="0"/>
              <a:t>is true if there is at least one member of the set equal to value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457200" lvl="0" indent="-355600">
              <a:lnSpc>
                <a:spcPct val="100000"/>
              </a:lnSpc>
              <a:spcBef>
                <a:spcPts val="0"/>
              </a:spcBef>
              <a:buSzPts val="2000"/>
              <a:buChar char="●"/>
            </a:pP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= ALL (set)</a:t>
            </a:r>
          </a:p>
          <a:p>
            <a:pPr marL="914400" lvl="0" indent="-355600">
              <a:lnSpc>
                <a:spcPct val="100000"/>
              </a:lnSpc>
              <a:spcBef>
                <a:spcPts val="0"/>
              </a:spcBef>
              <a:buSzPts val="2000"/>
              <a:buChar char="●"/>
            </a:pPr>
            <a:r>
              <a:rPr lang="en-US" dirty="0"/>
              <a:t>is true if all members of the set are equal to the value</a:t>
            </a:r>
            <a:endParaRPr lang="en-US" sz="32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184201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9FDE99-5AB5-4F91-A0F0-48723519A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sets: </a:t>
            </a:r>
            <a:r>
              <a:rPr lang="en-GB" dirty="0"/>
              <a:t>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96E91-A4B8-463D-9A07-F2E2AFE9E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name(s) of the employee(s) who earn the highest salary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Employee:</a:t>
            </a:r>
          </a:p>
        </p:txBody>
      </p:sp>
      <p:pic>
        <p:nvPicPr>
          <p:cNvPr id="5" name="Google Shape;451;p66">
            <a:extLst>
              <a:ext uri="{FF2B5EF4-FFF2-40B4-BE49-F238E27FC236}">
                <a16:creationId xmlns:a16="http://schemas.microsoft.com/office/drawing/2014/main" id="{54E43DCA-616A-4F86-BBAB-E4F3F93C976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95513" y="3678235"/>
            <a:ext cx="1533525" cy="1733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49229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D627C-08CA-4583-95C8-B27407B7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sets: ALL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827CC-32EE-4E5F-BB1D-CBF5D1115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577" y="1886997"/>
            <a:ext cx="4229178" cy="3862881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Find the name(s) of the employee(s) who earn the highest salary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Salary &gt;= </a:t>
            </a: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ALL (</a:t>
            </a: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	SELECT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Salary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45720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endParaRPr lang="en-GB" dirty="0"/>
          </a:p>
        </p:txBody>
      </p:sp>
      <p:pic>
        <p:nvPicPr>
          <p:cNvPr id="4" name="Google Shape;458;p67">
            <a:extLst>
              <a:ext uri="{FF2B5EF4-FFF2-40B4-BE49-F238E27FC236}">
                <a16:creationId xmlns:a16="http://schemas.microsoft.com/office/drawing/2014/main" id="{BCFB5E7A-5409-45D4-8A53-19CB10E8E0A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8311" y="2084888"/>
            <a:ext cx="1533525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459;p67">
            <a:extLst>
              <a:ext uri="{FF2B5EF4-FFF2-40B4-BE49-F238E27FC236}">
                <a16:creationId xmlns:a16="http://schemas.microsoft.com/office/drawing/2014/main" id="{8131A086-7F80-4444-8B47-994B59C2157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9311" y="4394213"/>
            <a:ext cx="771525" cy="723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14976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128D-7B7D-4DD7-BFB3-579708682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sets: </a:t>
            </a:r>
            <a:r>
              <a:rPr lang="en-GB" dirty="0"/>
              <a:t>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00DCF-D2F1-4A1F-92D8-11B354404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name(s) of the employee(s) who earn more than someone else</a:t>
            </a:r>
          </a:p>
          <a:p>
            <a:endParaRPr lang="en-GB" dirty="0"/>
          </a:p>
        </p:txBody>
      </p:sp>
      <p:pic>
        <p:nvPicPr>
          <p:cNvPr id="5" name="Google Shape;467;p68">
            <a:extLst>
              <a:ext uri="{FF2B5EF4-FFF2-40B4-BE49-F238E27FC236}">
                <a16:creationId xmlns:a16="http://schemas.microsoft.com/office/drawing/2014/main" id="{79AACD8C-C727-41AE-BBF0-FE5377D9BA2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05237" y="3134519"/>
            <a:ext cx="1533525" cy="1733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36502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D627C-08CA-4583-95C8-B27407B72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Handling sets: A</a:t>
            </a:r>
            <a:r>
              <a:rPr lang="en-US" altLang="zh-CN" dirty="0"/>
              <a:t>NY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827CC-32EE-4E5F-BB1D-CBF5D1115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577" y="1886997"/>
            <a:ext cx="4229178" cy="38628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Find the name(s) of the employee(s) who earn more than someone else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Salary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45720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ANY ( </a:t>
            </a:r>
          </a:p>
          <a:p>
            <a:pPr marL="45720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Salary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45720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</p:txBody>
      </p:sp>
      <p:pic>
        <p:nvPicPr>
          <p:cNvPr id="6" name="Google Shape;474;p69">
            <a:extLst>
              <a:ext uri="{FF2B5EF4-FFF2-40B4-BE49-F238E27FC236}">
                <a16:creationId xmlns:a16="http://schemas.microsoft.com/office/drawing/2014/main" id="{A3AF5E24-C9D7-4CD2-BB10-2AAD265DDFA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43602" y="2069520"/>
            <a:ext cx="1533525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475;p69">
            <a:extLst>
              <a:ext uri="{FF2B5EF4-FFF2-40B4-BE49-F238E27FC236}">
                <a16:creationId xmlns:a16="http://schemas.microsoft.com/office/drawing/2014/main" id="{15E5B6B5-9E08-4702-A6D5-178154FD3B0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590" y="4203233"/>
            <a:ext cx="771525" cy="1381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9397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BAA5E-51BA-4D95-BABE-5FB3E3D29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688-5E7E-43BE-92D6-9C0AE031C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 Search </a:t>
            </a:r>
          </a:p>
          <a:p>
            <a:pPr lvl="1"/>
            <a:r>
              <a:rPr lang="en-US" dirty="0"/>
              <a:t>Commonly used for searching product catalogues etc. </a:t>
            </a:r>
          </a:p>
          <a:p>
            <a:pPr lvl="1"/>
            <a:r>
              <a:rPr lang="en-US" dirty="0"/>
              <a:t>Need to search by keywords </a:t>
            </a:r>
          </a:p>
          <a:p>
            <a:pPr lvl="1"/>
            <a:r>
              <a:rPr lang="en-US" dirty="0"/>
              <a:t>Might need to use partial keywords</a:t>
            </a:r>
          </a:p>
          <a:p>
            <a:endParaRPr lang="en-GB" dirty="0"/>
          </a:p>
          <a:p>
            <a:r>
              <a:rPr lang="en-US" dirty="0"/>
              <a:t>For example: Given a database of books, searching for “crypt” might return 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Cryptonomicon</a:t>
            </a:r>
            <a:r>
              <a:rPr lang="en-US" dirty="0"/>
              <a:t>” by Neil Stephenson </a:t>
            </a:r>
          </a:p>
          <a:p>
            <a:pPr lvl="1"/>
            <a:r>
              <a:rPr lang="en-US" dirty="0"/>
              <a:t>“Applied Cryptography” by Bruce </a:t>
            </a:r>
            <a:r>
              <a:rPr lang="en-US" dirty="0" err="1"/>
              <a:t>Schneier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42435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C3802-07B4-4089-9A58-3FEBE6A90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D1C08-EE4D-47AE-86A8-A3C0E68B7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en-US" dirty="0"/>
              <a:t>We can use the LIKE keyword to perform string comparisons in queries</a:t>
            </a:r>
          </a:p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en-US" dirty="0"/>
              <a:t>Like is not the same as ‘=’ because it allows wildcard characters </a:t>
            </a:r>
          </a:p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en-US" dirty="0"/>
              <a:t>It is NOT normally case sensitive</a:t>
            </a:r>
          </a:p>
          <a:p>
            <a:pPr marL="0" lvl="0" indent="0" algn="ctr">
              <a:spcBef>
                <a:spcPts val="1600"/>
              </a:spcBef>
              <a:buNone/>
            </a:pP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>
              <a:spcBef>
                <a:spcPts val="160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SELECT * FROM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books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lvl="0" indent="457200" algn="ctr"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bookName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LIKE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“%crypt%”;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2969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1438-EA6B-414F-893A-972C4DFB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B135E-5911-402B-97EA-1B24036278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GB" dirty="0"/>
                  <a:t>In its simplest form, SELECT is the SQL version 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projection</a:t>
                </a:r>
                <a:r>
                  <a:rPr lang="en-GB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𝑎𝑡𝑡𝑟𝑖𝑏𝑢𝑡𝑒𝑠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SELECT</a:t>
                </a:r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col1[,col2…] </a:t>
                </a:r>
                <a:r>
                  <a:rPr lang="en-GB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FROM</a:t>
                </a:r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table-name;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Selection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𝑝𝑟𝑒𝑑𝑖𝑐𝑎𝑡𝑒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can be achieved by using a WHERE clause:</a:t>
                </a:r>
              </a:p>
              <a:p>
                <a:pPr marL="0" indent="0">
                  <a:buNone/>
                </a:pPr>
                <a:r>
                  <a:rPr lang="en-GB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SELECT</a:t>
                </a:r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 </a:t>
                </a:r>
                <a:r>
                  <a:rPr lang="en-GB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FROM</a:t>
                </a:r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table-name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GB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WHERE</a:t>
                </a:r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predicate;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Star (*) means all columns of table.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B135E-5911-402B-97EA-1B24036278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3641" b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5680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3B13A-D742-4A99-8943-44A4AB96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BA5521-3110-44D0-9489-85D9307B97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‘%’ character can represent any number of characters, including none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bookName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“crypt%”</a:t>
            </a:r>
          </a:p>
          <a:p>
            <a:endParaRPr lang="en-US" dirty="0"/>
          </a:p>
          <a:p>
            <a:r>
              <a:rPr lang="en-US" dirty="0"/>
              <a:t>Will return “Cryptography Engineering” and “</a:t>
            </a:r>
            <a:r>
              <a:rPr lang="en-US" dirty="0" err="1"/>
              <a:t>Cryptonomicon</a:t>
            </a:r>
            <a:r>
              <a:rPr lang="en-US" dirty="0"/>
              <a:t>” but not “Applied Cryptography”</a:t>
            </a:r>
          </a:p>
          <a:p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F92867-439F-4E2B-8B1A-07211BEFF9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‘_’ character represents exactly one character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bookName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“cloud_”</a:t>
            </a:r>
          </a:p>
          <a:p>
            <a:endParaRPr lang="en-US" dirty="0"/>
          </a:p>
          <a:p>
            <a:r>
              <a:rPr lang="en-US" dirty="0"/>
              <a:t>Will return “Clouds” but not “Cloud” or “cloud computing”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52670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5B6FC-623D-4310-BF33-E6DDE4EC8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37F7E-9BFA-4A69-9277-2053AA8537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Sometimes you might need to search for a set of words </a:t>
            </a:r>
          </a:p>
          <a:p>
            <a:pPr lvl="1"/>
            <a:r>
              <a:rPr lang="en-US" dirty="0"/>
              <a:t>To find entries with all words you can link conditions with AND </a:t>
            </a:r>
          </a:p>
          <a:p>
            <a:pPr lvl="1"/>
            <a:r>
              <a:rPr lang="en-US" dirty="0"/>
              <a:t>To find entries with any words use OR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AEF57-71EE-40E0-9447-AF81F99A5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825625"/>
            <a:ext cx="4281937" cy="4351338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SELECT * FROM </a:t>
            </a: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books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WHERE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bookName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 LIKE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“%crypt%”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bookName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LIKE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“%cloud%”;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656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D4577A-D5D8-4068-8F70-9B879F9C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pic>
        <p:nvPicPr>
          <p:cNvPr id="7" name="Google Shape;509;p74">
            <a:extLst>
              <a:ext uri="{FF2B5EF4-FFF2-40B4-BE49-F238E27FC236}">
                <a16:creationId xmlns:a16="http://schemas.microsoft.com/office/drawing/2014/main" id="{2CEB2400-2F4D-43B6-A644-FE419975E19D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3925" y="1616539"/>
            <a:ext cx="7296150" cy="27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13BBCA-883E-4108-9094-C0200BFE17B7}"/>
              </a:ext>
            </a:extLst>
          </p:cNvPr>
          <p:cNvSpPr/>
          <p:nvPr/>
        </p:nvSpPr>
        <p:spPr>
          <a:xfrm>
            <a:off x="923924" y="4955296"/>
            <a:ext cx="75914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Aft>
                <a:spcPts val="1600"/>
              </a:spcAft>
            </a:pPr>
            <a:r>
              <a:rPr lang="en-US" sz="2800" dirty="0"/>
              <a:t>Write a query to find any track title containing either the string ‘boy’ or ‘girl’ </a:t>
            </a:r>
          </a:p>
        </p:txBody>
      </p:sp>
    </p:spTree>
    <p:extLst>
      <p:ext uri="{BB962C8B-B14F-4D97-AF65-F5344CB8AC3E}">
        <p14:creationId xmlns:p14="http://schemas.microsoft.com/office/powerpoint/2010/main" val="8179828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D4577A-D5D8-4068-8F70-9B879F9C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6A745-CD46-460D-A8D0-7EAD51C2D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Track_title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FROM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Track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 WHERE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Track_title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LIKE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“%boy%”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 OR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Track_title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LIKE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“%girl%”;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17506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BF14C-45A5-4F75-94DE-9AD8D0A4B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Date, Time, Datetime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869ED-DABA-49CA-8D82-F4C662118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5886"/>
            <a:ext cx="7886700" cy="4896987"/>
          </a:xfrm>
        </p:spPr>
        <p:txBody>
          <a:bodyPr>
            <a:normAutofit/>
          </a:bodyPr>
          <a:lstStyle/>
          <a:p>
            <a:r>
              <a:rPr lang="en-US" dirty="0"/>
              <a:t>3 different types for a time column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Timestamp: as Datetime, usually used to display current date and time (‘2014-11-04 15:30:43’)</a:t>
            </a:r>
          </a:p>
          <a:p>
            <a:r>
              <a:rPr lang="en-US" dirty="0"/>
              <a:t>Usual conditions may be used on WHERE clauses 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table-name 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WHERE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date-of-event &lt; ‘2012-01-01’; </a:t>
            </a:r>
          </a:p>
          <a:p>
            <a:r>
              <a:rPr lang="en-US" dirty="0"/>
              <a:t>Or 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WHERE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date-of-event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‘2014-11-%’;</a:t>
            </a:r>
          </a:p>
        </p:txBody>
      </p:sp>
      <p:pic>
        <p:nvPicPr>
          <p:cNvPr id="4" name="Google Shape;522;p76">
            <a:extLst>
              <a:ext uri="{FF2B5EF4-FFF2-40B4-BE49-F238E27FC236}">
                <a16:creationId xmlns:a16="http://schemas.microsoft.com/office/drawing/2014/main" id="{56432CDD-20B7-4DDB-97DA-50396F751C4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33245" y="1985547"/>
            <a:ext cx="5103560" cy="102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39054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4D074F-1F36-4136-B713-5016B60E3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728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7EE1F-0121-4092-8E22-36FC7BE7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DISTINCT and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90331-1BAA-4FF4-8154-45DB07625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4245429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Sometimes you end up with duplicate entries </a:t>
            </a:r>
          </a:p>
          <a:p>
            <a:r>
              <a:rPr lang="en-US" sz="2400" dirty="0"/>
              <a:t>Using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en-US" sz="2400" dirty="0"/>
              <a:t> removes duplicates </a:t>
            </a:r>
          </a:p>
          <a:p>
            <a:r>
              <a:rPr lang="en-US" sz="2400" dirty="0"/>
              <a:t>Using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sz="2400" dirty="0"/>
              <a:t> retains duplicates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sz="2400" dirty="0"/>
              <a:t> is used as a default if neither is supplied </a:t>
            </a:r>
          </a:p>
          <a:p>
            <a:r>
              <a:rPr lang="en-US" sz="2400" dirty="0"/>
              <a:t>These will work over multiple columns</a:t>
            </a:r>
          </a:p>
        </p:txBody>
      </p:sp>
      <p:pic>
        <p:nvPicPr>
          <p:cNvPr id="4" name="Google Shape;93;p17">
            <a:extLst>
              <a:ext uri="{FF2B5EF4-FFF2-40B4-BE49-F238E27FC236}">
                <a16:creationId xmlns:a16="http://schemas.microsoft.com/office/drawing/2014/main" id="{210A3FE6-2506-4FB2-B476-2B188019525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3100" y="1690689"/>
            <a:ext cx="3292250" cy="4217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9224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FD54E-143A-4927-A2EC-BF8ECE62C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Clauses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78E722-E4DC-41C9-9BB4-5EA40A4CD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/>
              <a:t> clause restricts rows that are returned </a:t>
            </a:r>
          </a:p>
          <a:p>
            <a:r>
              <a:rPr lang="en-US" dirty="0"/>
              <a:t>It takes the form of a condition </a:t>
            </a:r>
          </a:p>
          <a:p>
            <a:r>
              <a:rPr lang="en-US" dirty="0"/>
              <a:t>only rows that satisfy the condition are returned</a:t>
            </a:r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8DE4BC-85AB-427D-9CA8-1A29B3FFF5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Example conditions: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Mark &lt; 40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First = ‘John’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First &lt;&gt; ‘John’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First = Last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(First = ‘John’) AND (Last = ‘Smith’)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(Mark &lt; 40) OR (Mark &gt; 70)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/>
              <a:t>&lt;&gt;  NOT equal to</a:t>
            </a:r>
          </a:p>
        </p:txBody>
      </p:sp>
    </p:spTree>
    <p:extLst>
      <p:ext uri="{BB962C8B-B14F-4D97-AF65-F5344CB8AC3E}">
        <p14:creationId xmlns:p14="http://schemas.microsoft.com/office/powerpoint/2010/main" val="3955559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1A71D-3DF5-4551-AD7C-99EFBFE35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WHERE: Examples</a:t>
            </a:r>
          </a:p>
        </p:txBody>
      </p:sp>
      <p:sp>
        <p:nvSpPr>
          <p:cNvPr id="5" name="Google Shape;106;p19">
            <a:extLst>
              <a:ext uri="{FF2B5EF4-FFF2-40B4-BE49-F238E27FC236}">
                <a16:creationId xmlns:a16="http://schemas.microsoft.com/office/drawing/2014/main" id="{1424E8D5-21E9-4CC5-A7F8-D70AA1B46A8F}"/>
              </a:ext>
            </a:extLst>
          </p:cNvPr>
          <p:cNvSpPr txBox="1">
            <a:spLocks/>
          </p:cNvSpPr>
          <p:nvPr/>
        </p:nvSpPr>
        <p:spPr>
          <a:xfrm>
            <a:off x="471900" y="2121628"/>
            <a:ext cx="3633900" cy="102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b="1" dirty="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sz="2200" dirty="0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200" b="1" dirty="0">
                <a:latin typeface="Courier New"/>
                <a:ea typeface="Courier New"/>
                <a:cs typeface="Courier New"/>
                <a:sym typeface="Courier New"/>
              </a:rPr>
              <a:t> FROM </a:t>
            </a:r>
            <a:r>
              <a:rPr lang="en-US" sz="2200" dirty="0">
                <a:latin typeface="Courier New"/>
                <a:ea typeface="Courier New"/>
                <a:cs typeface="Courier New"/>
                <a:sym typeface="Courier New"/>
              </a:rPr>
              <a:t>Grade</a:t>
            </a:r>
            <a:r>
              <a:rPr lang="en-US" sz="2200" b="1" dirty="0">
                <a:latin typeface="Courier New"/>
                <a:ea typeface="Courier New"/>
                <a:cs typeface="Courier New"/>
                <a:sym typeface="Courier New"/>
              </a:rPr>
              <a:t> WHERE </a:t>
            </a:r>
            <a:r>
              <a:rPr lang="en-US" sz="2200" dirty="0">
                <a:latin typeface="Courier New"/>
                <a:ea typeface="Courier New"/>
                <a:cs typeface="Courier New"/>
                <a:sym typeface="Courier New"/>
              </a:rPr>
              <a:t>Mark &gt;= 60</a:t>
            </a:r>
            <a:r>
              <a:rPr lang="en-US" sz="2200"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6" name="Google Shape;107;p19">
            <a:extLst>
              <a:ext uri="{FF2B5EF4-FFF2-40B4-BE49-F238E27FC236}">
                <a16:creationId xmlns:a16="http://schemas.microsoft.com/office/drawing/2014/main" id="{CCA075F3-F4C3-4484-84D0-84CB0FE1CE14}"/>
              </a:ext>
            </a:extLst>
          </p:cNvPr>
          <p:cNvSpPr txBox="1">
            <a:spLocks/>
          </p:cNvSpPr>
          <p:nvPr/>
        </p:nvSpPr>
        <p:spPr>
          <a:xfrm>
            <a:off x="5038275" y="2121628"/>
            <a:ext cx="3963300" cy="1533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b="1" dirty="0">
                <a:latin typeface="Courier New"/>
                <a:ea typeface="Courier New"/>
                <a:cs typeface="Courier New"/>
                <a:sym typeface="Courier New"/>
              </a:rPr>
              <a:t>SELECT DISTINCT </a:t>
            </a:r>
            <a:r>
              <a:rPr lang="en-US" sz="2200" dirty="0"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 sz="22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indent="457200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b="1" dirty="0"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2200" dirty="0">
                <a:latin typeface="Courier New"/>
                <a:ea typeface="Courier New"/>
                <a:cs typeface="Courier New"/>
                <a:sym typeface="Courier New"/>
              </a:rPr>
              <a:t>Grade</a:t>
            </a:r>
            <a:r>
              <a:rPr lang="en-US" sz="22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indent="457200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2200" dirty="0">
                <a:latin typeface="Courier New"/>
                <a:ea typeface="Courier New"/>
                <a:cs typeface="Courier New"/>
                <a:sym typeface="Courier New"/>
              </a:rPr>
              <a:t>Mark &gt;= 60</a:t>
            </a:r>
            <a:r>
              <a:rPr lang="en-US" sz="2200"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pic>
        <p:nvPicPr>
          <p:cNvPr id="7" name="Google Shape;108;p19">
            <a:extLst>
              <a:ext uri="{FF2B5EF4-FFF2-40B4-BE49-F238E27FC236}">
                <a16:creationId xmlns:a16="http://schemas.microsoft.com/office/drawing/2014/main" id="{9E22E607-AD63-40B1-89B9-AB2EE1C8863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4725" y="3324353"/>
            <a:ext cx="2847700" cy="238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09;p19">
            <a:extLst>
              <a:ext uri="{FF2B5EF4-FFF2-40B4-BE49-F238E27FC236}">
                <a16:creationId xmlns:a16="http://schemas.microsoft.com/office/drawing/2014/main" id="{D09449B8-2D11-46CC-921C-026625DAF10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9175" y="3651078"/>
            <a:ext cx="1286600" cy="1964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6303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92607-81FD-4583-8F98-0EEF5B0E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2343" y="5917825"/>
            <a:ext cx="3257550" cy="683656"/>
          </a:xfrm>
        </p:spPr>
        <p:txBody>
          <a:bodyPr>
            <a:normAutofit fontScale="90000"/>
          </a:bodyPr>
          <a:lstStyle/>
          <a:p>
            <a:r>
              <a:rPr lang="en-US" dirty="0"/>
              <a:t>Try It Yourself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30E702-64FF-4A5C-83D9-1BC385D68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4" y="238405"/>
            <a:ext cx="8858251" cy="19812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Write an SQL query to find a list of the ID numbers and Marks for students who have passed (scored 50% or more) in IAI</a:t>
            </a:r>
          </a:p>
          <a:p>
            <a:r>
              <a:rPr lang="en-US" dirty="0"/>
              <a:t>Write an SQL query to find the combined list of the student IDs for both the IAI and PR2 module</a:t>
            </a:r>
            <a:r>
              <a:rPr lang="en-GB" dirty="0"/>
              <a:t>.</a:t>
            </a:r>
            <a:endParaRPr lang="en-US" dirty="0"/>
          </a:p>
        </p:txBody>
      </p:sp>
      <p:pic>
        <p:nvPicPr>
          <p:cNvPr id="6" name="Google Shape;117;p20">
            <a:extLst>
              <a:ext uri="{FF2B5EF4-FFF2-40B4-BE49-F238E27FC236}">
                <a16:creationId xmlns:a16="http://schemas.microsoft.com/office/drawing/2014/main" id="{8F760B63-5D3B-4830-AA49-7E000E163B5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07" y="2491991"/>
            <a:ext cx="2830825" cy="344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18;p20">
            <a:extLst>
              <a:ext uri="{FF2B5EF4-FFF2-40B4-BE49-F238E27FC236}">
                <a16:creationId xmlns:a16="http://schemas.microsoft.com/office/drawing/2014/main" id="{B4A8E367-F6E7-435E-AEEF-67C6C71F9B0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8746" y="2105389"/>
            <a:ext cx="2505075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ED73B5CA-B024-41DB-A1B1-33F063D91BC9}"/>
              </a:ext>
            </a:extLst>
          </p:cNvPr>
          <p:cNvSpPr/>
          <p:nvPr/>
        </p:nvSpPr>
        <p:spPr>
          <a:xfrm>
            <a:off x="3261064" y="2879250"/>
            <a:ext cx="971550" cy="39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5BC0ED-039F-4278-B6EA-B831C62ADD73}"/>
              </a:ext>
            </a:extLst>
          </p:cNvPr>
          <p:cNvSpPr txBox="1"/>
          <p:nvPr/>
        </p:nvSpPr>
        <p:spPr>
          <a:xfrm>
            <a:off x="3560338" y="250991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  <a:endParaRPr lang="en-GB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B207275-8DFD-403E-8370-CA21AF7300B5}"/>
              </a:ext>
            </a:extLst>
          </p:cNvPr>
          <p:cNvSpPr/>
          <p:nvPr/>
        </p:nvSpPr>
        <p:spPr>
          <a:xfrm>
            <a:off x="3180130" y="4850231"/>
            <a:ext cx="971550" cy="39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CFA823-F921-4C43-A62C-80BBE8A90890}"/>
              </a:ext>
            </a:extLst>
          </p:cNvPr>
          <p:cNvSpPr txBox="1"/>
          <p:nvPr/>
        </p:nvSpPr>
        <p:spPr>
          <a:xfrm>
            <a:off x="3519871" y="444238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  <a:endParaRPr lang="en-GB" dirty="0"/>
          </a:p>
        </p:txBody>
      </p:sp>
      <p:pic>
        <p:nvPicPr>
          <p:cNvPr id="12" name="Google Shape;154;p25">
            <a:extLst>
              <a:ext uri="{FF2B5EF4-FFF2-40B4-BE49-F238E27FC236}">
                <a16:creationId xmlns:a16="http://schemas.microsoft.com/office/drawing/2014/main" id="{BE8A09E6-0FBB-4656-A8AF-BF2484ED35C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1680" y="3793929"/>
            <a:ext cx="1201200" cy="2489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2644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1269</TotalTime>
  <Words>2042</Words>
  <Application>Microsoft Macintosh PowerPoint</Application>
  <PresentationFormat>On-screen Show (4:3)</PresentationFormat>
  <Paragraphs>356</Paragraphs>
  <Slides>55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Courier New</vt:lpstr>
      <vt:lpstr>Office Theme</vt:lpstr>
      <vt:lpstr>SQL 2.1: SELECT</vt:lpstr>
      <vt:lpstr>Contents</vt:lpstr>
      <vt:lpstr>SELECT: Overview</vt:lpstr>
      <vt:lpstr>Examples in This Lecture</vt:lpstr>
      <vt:lpstr>SELECT</vt:lpstr>
      <vt:lpstr>DISTINCT and ALL</vt:lpstr>
      <vt:lpstr>WHERE Clauses</vt:lpstr>
      <vt:lpstr>WHERE: Examples</vt:lpstr>
      <vt:lpstr>Try It Yourself</vt:lpstr>
      <vt:lpstr>Solution</vt:lpstr>
      <vt:lpstr>SELECT and Cartesian Product</vt:lpstr>
      <vt:lpstr>Cartesian Product: Example</vt:lpstr>
      <vt:lpstr>PowerPoint Presentation</vt:lpstr>
      <vt:lpstr>PowerPoint Presentation</vt:lpstr>
      <vt:lpstr>PowerPoint Presentation</vt:lpstr>
      <vt:lpstr>PowerPoint Presentation</vt:lpstr>
      <vt:lpstr>SELECT from Multiple Tables</vt:lpstr>
      <vt:lpstr>PowerPoint Presentation</vt:lpstr>
      <vt:lpstr>PowerPoint Presentation</vt:lpstr>
      <vt:lpstr>Try It Yourself</vt:lpstr>
      <vt:lpstr>PowerPoint Presentation</vt:lpstr>
      <vt:lpstr>Aliases</vt:lpstr>
      <vt:lpstr>Alias Example</vt:lpstr>
      <vt:lpstr>Alias Example</vt:lpstr>
      <vt:lpstr>Aliases and ‘Self-Joins’</vt:lpstr>
      <vt:lpstr>Aliases and ‘Self-Joins’</vt:lpstr>
      <vt:lpstr>Aliases and ‘Self-Joins’</vt:lpstr>
      <vt:lpstr>Aliases and ‘Self-Joins’</vt:lpstr>
      <vt:lpstr>Aliases and ‘Self-Joins’</vt:lpstr>
      <vt:lpstr>Aliases and ‘Self-Joins’</vt:lpstr>
      <vt:lpstr>Subqueries</vt:lpstr>
      <vt:lpstr>Subqueries</vt:lpstr>
      <vt:lpstr>Subqueries</vt:lpstr>
      <vt:lpstr>Handling sets: IN</vt:lpstr>
      <vt:lpstr>PowerPoint Presentation</vt:lpstr>
      <vt:lpstr>PowerPoint Presentation</vt:lpstr>
      <vt:lpstr>Handling sets: NOT IN</vt:lpstr>
      <vt:lpstr>Handling sets: NOT IN</vt:lpstr>
      <vt:lpstr>Handling sets: EXISTS</vt:lpstr>
      <vt:lpstr>Handling sets: EXISTS</vt:lpstr>
      <vt:lpstr>Handling sets: EXISTS</vt:lpstr>
      <vt:lpstr>PowerPoint Presentation</vt:lpstr>
      <vt:lpstr>Handling sets: ANY and ALL</vt:lpstr>
      <vt:lpstr>Handling sets: ALL</vt:lpstr>
      <vt:lpstr>Handling sets: ALL</vt:lpstr>
      <vt:lpstr>Handling sets: ANY</vt:lpstr>
      <vt:lpstr>Handling sets: ANY</vt:lpstr>
      <vt:lpstr>Word Search</vt:lpstr>
      <vt:lpstr>LIKE</vt:lpstr>
      <vt:lpstr>LIKE</vt:lpstr>
      <vt:lpstr>LIKE</vt:lpstr>
      <vt:lpstr>Example</vt:lpstr>
      <vt:lpstr>Example</vt:lpstr>
      <vt:lpstr>Date, Time, Datetime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2: Query</dc:title>
  <dc:creator>Kitfox Chen</dc:creator>
  <cp:lastModifiedBy>Kitfox Chen</cp:lastModifiedBy>
  <cp:revision>21</cp:revision>
  <dcterms:created xsi:type="dcterms:W3CDTF">2019-03-24T09:20:34Z</dcterms:created>
  <dcterms:modified xsi:type="dcterms:W3CDTF">2020-03-24T17:14:23Z</dcterms:modified>
</cp:coreProperties>
</file>