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9"/>
  </p:handoutMasterIdLst>
  <p:sldIdLst>
    <p:sldId id="258" r:id="rId4"/>
    <p:sldId id="260" r:id="rId6"/>
    <p:sldId id="334" r:id="rId7"/>
    <p:sldId id="33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8"/>
        <p:guide pos="37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1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2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3" name="PlaceHolder 5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6" name="PlaceHolder 3"/>
          <p:cNvSpPr>
            <a:spLocks noGrp="true"/>
          </p:cNvSpPr>
          <p:nvPr>
            <p:ph type="body"/>
          </p:nvPr>
        </p:nvSpPr>
        <p:spPr>
          <a:xfrm>
            <a:off x="467892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7" name="PlaceHolder 4"/>
          <p:cNvSpPr>
            <a:spLocks noGrp="true"/>
          </p:cNvSpPr>
          <p:nvPr>
            <p:ph type="body"/>
          </p:nvPr>
        </p:nvSpPr>
        <p:spPr>
          <a:xfrm>
            <a:off x="823464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8" name="PlaceHolder 5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9" name="PlaceHolder 6"/>
          <p:cNvSpPr>
            <a:spLocks noGrp="true"/>
          </p:cNvSpPr>
          <p:nvPr>
            <p:ph type="body"/>
          </p:nvPr>
        </p:nvSpPr>
        <p:spPr>
          <a:xfrm>
            <a:off x="467892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40" name="PlaceHolder 7"/>
          <p:cNvSpPr>
            <a:spLocks noGrp="true"/>
          </p:cNvSpPr>
          <p:nvPr>
            <p:ph type="body"/>
          </p:nvPr>
        </p:nvSpPr>
        <p:spPr>
          <a:xfrm>
            <a:off x="823464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true"/>
          </p:cNvSpPr>
          <p:nvPr>
            <p:ph type="subTitle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3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true"/>
          </p:cNvSpPr>
          <p:nvPr>
            <p:ph type="subTitle"/>
          </p:nvPr>
        </p:nvSpPr>
        <p:spPr>
          <a:xfrm>
            <a:off x="1123560" y="2955240"/>
            <a:ext cx="8577000" cy="7575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8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9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true"/>
          </p:cNvSpPr>
          <p:nvPr>
            <p:ph type="subTitle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2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3" name="PlaceHolder 4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6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7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0" name="PlaceHolder 3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3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4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5" name="PlaceHolder 5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8" name="PlaceHolder 3"/>
          <p:cNvSpPr>
            <a:spLocks noGrp="true"/>
          </p:cNvSpPr>
          <p:nvPr>
            <p:ph type="body"/>
          </p:nvPr>
        </p:nvSpPr>
        <p:spPr>
          <a:xfrm>
            <a:off x="467892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9" name="PlaceHolder 4"/>
          <p:cNvSpPr>
            <a:spLocks noGrp="true"/>
          </p:cNvSpPr>
          <p:nvPr>
            <p:ph type="body"/>
          </p:nvPr>
        </p:nvSpPr>
        <p:spPr>
          <a:xfrm>
            <a:off x="823464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0" name="PlaceHolder 5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1" name="PlaceHolder 6"/>
          <p:cNvSpPr>
            <a:spLocks noGrp="true"/>
          </p:cNvSpPr>
          <p:nvPr>
            <p:ph type="body"/>
          </p:nvPr>
        </p:nvSpPr>
        <p:spPr>
          <a:xfrm>
            <a:off x="467892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2" name="PlaceHolder 7"/>
          <p:cNvSpPr>
            <a:spLocks noGrp="true"/>
          </p:cNvSpPr>
          <p:nvPr>
            <p:ph type="body"/>
          </p:nvPr>
        </p:nvSpPr>
        <p:spPr>
          <a:xfrm>
            <a:off x="823464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1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subTitle"/>
          </p:nvPr>
        </p:nvSpPr>
        <p:spPr>
          <a:xfrm>
            <a:off x="1123560" y="2955240"/>
            <a:ext cx="8577000" cy="7575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6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7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0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1" name="PlaceHolder 4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4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5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3929400" y="2125080"/>
            <a:ext cx="6974640" cy="18579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lang="zh-CN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单击此处编辑母版标题样式</a:t>
            </a:r>
            <a:endParaRPr lang="en-US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8A1FE0-7E5D-42B6-AC99-D8808DB01A6D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45F9CD-9407-48F5-B88E-DD687C073013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 panose="020B0503030403020204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A0C77C8-6EE9-443F-9872-8CE3C2536FBE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934910-E111-4829-8165-3CB83CADB644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4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10547640" y="5235840"/>
            <a:ext cx="1812600" cy="18097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4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6" name="PlaceHolder 5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 panose="020B0503030403020204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4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Insert, Update, Delete and Select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MySQL `INSERT` statement</a:t>
            </a:r>
            <a:endParaRPr lang="zh-CN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680" y="1927080"/>
            <a:ext cx="7886520" cy="43376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en-US" sz="1800" b="0" strike="noStrike" spc="-1">
                <a:latin typeface="Arial"/>
                <a:ea typeface="SimSun" charset="0"/>
              </a:rPr>
              <a:t>One row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	INSERT INTO your_table_name(c1,c2,...)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	VALUES (v1,v2,...);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" altLang="en-US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" altLang="en-US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en-US" sz="1800" b="0" strike="noStrike" spc="-1">
                <a:latin typeface="Arial"/>
                <a:ea typeface="SimSun" charset="0"/>
              </a:rPr>
              <a:t>Multiple rows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	INSERT INTO your_table_name(c1,c2,...)</a:t>
            </a:r>
            <a:endParaRPr lang="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" altLang="en-US" sz="1800" b="0" strike="noStrike" spc="-1">
                <a:latin typeface="Arial"/>
                <a:ea typeface="SimSun" charset="0"/>
              </a:rPr>
              <a:t>	</a:t>
            </a:r>
            <a:r>
              <a:rPr lang="en-US" altLang="en-US" sz="1800" b="0" strike="noStrike" spc="-1">
                <a:latin typeface="Arial"/>
                <a:ea typeface="SimSun" charset="0"/>
              </a:rPr>
              <a:t>VALUES 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</a:t>
            </a:r>
            <a:r>
              <a:rPr lang="" altLang="en-US" sz="1800" b="0" strike="noStrike" spc="-1">
                <a:latin typeface="Arial"/>
                <a:ea typeface="SimSun" charset="0"/>
              </a:rPr>
              <a:t>	</a:t>
            </a:r>
            <a:r>
              <a:rPr lang="en-US" altLang="en-US" sz="1800" b="0" strike="noStrike" spc="-1">
                <a:latin typeface="Arial"/>
                <a:ea typeface="SimSun" charset="0"/>
              </a:rPr>
              <a:t>(v11,v12,...),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</a:t>
            </a:r>
            <a:r>
              <a:rPr lang="" altLang="en-US" sz="1800" b="0" strike="noStrike" spc="-1">
                <a:latin typeface="Arial"/>
                <a:ea typeface="SimSun" charset="0"/>
              </a:rPr>
              <a:t>	</a:t>
            </a:r>
            <a:r>
              <a:rPr lang="en-US" altLang="en-US" sz="1800" b="0" strike="noStrike" spc="-1">
                <a:latin typeface="Arial"/>
                <a:ea typeface="SimSun" charset="0"/>
              </a:rPr>
              <a:t>(v21,v22,...),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 </a:t>
            </a:r>
            <a:r>
              <a:rPr lang="" altLang="en-US" sz="1800" b="0" strike="noStrike" spc="-1">
                <a:latin typeface="Arial"/>
                <a:ea typeface="SimSun" charset="0"/>
              </a:rPr>
              <a:t>	</a:t>
            </a:r>
            <a:r>
              <a:rPr lang="en-US" altLang="en-US" sz="1800" b="0" strike="noStrike" spc="-1">
                <a:latin typeface="Arial"/>
                <a:ea typeface="SimSun" charset="0"/>
              </a:rPr>
              <a:t>...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</a:t>
            </a:r>
            <a:r>
              <a:rPr lang="" altLang="en-US" sz="1800" b="0" strike="noStrike" spc="-1">
                <a:latin typeface="Arial"/>
                <a:ea typeface="SimSun" charset="0"/>
              </a:rPr>
              <a:t>	</a:t>
            </a:r>
            <a:r>
              <a:rPr lang="en-US" altLang="en-US" sz="1800" b="0" strike="noStrike" spc="-1">
                <a:latin typeface="Arial"/>
                <a:ea typeface="SimSun" charset="0"/>
              </a:rPr>
              <a:t>(vnn,vn2,...);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MySQL `UPDATE` statement</a:t>
            </a:r>
            <a:endParaRPr lang="zh-CN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500" y="1927225"/>
            <a:ext cx="10444480" cy="32296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en-US" sz="1800" b="0" strike="noStrike" spc="-1">
                <a:latin typeface="Arial"/>
                <a:ea typeface="SimSun" charset="0"/>
              </a:rPr>
              <a:t>Syntax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UPDATE table_name 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SET 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 column_name1 = expr1,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 column_name2 = expr2,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 ...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[WHERE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 condition];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MySQL `DELETE` statement</a:t>
            </a:r>
            <a:endParaRPr lang="zh-CN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500" y="1927225"/>
            <a:ext cx="1044448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Syntax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DELETE FROM your_table_name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WHERE condition;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8"/>
      </a:accent1>
      <a:accent2>
        <a:srgbClr val="DB2288"/>
      </a:accent2>
      <a:accent3>
        <a:srgbClr val="134A90"/>
      </a:accent3>
      <a:accent4>
        <a:srgbClr val="AC70A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8"/>
      </a:accent1>
      <a:accent2>
        <a:srgbClr val="DB2288"/>
      </a:accent2>
      <a:accent3>
        <a:srgbClr val="134A90"/>
      </a:accent3>
      <a:accent4>
        <a:srgbClr val="AC70A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Presentation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7" baseType="lpstr">
      <vt:lpstr>Arial</vt:lpstr>
      <vt:lpstr>SimSun</vt:lpstr>
      <vt:lpstr>Wingdings</vt:lpstr>
      <vt:lpstr>Source Sans Pro Black</vt:lpstr>
      <vt:lpstr>Microsoft YaHei</vt:lpstr>
      <vt:lpstr>文泉驿微米黑</vt:lpstr>
      <vt:lpstr>等线</vt:lpstr>
      <vt:lpstr>Times New Roman</vt:lpstr>
      <vt:lpstr>Source Sans Pro</vt:lpstr>
      <vt:lpstr>Symbol</vt:lpstr>
      <vt:lpstr>Arial</vt:lpstr>
      <vt:lpstr>Pothana2000</vt:lpstr>
      <vt:lpstr>思源黑体</vt:lpstr>
      <vt:lpstr>DejaVu Sans</vt:lpstr>
      <vt:lpstr>SimSun</vt:lpstr>
      <vt:lpstr>Courier New</vt:lpstr>
      <vt:lpstr>3270Medium Nerd Font</vt:lpstr>
      <vt:lpstr>微软雅黑</vt:lpstr>
      <vt:lpstr>Arial Unicode MS</vt:lpstr>
      <vt:lpstr>SimSun</vt:lpstr>
      <vt:lpstr>SimSun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xunjie</dc:creator>
  <cp:lastModifiedBy>xunjie</cp:lastModifiedBy>
  <cp:revision>58</cp:revision>
  <dcterms:created xsi:type="dcterms:W3CDTF">2021-08-05T19:09:33Z</dcterms:created>
  <dcterms:modified xsi:type="dcterms:W3CDTF">2021-08-05T19:09:33Z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