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Average"/>
      <p:regular r:id="rId27"/>
    </p:embeddedFont>
    <p:embeddedFont>
      <p:font typeface="Oswald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swald-regular.fntdata"/><Relationship Id="rId27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7e6fd3964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7e6fd3964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7e6fd396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7e6fd396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7e6fd3964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57e6fd3964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7e6fd3964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7e6fd3964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7e6fd396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7e6fd396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7e6fd3964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7e6fd3964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7e6fd396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7e6fd396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7e6fd3964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7e6fd3964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7e6fd396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7e6fd396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7e6fd3964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7e6fd3964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7e6fd396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7e6fd396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7e6fd396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7e6fd396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7e6fd396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7e6fd396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57e6fd396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57e6fd396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7e6fd396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57e6fd396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57e6fd3964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57e6fd3964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7e6fd3964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7e6fd3964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7e6fd396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7e6fd396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57e6fd3964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57e6fd3964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7e6fd396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7e6fd396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EduConnect: A Web-Based Academic Request Management System.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21274"/>
            <a:ext cx="7801500" cy="14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IS499 Senior Project at Prince Sultan University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Dr. Suliman Mohamed Fati and Dr. Bayan AlGhofaily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Group Names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Design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 uses the Model-View-Controller (MVC) design pattern with Laravel.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There is a module for login that validates users as students, advisors, or administrators.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dashboard includes submission status, history, and vital alerts.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Request forms have validation rules and allow for document upload.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backend processes request creation, routing, approval, and storage securely.</a:t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Sequence Diagram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System Architecture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Frontend was implemented with Blade templates, Bootstrap, and jQuery for responsiveness.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Backend relies on Laravel's native functionality and communicates with a MySQL database.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User authentication is secured with Laravel Sanctum for token-based authentication.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Middleware manages only authorized roles accessing specific system modules.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modular pattern allows easy expansion and maintenance of features.</a:t>
            </a:r>
            <a:endParaRPr sz="19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Architecture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41425"/>
            <a:ext cx="85206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Implementation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Version control and collaboration were done with Git.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Development was initially tested on a local server through XAMPP.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Demo accounts and test data were created to simulate real-world usage.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Functionality and performance were tested with diverse user input and actions.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user interface was kept simple, easy to use, and mobile optimized.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Database Design</a:t>
            </a:r>
            <a:endParaRPr/>
          </a:p>
        </p:txBody>
      </p:sp>
      <p:sp>
        <p:nvSpPr>
          <p:cNvPr id="146" name="Google Shape;14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8520600" cy="343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 and Evaluation</a:t>
            </a:r>
            <a:endParaRPr/>
          </a:p>
        </p:txBody>
      </p:sp>
      <p:sp>
        <p:nvSpPr>
          <p:cNvPr id="153" name="Google Shape;15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Functional testing was done for form submission, request tracking, and login.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Students and instructors gave usability testing feedback.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Reported bugs were tracked and fixed in future development cycles.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system demonstrated stability under mock multi-user loads.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Positive feedback ensured the correctness of the platform design and usability.</a:t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Gantt Chart</a:t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project began with planning and requirement analysis in the first two weeks.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Design phase and UI mockups were completed by the fifth week.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Development was carried out from Week 6 to Week 12 with regular reviews.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Testing and debugging were done from Weeks 13 to 15.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Documentation and presentation were carried out from Weeks 16 to 18.</a:t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Gantt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725" y="1152475"/>
            <a:ext cx="8393301" cy="35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EduConnect effectively achieves the goal of automating student request processing.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system improves the clarity and efficiency of student-staff interaction.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All the project goals were accomplished within the given time and constraints.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platform offers an expandable solution for online academic support.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Feedback from stakeholders implies high satisfaction and preparedness of the system.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Abstract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EduConnect is an electronic platform designed to automate the handling of academic requests at PSU.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system reduces administrative workload, human mistake, and request handling delays.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It provides functionalities for submitting and tracking academic promises and registry surplus requests.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EduConnect was developed using the Laravel framework to provide secure and scalable performance.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platform maximizes institutional efficiency and student experience as a whole.</a:t>
            </a:r>
            <a:endParaRPr sz="19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Future Work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Support for other kinds of requests like course waivers and complaints will be provided.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Integration with PSU's Student Information System (SIS) will be envisioned.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 mobile app version will also be developed for convenient access.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Admin dashboards with analytics and reporting functions will be provided.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system will be tested at a wider scale for implementation across the university.</a:t>
            </a:r>
            <a:endParaRPr sz="2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Ahrens, V. (2025). Systems engineering &amp; management : a generic approach to the design and control of socio-technical systems. Springer Vieweg. https://doi.org/10.1007/978-3-658-46875-0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Bierer, D., Evans, C., O’Reilly for Higher Education (Firm), &amp; Safari, an O’Reilly Media Company. (2021). PHP 8 Programming Tips, Tricks and Best Practices (1st edition). Packt Publishing. https://ezproxy.torontopubliclibrary.ca/login?url=https://learning.oreilly.com/library/view/-/9781801071871/?ar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Cheng, Y. C. (2022). School effectiveness and school-based management: A mechanism for development. Routledge.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Damian, D., Blincoe, K., Ford, D., Serebrenik, A., &amp; Masood, Z. (2024). Equity, diversity, and inclusion in software engineering : best practices and insights. Apress. https://doi.org/10.1007/978-1-4842-9651-6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Goslin, K., &amp; Hofmann, M. (2021). Applied user data collection and analysis using JavaScript and PHP. Chapman &amp; Hall/CRC. https://doi.org/10.1201/9781003163541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313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Institutions get a vast majority of academic queries on a day-to-day basis.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conventional processing of academic requests tends to result in inefficiencies and delay.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EduConnect seeks to automate academic functions and maximize administrative processes.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system reduces paperwork and provides simplicity in communication among students and faculty members.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EduConnect adheres to PSU's vision for becoming digital-centric in education.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Academic requests are handled manually today, and this leads to delays and mistakes.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Students waste a lot of time waiting for approvals and responses.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Staff members find it difficult to handle and track more and more requests.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There is no single platform to offer transparency and accountability.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There is a requirement for a digital platform to handle requests efficiently and securely.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</a:t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6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objective is to build a secure, web-based system for handling academic requests.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system has to allow students to submit and monitor academic pledges and excess forms.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It has to allow staff to view, authorize, and manage submissions efficiently.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EduConnect aims to cut paperwork and processing time by a vast amount.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system has been designed to be scalable, user-friendly, and secure for data.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Scope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6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EduConnect specializes in managing academic promises and surplus requests to the registry only.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platform supports various types of users: students, advisors, and registry staff.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Administrators can monitor system usage and manage user roles and permissions.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system is web-based and can be accessed on desktop and mobile browsers. 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Integration with existing university systems is expected but not yet achieved.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Relevance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project is in line with PSU's strategic goal of digitalization of education.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EduConnect enables communication between students and academic departments.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system enables the alleviation of administrative burden and improved service delivery.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Transparency and accountability are improved through request tracking features.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Students and staff both benefit from an efficient, user-friendly platform.</a:t>
            </a:r>
            <a:endParaRPr sz="2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Constraints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 most recent release only supports two types of scholarly requests.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Stable internet connectivity is required in order to access the system through the internet.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Role-based strict access control is required in order to maintain user security.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There is no interfacing directly with PSU internal database systems.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/>
              <a:t>Development was limited to the timeframe of the Spring 2025 semester.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Literature Review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Different case studies of university academic systems were reviewed for best practices.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Laravel was used because it has strong MVC architecture support and security features.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Other similar platforms were researched to identify workflows and user interface needs.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Interviews and surveys of PSU students and staff helped identify system needs.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/>
              <a:t>The research re-affirmed the requirement for an integrated academic request platform.</a:t>
            </a:r>
            <a:endParaRPr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