
<file path=[Content_Types].xml><?xml version="1.0" encoding="utf-8"?>
<Types xmlns="http://schemas.openxmlformats.org/package/2006/content-types">
  <Default Extension="png" ContentType="image/png"/>
  <Default Extension="jfif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34" r:id="rId1"/>
  </p:sldMasterIdLst>
  <p:notesMasterIdLst>
    <p:notesMasterId r:id="rId31"/>
  </p:notesMasterIdLst>
  <p:sldIdLst>
    <p:sldId id="256" r:id="rId2"/>
    <p:sldId id="260" r:id="rId3"/>
    <p:sldId id="257" r:id="rId4"/>
    <p:sldId id="258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259" r:id="rId13"/>
    <p:sldId id="351" r:id="rId14"/>
    <p:sldId id="597" r:id="rId15"/>
    <p:sldId id="616" r:id="rId16"/>
    <p:sldId id="615" r:id="rId17"/>
    <p:sldId id="599" r:id="rId18"/>
    <p:sldId id="445" r:id="rId19"/>
    <p:sldId id="600" r:id="rId20"/>
    <p:sldId id="601" r:id="rId21"/>
    <p:sldId id="533" r:id="rId22"/>
    <p:sldId id="399" r:id="rId23"/>
    <p:sldId id="526" r:id="rId24"/>
    <p:sldId id="528" r:id="rId25"/>
    <p:sldId id="501" r:id="rId26"/>
    <p:sldId id="617" r:id="rId27"/>
    <p:sldId id="618" r:id="rId28"/>
    <p:sldId id="353" r:id="rId29"/>
    <p:sldId id="34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3979" autoAdjust="0"/>
  </p:normalViewPr>
  <p:slideViewPr>
    <p:cSldViewPr snapToGrid="0" snapToObjects="1">
      <p:cViewPr>
        <p:scale>
          <a:sx n="70" d="100"/>
          <a:sy n="70" d="100"/>
        </p:scale>
        <p:origin x="32" y="-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13EBDEE-82D2-EF46-8F12-CCDF5D7ECD33}">
      <dgm:prSet phldrT="[Text]"/>
      <dgm:spPr/>
      <dgm:t>
        <a:bodyPr/>
        <a:lstStyle/>
        <a:p>
          <a:pPr rtl="0"/>
          <a:r>
            <a:rPr lang="en-US" dirty="0" smtClean="0"/>
            <a:t>SEQUENCE DIAGRAM</a:t>
          </a:r>
          <a:endParaRPr lang="en-US" dirty="0"/>
        </a:p>
      </dgm:t>
    </dgm:pt>
    <dgm:pt modelId="{6FB1616B-47C4-044A-A48B-53F72A8C6D9F}" type="parTrans" cxnId="{967678DF-F751-D346-91DF-7C5835553C6D}">
      <dgm:prSet/>
      <dgm:spPr/>
      <dgm:t>
        <a:bodyPr/>
        <a:lstStyle/>
        <a:p>
          <a:endParaRPr lang="en-US"/>
        </a:p>
      </dgm:t>
    </dgm:pt>
    <dgm:pt modelId="{05DA56B0-E8AE-A845-A2EE-A45DFAB77BF8}" type="sibTrans" cxnId="{967678DF-F751-D346-91DF-7C5835553C6D}">
      <dgm:prSet/>
      <dgm:spPr/>
      <dgm:t>
        <a:bodyPr/>
        <a:lstStyle/>
        <a:p>
          <a:endParaRPr lang="en-US"/>
        </a:p>
      </dgm:t>
    </dgm:pt>
    <dgm:pt modelId="{5EE0C935-4A83-504B-AFED-DBA76F5ECE10}">
      <dgm:prSet phldrT="[Text]"/>
      <dgm:spPr/>
      <dgm:t>
        <a:bodyPr/>
        <a:lstStyle/>
        <a:p>
          <a:pPr rtl="0"/>
          <a:r>
            <a:rPr lang="en-US" dirty="0" smtClean="0"/>
            <a:t>SDLC CORE PROCESS 3 ACTIVITY 2</a:t>
          </a:r>
          <a:endParaRPr lang="en-US" dirty="0"/>
        </a:p>
      </dgm:t>
    </dgm:pt>
    <dgm:pt modelId="{3B94344A-67F2-2B49-AC8C-F94D9A369427}" type="parTrans" cxnId="{489B4904-6981-4144-A649-6B80C2CBBF9E}">
      <dgm:prSet/>
      <dgm:spPr/>
      <dgm:t>
        <a:bodyPr/>
        <a:lstStyle/>
        <a:p>
          <a:endParaRPr lang="en-US"/>
        </a:p>
      </dgm:t>
    </dgm:pt>
    <dgm:pt modelId="{E0AE1035-B9C8-E745-BE24-A0F2A214E3FD}" type="sibTrans" cxnId="{489B4904-6981-4144-A649-6B80C2CBBF9E}">
      <dgm:prSet/>
      <dgm:spPr/>
      <dgm:t>
        <a:bodyPr/>
        <a:lstStyle/>
        <a:p>
          <a:endParaRPr lang="en-US"/>
        </a:p>
      </dgm:t>
    </dgm:pt>
    <dgm:pt modelId="{B9CBEDFC-82FB-934B-A720-F85286C8D453}">
      <dgm:prSet phldrT="[Text]"/>
      <dgm:spPr/>
      <dgm:t>
        <a:bodyPr/>
        <a:lstStyle/>
        <a:p>
          <a:pPr rtl="0"/>
          <a:r>
            <a:rPr lang="en-US" dirty="0" smtClean="0"/>
            <a:t>LECTURE OBJECTIVES</a:t>
          </a:r>
          <a:endParaRPr lang="en-US" dirty="0"/>
        </a:p>
      </dgm:t>
    </dgm:pt>
    <dgm:pt modelId="{8223CD86-B3CB-9F44-BF3D-3E1DD9069826}" type="sibTrans" cxnId="{CE44EC66-6B4A-9449-A340-5D79045A3A91}">
      <dgm:prSet/>
      <dgm:spPr/>
      <dgm:t>
        <a:bodyPr/>
        <a:lstStyle/>
        <a:p>
          <a:endParaRPr lang="en-US"/>
        </a:p>
      </dgm:t>
    </dgm:pt>
    <dgm:pt modelId="{CBE71481-2E98-7B41-BC41-88A651C7031B}" type="parTrans" cxnId="{CE44EC66-6B4A-9449-A340-5D79045A3A91}">
      <dgm:prSet/>
      <dgm:spPr/>
      <dgm:t>
        <a:bodyPr/>
        <a:lstStyle/>
        <a:p>
          <a:endParaRPr lang="en-US"/>
        </a:p>
      </dgm:t>
    </dgm:pt>
    <dgm:pt modelId="{B676470C-7787-4F43-BEF5-D2762585070C}">
      <dgm:prSet phldrT="[Text]"/>
      <dgm:spPr/>
      <dgm:t>
        <a:bodyPr/>
        <a:lstStyle/>
        <a:p>
          <a:pPr rtl="0"/>
          <a:r>
            <a:rPr lang="en-US" dirty="0" smtClean="0"/>
            <a:t>REVIEW (Previous Lecture)</a:t>
          </a:r>
          <a:endParaRPr lang="en-US" dirty="0"/>
        </a:p>
      </dgm:t>
    </dgm:pt>
    <dgm:pt modelId="{A9E1381D-3762-4C12-952B-326FC40BC63F}" type="parTrans" cxnId="{6957B6F0-F415-4B87-99EF-9DCE9B6F5995}">
      <dgm:prSet/>
      <dgm:spPr/>
      <dgm:t>
        <a:bodyPr/>
        <a:lstStyle/>
        <a:p>
          <a:endParaRPr lang="en-US"/>
        </a:p>
      </dgm:t>
    </dgm:pt>
    <dgm:pt modelId="{B21D32BE-661F-4E13-864D-1C496F08C124}" type="sibTrans" cxnId="{6957B6F0-F415-4B87-99EF-9DCE9B6F5995}">
      <dgm:prSet/>
      <dgm:spPr/>
      <dgm:t>
        <a:bodyPr/>
        <a:lstStyle/>
        <a:p>
          <a:endParaRPr lang="en-US"/>
        </a:p>
      </dgm:t>
    </dgm:pt>
    <dgm:pt modelId="{120CFCFF-911B-4ABD-82F9-6797D9D75B60}">
      <dgm:prSet phldrT="[Text]"/>
      <dgm:spPr/>
      <dgm:t>
        <a:bodyPr/>
        <a:lstStyle/>
        <a:p>
          <a:pPr rtl="0"/>
          <a:r>
            <a:rPr lang="en-US" dirty="0" smtClean="0"/>
            <a:t>KEY TERMS</a:t>
          </a:r>
          <a:endParaRPr lang="en-US" dirty="0"/>
        </a:p>
      </dgm:t>
    </dgm:pt>
    <dgm:pt modelId="{43D41E45-EA5F-415D-B722-15153C17D5E4}" type="parTrans" cxnId="{4411D8DA-8762-4A4E-BDD6-A412208A3DC6}">
      <dgm:prSet/>
      <dgm:spPr/>
      <dgm:t>
        <a:bodyPr/>
        <a:lstStyle/>
        <a:p>
          <a:endParaRPr lang="en-US"/>
        </a:p>
      </dgm:t>
    </dgm:pt>
    <dgm:pt modelId="{A3D0614C-B307-4690-B18B-B91985B8E8C1}" type="sibTrans" cxnId="{4411D8DA-8762-4A4E-BDD6-A412208A3DC6}">
      <dgm:prSet/>
      <dgm:spPr/>
      <dgm:t>
        <a:bodyPr/>
        <a:lstStyle/>
        <a:p>
          <a:endParaRPr lang="en-US"/>
        </a:p>
      </dgm:t>
    </dgm:pt>
    <dgm:pt modelId="{A923DC39-53E2-964C-AA27-E6980EA2821C}" type="pres">
      <dgm:prSet presAssocID="{1A0380F0-CCB4-4049-9B95-578C678CEED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55C6B-641F-704C-8E32-E7CC678B9C87}" type="pres">
      <dgm:prSet presAssocID="{B9CBEDFC-82FB-934B-A720-F85286C8D453}" presName="parentText" presStyleLbl="node1" presStyleIdx="0" presStyleCnt="5" custLinFactY="56858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21AF6A-CB71-0742-A256-65FECD0D18A3}" type="pres">
      <dgm:prSet presAssocID="{8223CD86-B3CB-9F44-BF3D-3E1DD9069826}" presName="spacer" presStyleCnt="0"/>
      <dgm:spPr/>
    </dgm:pt>
    <dgm:pt modelId="{BCCCEEB8-1026-4346-9D75-32091E14ABEF}" type="pres">
      <dgm:prSet presAssocID="{5EE0C935-4A83-504B-AFED-DBA76F5ECE10}" presName="parentText" presStyleLbl="node1" presStyleIdx="1" presStyleCnt="5" custLinFactY="47429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DCFEF3-24B6-A74B-9B07-83B536BC0997}" type="pres">
      <dgm:prSet presAssocID="{E0AE1035-B9C8-E745-BE24-A0F2A214E3FD}" presName="spacer" presStyleCnt="0"/>
      <dgm:spPr/>
    </dgm:pt>
    <dgm:pt modelId="{7004B240-CBDA-9440-8B0F-ED55A13FB38B}" type="pres">
      <dgm:prSet presAssocID="{613EBDEE-82D2-EF46-8F12-CCDF5D7ECD33}" presName="parentText" presStyleLbl="node1" presStyleIdx="2" presStyleCnt="5" custLinFactY="3937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E93FE5-0D7C-46EE-AD83-7927673857B0}" type="pres">
      <dgm:prSet presAssocID="{05DA56B0-E8AE-A845-A2EE-A45DFAB77BF8}" presName="spacer" presStyleCnt="0"/>
      <dgm:spPr/>
    </dgm:pt>
    <dgm:pt modelId="{2BC2C615-BF8F-4CA1-8339-1F6637D4C3F9}" type="pres">
      <dgm:prSet presAssocID="{B676470C-7787-4F43-BEF5-D2762585070C}" presName="parentText" presStyleLbl="node1" presStyleIdx="3" presStyleCnt="5" custLinFactY="-320787" custLinFactNeighborY="-4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C336C-8ECF-4211-9BC4-68726888B9FE}" type="pres">
      <dgm:prSet presAssocID="{B21D32BE-661F-4E13-864D-1C496F08C124}" presName="spacer" presStyleCnt="0"/>
      <dgm:spPr/>
    </dgm:pt>
    <dgm:pt modelId="{9C833C42-0587-4F66-B2F2-18EF91D99EDC}" type="pres">
      <dgm:prSet presAssocID="{120CFCFF-911B-4ABD-82F9-6797D9D75B60}" presName="parentText" presStyleLbl="node1" presStyleIdx="4" presStyleCnt="5" custLinFactY="-57882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D665F2-85AE-4F90-A4DF-029E2B3F56BB}" type="presOf" srcId="{120CFCFF-911B-4ABD-82F9-6797D9D75B60}" destId="{9C833C42-0587-4F66-B2F2-18EF91D99EDC}" srcOrd="0" destOrd="0" presId="urn:microsoft.com/office/officeart/2005/8/layout/vList2"/>
    <dgm:cxn modelId="{967678DF-F751-D346-91DF-7C5835553C6D}" srcId="{1A0380F0-CCB4-4049-9B95-578C678CEEDF}" destId="{613EBDEE-82D2-EF46-8F12-CCDF5D7ECD33}" srcOrd="2" destOrd="0" parTransId="{6FB1616B-47C4-044A-A48B-53F72A8C6D9F}" sibTransId="{05DA56B0-E8AE-A845-A2EE-A45DFAB77BF8}"/>
    <dgm:cxn modelId="{6957B6F0-F415-4B87-99EF-9DCE9B6F5995}" srcId="{1A0380F0-CCB4-4049-9B95-578C678CEEDF}" destId="{B676470C-7787-4F43-BEF5-D2762585070C}" srcOrd="3" destOrd="0" parTransId="{A9E1381D-3762-4C12-952B-326FC40BC63F}" sibTransId="{B21D32BE-661F-4E13-864D-1C496F08C124}"/>
    <dgm:cxn modelId="{0E5B94E0-815F-B14F-80CC-E80C857E4D33}" type="presOf" srcId="{B9CBEDFC-82FB-934B-A720-F85286C8D453}" destId="{83655C6B-641F-704C-8E32-E7CC678B9C87}" srcOrd="0" destOrd="0" presId="urn:microsoft.com/office/officeart/2005/8/layout/vList2"/>
    <dgm:cxn modelId="{01FD8F5E-84CA-441A-9800-CC3F3A0946CC}" type="presOf" srcId="{B676470C-7787-4F43-BEF5-D2762585070C}" destId="{2BC2C615-BF8F-4CA1-8339-1F6637D4C3F9}" srcOrd="0" destOrd="0" presId="urn:microsoft.com/office/officeart/2005/8/layout/vList2"/>
    <dgm:cxn modelId="{CE44EC66-6B4A-9449-A340-5D79045A3A91}" srcId="{1A0380F0-CCB4-4049-9B95-578C678CEEDF}" destId="{B9CBEDFC-82FB-934B-A720-F85286C8D453}" srcOrd="0" destOrd="0" parTransId="{CBE71481-2E98-7B41-BC41-88A651C7031B}" sibTransId="{8223CD86-B3CB-9F44-BF3D-3E1DD9069826}"/>
    <dgm:cxn modelId="{14527BB6-EE1A-694E-A871-1F09B02633C7}" type="presOf" srcId="{5EE0C935-4A83-504B-AFED-DBA76F5ECE10}" destId="{BCCCEEB8-1026-4346-9D75-32091E14ABEF}" srcOrd="0" destOrd="0" presId="urn:microsoft.com/office/officeart/2005/8/layout/vList2"/>
    <dgm:cxn modelId="{489B4904-6981-4144-A649-6B80C2CBBF9E}" srcId="{1A0380F0-CCB4-4049-9B95-578C678CEEDF}" destId="{5EE0C935-4A83-504B-AFED-DBA76F5ECE10}" srcOrd="1" destOrd="0" parTransId="{3B94344A-67F2-2B49-AC8C-F94D9A369427}" sibTransId="{E0AE1035-B9C8-E745-BE24-A0F2A214E3FD}"/>
    <dgm:cxn modelId="{4411D8DA-8762-4A4E-BDD6-A412208A3DC6}" srcId="{1A0380F0-CCB4-4049-9B95-578C678CEEDF}" destId="{120CFCFF-911B-4ABD-82F9-6797D9D75B60}" srcOrd="4" destOrd="0" parTransId="{43D41E45-EA5F-415D-B722-15153C17D5E4}" sibTransId="{A3D0614C-B307-4690-B18B-B91985B8E8C1}"/>
    <dgm:cxn modelId="{C5036ED8-9EBC-0542-8A61-3BB31DA270C5}" type="presOf" srcId="{1A0380F0-CCB4-4049-9B95-578C678CEEDF}" destId="{A923DC39-53E2-964C-AA27-E6980EA2821C}" srcOrd="0" destOrd="0" presId="urn:microsoft.com/office/officeart/2005/8/layout/vList2"/>
    <dgm:cxn modelId="{65D19AA4-630A-F842-9E11-E579308D0216}" type="presOf" srcId="{613EBDEE-82D2-EF46-8F12-CCDF5D7ECD33}" destId="{7004B240-CBDA-9440-8B0F-ED55A13FB38B}" srcOrd="0" destOrd="0" presId="urn:microsoft.com/office/officeart/2005/8/layout/vList2"/>
    <dgm:cxn modelId="{74B731FB-3135-A94E-BD95-3223ADD2BFFC}" type="presParOf" srcId="{A923DC39-53E2-964C-AA27-E6980EA2821C}" destId="{83655C6B-641F-704C-8E32-E7CC678B9C87}" srcOrd="0" destOrd="0" presId="urn:microsoft.com/office/officeart/2005/8/layout/vList2"/>
    <dgm:cxn modelId="{832FEDA7-276E-8E49-80CE-236D84A22FC8}" type="presParOf" srcId="{A923DC39-53E2-964C-AA27-E6980EA2821C}" destId="{4221AF6A-CB71-0742-A256-65FECD0D18A3}" srcOrd="1" destOrd="0" presId="urn:microsoft.com/office/officeart/2005/8/layout/vList2"/>
    <dgm:cxn modelId="{D6B02CFD-ADFF-5E42-B9A1-A074F03855A6}" type="presParOf" srcId="{A923DC39-53E2-964C-AA27-E6980EA2821C}" destId="{BCCCEEB8-1026-4346-9D75-32091E14ABEF}" srcOrd="2" destOrd="0" presId="urn:microsoft.com/office/officeart/2005/8/layout/vList2"/>
    <dgm:cxn modelId="{ACEA6049-BDFC-B54B-9425-3B03FF8DDDB1}" type="presParOf" srcId="{A923DC39-53E2-964C-AA27-E6980EA2821C}" destId="{74DCFEF3-24B6-A74B-9B07-83B536BC0997}" srcOrd="3" destOrd="0" presId="urn:microsoft.com/office/officeart/2005/8/layout/vList2"/>
    <dgm:cxn modelId="{5087DAF3-E07B-674E-B295-FDB08900ED3C}" type="presParOf" srcId="{A923DC39-53E2-964C-AA27-E6980EA2821C}" destId="{7004B240-CBDA-9440-8B0F-ED55A13FB38B}" srcOrd="4" destOrd="0" presId="urn:microsoft.com/office/officeart/2005/8/layout/vList2"/>
    <dgm:cxn modelId="{7C7A2C28-5B8E-4A48-892B-5E7A46CF48A4}" type="presParOf" srcId="{A923DC39-53E2-964C-AA27-E6980EA2821C}" destId="{92E93FE5-0D7C-46EE-AD83-7927673857B0}" srcOrd="5" destOrd="0" presId="urn:microsoft.com/office/officeart/2005/8/layout/vList2"/>
    <dgm:cxn modelId="{C0AB427B-1680-453A-A043-1B0C402D235E}" type="presParOf" srcId="{A923DC39-53E2-964C-AA27-E6980EA2821C}" destId="{2BC2C615-BF8F-4CA1-8339-1F6637D4C3F9}" srcOrd="6" destOrd="0" presId="urn:microsoft.com/office/officeart/2005/8/layout/vList2"/>
    <dgm:cxn modelId="{4641E1A5-878D-40A6-934B-B49F585EC9FB}" type="presParOf" srcId="{A923DC39-53E2-964C-AA27-E6980EA2821C}" destId="{190C336C-8ECF-4211-9BC4-68726888B9FE}" srcOrd="7" destOrd="0" presId="urn:microsoft.com/office/officeart/2005/8/layout/vList2"/>
    <dgm:cxn modelId="{BB85FF6C-82F4-44DE-8F42-B8F647C83F49}" type="presParOf" srcId="{A923DC39-53E2-964C-AA27-E6980EA2821C}" destId="{9C833C42-0587-4F66-B2F2-18EF91D99ED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5F42F7-5F9F-44EF-9A17-58CEEE3E4A13}" type="doc">
      <dgm:prSet loTypeId="urn:microsoft.com/office/officeart/2005/8/layout/vList5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F2BBC121-4A0F-45B8-81EB-545DB0D35B02}">
      <dgm:prSet phldrT="[Text]"/>
      <dgm:spPr/>
      <dgm:t>
        <a:bodyPr/>
        <a:lstStyle/>
        <a:p>
          <a:r>
            <a:rPr lang="en-US" dirty="0"/>
            <a:t>Card Holder</a:t>
          </a:r>
        </a:p>
      </dgm:t>
    </dgm:pt>
    <dgm:pt modelId="{C14F0BA4-10B1-47C5-9CFF-C8B12C7B7E76}" type="parTrans" cxnId="{A2BFD5C6-1C46-40A5-AC9B-DC1B7F1F1F8D}">
      <dgm:prSet/>
      <dgm:spPr/>
      <dgm:t>
        <a:bodyPr/>
        <a:lstStyle/>
        <a:p>
          <a:endParaRPr lang="en-US"/>
        </a:p>
      </dgm:t>
    </dgm:pt>
    <dgm:pt modelId="{63E0EC7D-D94A-4F5B-9F14-27221DB6A992}" type="sibTrans" cxnId="{A2BFD5C6-1C46-40A5-AC9B-DC1B7F1F1F8D}">
      <dgm:prSet/>
      <dgm:spPr/>
      <dgm:t>
        <a:bodyPr/>
        <a:lstStyle/>
        <a:p>
          <a:endParaRPr lang="en-US"/>
        </a:p>
      </dgm:t>
    </dgm:pt>
    <dgm:pt modelId="{8EB4D1DF-A5E8-49B1-9F14-710751D19324}">
      <dgm:prSet custT="1"/>
      <dgm:spPr/>
      <dgm:t>
        <a:bodyPr/>
        <a:lstStyle/>
        <a:p>
          <a:r>
            <a:rPr lang="en-US" sz="1200" dirty="0"/>
            <a:t>Withdraw money</a:t>
          </a:r>
        </a:p>
      </dgm:t>
    </dgm:pt>
    <dgm:pt modelId="{BCA9D531-8117-4C5F-BB23-5EE1E74AF093}" type="parTrans" cxnId="{CC5C5CF0-7A0C-4568-B011-3A34142BDBE7}">
      <dgm:prSet/>
      <dgm:spPr/>
      <dgm:t>
        <a:bodyPr/>
        <a:lstStyle/>
        <a:p>
          <a:endParaRPr lang="en-US"/>
        </a:p>
      </dgm:t>
    </dgm:pt>
    <dgm:pt modelId="{346D2DB7-5225-4B94-8947-C8DF1AD7EEC8}" type="sibTrans" cxnId="{CC5C5CF0-7A0C-4568-B011-3A34142BDBE7}">
      <dgm:prSet/>
      <dgm:spPr/>
      <dgm:t>
        <a:bodyPr/>
        <a:lstStyle/>
        <a:p>
          <a:endParaRPr lang="en-US"/>
        </a:p>
      </dgm:t>
    </dgm:pt>
    <dgm:pt modelId="{12EDAE2A-FDB1-4493-AF10-55FAB04173A6}">
      <dgm:prSet/>
      <dgm:spPr/>
      <dgm:t>
        <a:bodyPr/>
        <a:lstStyle/>
        <a:p>
          <a:r>
            <a:rPr lang="en-US" dirty="0"/>
            <a:t>Bank customer</a:t>
          </a:r>
        </a:p>
      </dgm:t>
    </dgm:pt>
    <dgm:pt modelId="{D666DEE9-A7FC-427A-B88B-9300A29E327E}" type="parTrans" cxnId="{A67E5266-9758-4253-9F0D-B21B1EC9F836}">
      <dgm:prSet/>
      <dgm:spPr/>
      <dgm:t>
        <a:bodyPr/>
        <a:lstStyle/>
        <a:p>
          <a:endParaRPr lang="en-US"/>
        </a:p>
      </dgm:t>
    </dgm:pt>
    <dgm:pt modelId="{94E5802D-C37B-4248-9DF6-603D891284FF}" type="sibTrans" cxnId="{A67E5266-9758-4253-9F0D-B21B1EC9F836}">
      <dgm:prSet/>
      <dgm:spPr/>
      <dgm:t>
        <a:bodyPr/>
        <a:lstStyle/>
        <a:p>
          <a:endParaRPr lang="en-US"/>
        </a:p>
      </dgm:t>
    </dgm:pt>
    <dgm:pt modelId="{F003E852-5AC1-4A6B-85FC-440BD8E1201D}">
      <dgm:prSet custT="1"/>
      <dgm:spPr/>
      <dgm:t>
        <a:bodyPr/>
        <a:lstStyle/>
        <a:p>
          <a:r>
            <a:rPr lang="en-US" sz="1200" dirty="0"/>
            <a:t>Withdraw money </a:t>
          </a:r>
        </a:p>
      </dgm:t>
    </dgm:pt>
    <dgm:pt modelId="{C6913BF6-6B54-459C-9901-B2409D18249D}" type="parTrans" cxnId="{17F1E73A-C9B5-4BB6-90BE-27C118B6B061}">
      <dgm:prSet/>
      <dgm:spPr/>
      <dgm:t>
        <a:bodyPr/>
        <a:lstStyle/>
        <a:p>
          <a:endParaRPr lang="en-US"/>
        </a:p>
      </dgm:t>
    </dgm:pt>
    <dgm:pt modelId="{89D49543-BABE-4A0F-97C4-2736130CDA6A}" type="sibTrans" cxnId="{17F1E73A-C9B5-4BB6-90BE-27C118B6B061}">
      <dgm:prSet/>
      <dgm:spPr/>
      <dgm:t>
        <a:bodyPr/>
        <a:lstStyle/>
        <a:p>
          <a:endParaRPr lang="en-US"/>
        </a:p>
      </dgm:t>
    </dgm:pt>
    <dgm:pt modelId="{BA2B5911-E256-4A44-A1FF-37F7A888436C}">
      <dgm:prSet custT="1"/>
      <dgm:spPr/>
      <dgm:t>
        <a:bodyPr/>
        <a:lstStyle/>
        <a:p>
          <a:r>
            <a:rPr lang="en-US" sz="1200" dirty="0"/>
            <a:t>Consult the balance of one or more accounts.</a:t>
          </a:r>
        </a:p>
      </dgm:t>
    </dgm:pt>
    <dgm:pt modelId="{C0654E6D-1705-4E5E-B082-2E6B9E361318}" type="parTrans" cxnId="{7A57D508-8F03-4D22-84BD-7E88A493916E}">
      <dgm:prSet/>
      <dgm:spPr/>
      <dgm:t>
        <a:bodyPr/>
        <a:lstStyle/>
        <a:p>
          <a:endParaRPr lang="en-US"/>
        </a:p>
      </dgm:t>
    </dgm:pt>
    <dgm:pt modelId="{F0AA84BA-48D6-44B1-8A74-CE4748EC19DB}" type="sibTrans" cxnId="{7A57D508-8F03-4D22-84BD-7E88A493916E}">
      <dgm:prSet/>
      <dgm:spPr/>
      <dgm:t>
        <a:bodyPr/>
        <a:lstStyle/>
        <a:p>
          <a:endParaRPr lang="en-US"/>
        </a:p>
      </dgm:t>
    </dgm:pt>
    <dgm:pt modelId="{FC1A04A3-0467-459C-AEEA-D7169E9DF3DA}">
      <dgm:prSet/>
      <dgm:spPr/>
      <dgm:t>
        <a:bodyPr/>
        <a:lstStyle/>
        <a:p>
          <a:r>
            <a:rPr lang="en-US" dirty="0"/>
            <a:t>Maintenance operator</a:t>
          </a:r>
        </a:p>
      </dgm:t>
    </dgm:pt>
    <dgm:pt modelId="{D49E3D8E-DD0F-4905-9097-1A426D3C4738}" type="parTrans" cxnId="{E4A148E8-F130-49D6-8440-14A226354F14}">
      <dgm:prSet/>
      <dgm:spPr/>
      <dgm:t>
        <a:bodyPr/>
        <a:lstStyle/>
        <a:p>
          <a:endParaRPr lang="en-US"/>
        </a:p>
      </dgm:t>
    </dgm:pt>
    <dgm:pt modelId="{C74C86B5-EBBD-4DC6-9311-F4E79CF0C9D6}" type="sibTrans" cxnId="{E4A148E8-F130-49D6-8440-14A226354F14}">
      <dgm:prSet/>
      <dgm:spPr/>
      <dgm:t>
        <a:bodyPr/>
        <a:lstStyle/>
        <a:p>
          <a:endParaRPr lang="en-US"/>
        </a:p>
      </dgm:t>
    </dgm:pt>
    <dgm:pt modelId="{49365B5A-FE63-4C30-A5A6-6E34400B7A49}">
      <dgm:prSet/>
      <dgm:spPr/>
      <dgm:t>
        <a:bodyPr/>
        <a:lstStyle/>
        <a:p>
          <a:r>
            <a:rPr lang="en-US" dirty="0"/>
            <a:t> None</a:t>
          </a:r>
        </a:p>
      </dgm:t>
    </dgm:pt>
    <dgm:pt modelId="{79DD9B38-1CDB-40F0-A22E-1EDCF4396B05}" type="parTrans" cxnId="{14226446-1291-45AA-95E7-4B523417E546}">
      <dgm:prSet/>
      <dgm:spPr/>
      <dgm:t>
        <a:bodyPr/>
        <a:lstStyle/>
        <a:p>
          <a:endParaRPr lang="en-US"/>
        </a:p>
      </dgm:t>
    </dgm:pt>
    <dgm:pt modelId="{FA3F27DD-3920-45B2-9A2B-EBCEE6C272DF}" type="sibTrans" cxnId="{14226446-1291-45AA-95E7-4B523417E546}">
      <dgm:prSet/>
      <dgm:spPr/>
      <dgm:t>
        <a:bodyPr/>
        <a:lstStyle/>
        <a:p>
          <a:endParaRPr lang="en-US"/>
        </a:p>
      </dgm:t>
    </dgm:pt>
    <dgm:pt modelId="{B7980F2A-B02D-4384-A298-BB6FBA844D69}">
      <dgm:prSet custT="1"/>
      <dgm:spPr/>
      <dgm:t>
        <a:bodyPr/>
        <a:lstStyle/>
        <a:p>
          <a:r>
            <a:rPr lang="en-US" sz="1200" dirty="0"/>
            <a:t>Deposit cash</a:t>
          </a:r>
        </a:p>
      </dgm:t>
    </dgm:pt>
    <dgm:pt modelId="{5172B08A-6D99-4361-853C-327584015E86}" type="parTrans" cxnId="{7AB0607E-05D4-42C9-B648-40E17E554B14}">
      <dgm:prSet/>
      <dgm:spPr/>
      <dgm:t>
        <a:bodyPr/>
        <a:lstStyle/>
        <a:p>
          <a:endParaRPr lang="en-US"/>
        </a:p>
      </dgm:t>
    </dgm:pt>
    <dgm:pt modelId="{BCE97699-C24F-4711-AC5F-367FFF4D8B7B}" type="sibTrans" cxnId="{7AB0607E-05D4-42C9-B648-40E17E554B14}">
      <dgm:prSet/>
      <dgm:spPr/>
      <dgm:t>
        <a:bodyPr/>
        <a:lstStyle/>
        <a:p>
          <a:endParaRPr lang="en-US"/>
        </a:p>
      </dgm:t>
    </dgm:pt>
    <dgm:pt modelId="{D8498297-B615-499F-9A9C-0BB063D530A7}">
      <dgm:prSet custT="1"/>
      <dgm:spPr/>
      <dgm:t>
        <a:bodyPr/>
        <a:lstStyle/>
        <a:p>
          <a:r>
            <a:rPr lang="en-US" sz="1200" dirty="0"/>
            <a:t>Deposit checks</a:t>
          </a:r>
        </a:p>
      </dgm:t>
    </dgm:pt>
    <dgm:pt modelId="{9524BA3F-9DFD-432E-AC6A-CD0ECB8BB270}" type="parTrans" cxnId="{ACDBD60C-7A25-43E7-88BC-F0E3AD3EBE67}">
      <dgm:prSet/>
      <dgm:spPr/>
      <dgm:t>
        <a:bodyPr/>
        <a:lstStyle/>
        <a:p>
          <a:endParaRPr lang="en-US"/>
        </a:p>
      </dgm:t>
    </dgm:pt>
    <dgm:pt modelId="{E89018E7-E2BE-42ED-BBBE-29B8BE08D9F4}" type="sibTrans" cxnId="{ACDBD60C-7A25-43E7-88BC-F0E3AD3EBE67}">
      <dgm:prSet/>
      <dgm:spPr/>
      <dgm:t>
        <a:bodyPr/>
        <a:lstStyle/>
        <a:p>
          <a:endParaRPr lang="en-US"/>
        </a:p>
      </dgm:t>
    </dgm:pt>
    <dgm:pt modelId="{BBFEC980-FF43-4629-BACC-9690520CF729}">
      <dgm:prSet/>
      <dgm:spPr/>
      <dgm:t>
        <a:bodyPr/>
        <a:lstStyle/>
        <a:p>
          <a:r>
            <a:rPr lang="en-US" dirty="0"/>
            <a:t> Refill dispenser</a:t>
          </a:r>
        </a:p>
      </dgm:t>
    </dgm:pt>
    <dgm:pt modelId="{236E04D6-0430-48E2-88F7-63E03FBD73B3}" type="parTrans" cxnId="{C16AA2BF-617E-4891-B3A8-AEE1A3BC4EC9}">
      <dgm:prSet/>
      <dgm:spPr/>
      <dgm:t>
        <a:bodyPr/>
        <a:lstStyle/>
        <a:p>
          <a:endParaRPr lang="en-US"/>
        </a:p>
      </dgm:t>
    </dgm:pt>
    <dgm:pt modelId="{8DA80D55-A86D-42EE-A9B7-88080F0D8224}" type="sibTrans" cxnId="{C16AA2BF-617E-4891-B3A8-AEE1A3BC4EC9}">
      <dgm:prSet/>
      <dgm:spPr/>
      <dgm:t>
        <a:bodyPr/>
        <a:lstStyle/>
        <a:p>
          <a:endParaRPr lang="en-US"/>
        </a:p>
      </dgm:t>
    </dgm:pt>
    <dgm:pt modelId="{9507D2C6-59C1-4181-86D8-EC52011BE2C0}">
      <dgm:prSet/>
      <dgm:spPr/>
      <dgm:t>
        <a:bodyPr/>
        <a:lstStyle/>
        <a:p>
          <a:r>
            <a:rPr lang="en-US" dirty="0"/>
            <a:t> Retrieve cards that have been swallowed</a:t>
          </a:r>
        </a:p>
      </dgm:t>
    </dgm:pt>
    <dgm:pt modelId="{E3C54441-94BA-4FFB-B5F0-20FE363924A8}" type="parTrans" cxnId="{2C793FE5-3F1B-4258-98F0-86AB8EA80301}">
      <dgm:prSet/>
      <dgm:spPr/>
      <dgm:t>
        <a:bodyPr/>
        <a:lstStyle/>
        <a:p>
          <a:endParaRPr lang="en-US"/>
        </a:p>
      </dgm:t>
    </dgm:pt>
    <dgm:pt modelId="{1ED14676-EC84-4376-9879-296E6A13E56C}" type="sibTrans" cxnId="{2C793FE5-3F1B-4258-98F0-86AB8EA80301}">
      <dgm:prSet/>
      <dgm:spPr/>
      <dgm:t>
        <a:bodyPr/>
        <a:lstStyle/>
        <a:p>
          <a:endParaRPr lang="en-US"/>
        </a:p>
      </dgm:t>
    </dgm:pt>
    <dgm:pt modelId="{98A3084D-2967-41B5-B31B-8CDB9905073F}">
      <dgm:prSet/>
      <dgm:spPr/>
      <dgm:t>
        <a:bodyPr/>
        <a:lstStyle/>
        <a:p>
          <a:r>
            <a:rPr lang="en-US" dirty="0"/>
            <a:t> Retrieve cheques that have been deposited</a:t>
          </a:r>
        </a:p>
      </dgm:t>
    </dgm:pt>
    <dgm:pt modelId="{AB12F5A0-2C5C-40E8-BB1B-A3AA93451D43}" type="parTrans" cxnId="{E3189003-438A-4B97-8045-6458A0BF7F56}">
      <dgm:prSet/>
      <dgm:spPr/>
      <dgm:t>
        <a:bodyPr/>
        <a:lstStyle/>
        <a:p>
          <a:endParaRPr lang="en-US"/>
        </a:p>
      </dgm:t>
    </dgm:pt>
    <dgm:pt modelId="{8D0F9FB3-DAB2-4E70-BAC8-AE5E6E45C955}" type="sibTrans" cxnId="{E3189003-438A-4B97-8045-6458A0BF7F56}">
      <dgm:prSet/>
      <dgm:spPr/>
      <dgm:t>
        <a:bodyPr/>
        <a:lstStyle/>
        <a:p>
          <a:endParaRPr lang="en-US"/>
        </a:p>
      </dgm:t>
    </dgm:pt>
    <dgm:pt modelId="{EF69DAAC-10E9-44AC-82B1-3448E8E97AFC}">
      <dgm:prSet/>
      <dgm:spPr/>
      <dgm:t>
        <a:bodyPr/>
        <a:lstStyle/>
        <a:p>
          <a:r>
            <a:rPr lang="en-US" dirty="0"/>
            <a:t>Visa authorization system (AS)</a:t>
          </a:r>
        </a:p>
      </dgm:t>
    </dgm:pt>
    <dgm:pt modelId="{26327EC8-08E2-4A81-8479-443C98AA3060}" type="parTrans" cxnId="{123778C0-EE9B-4165-B0EF-354A51F83C38}">
      <dgm:prSet/>
      <dgm:spPr/>
      <dgm:t>
        <a:bodyPr/>
        <a:lstStyle/>
        <a:p>
          <a:endParaRPr lang="en-US"/>
        </a:p>
      </dgm:t>
    </dgm:pt>
    <dgm:pt modelId="{A93D4600-5C70-4FC9-98D5-442CE0DC8C30}" type="sibTrans" cxnId="{123778C0-EE9B-4165-B0EF-354A51F83C38}">
      <dgm:prSet/>
      <dgm:spPr/>
      <dgm:t>
        <a:bodyPr/>
        <a:lstStyle/>
        <a:p>
          <a:endParaRPr lang="en-US"/>
        </a:p>
      </dgm:t>
    </dgm:pt>
    <dgm:pt modelId="{F07F2268-81C9-49AE-9C33-B41D740FB684}">
      <dgm:prSet/>
      <dgm:spPr/>
      <dgm:t>
        <a:bodyPr/>
        <a:lstStyle/>
        <a:p>
          <a:r>
            <a:rPr lang="en-US" dirty="0"/>
            <a:t> None</a:t>
          </a:r>
        </a:p>
      </dgm:t>
    </dgm:pt>
    <dgm:pt modelId="{4B096B35-8F86-4356-871A-3F2E892A1801}" type="parTrans" cxnId="{083AFCD3-F038-4AAA-AC9E-AD98E0349ED8}">
      <dgm:prSet/>
      <dgm:spPr/>
      <dgm:t>
        <a:bodyPr/>
        <a:lstStyle/>
        <a:p>
          <a:endParaRPr lang="en-US"/>
        </a:p>
      </dgm:t>
    </dgm:pt>
    <dgm:pt modelId="{3F6F39C0-669F-4985-9A0D-2EA5A737E0BE}" type="sibTrans" cxnId="{083AFCD3-F038-4AAA-AC9E-AD98E0349ED8}">
      <dgm:prSet/>
      <dgm:spPr/>
      <dgm:t>
        <a:bodyPr/>
        <a:lstStyle/>
        <a:p>
          <a:endParaRPr lang="en-US"/>
        </a:p>
      </dgm:t>
    </dgm:pt>
    <dgm:pt modelId="{589EB109-13CD-44C3-81B3-5C4722D8B002}">
      <dgm:prSet/>
      <dgm:spPr/>
      <dgm:t>
        <a:bodyPr/>
        <a:lstStyle/>
        <a:p>
          <a:r>
            <a:rPr lang="en-US" dirty="0"/>
            <a:t>Bank information system (IS)</a:t>
          </a:r>
        </a:p>
      </dgm:t>
    </dgm:pt>
    <dgm:pt modelId="{D00B769B-3E36-40C6-BFF1-68DCDCFED6E1}" type="parTrans" cxnId="{D2EA7C2A-C3BB-4242-9864-9F3006EE3BE7}">
      <dgm:prSet/>
      <dgm:spPr/>
      <dgm:t>
        <a:bodyPr/>
        <a:lstStyle/>
        <a:p>
          <a:endParaRPr lang="en-US"/>
        </a:p>
      </dgm:t>
    </dgm:pt>
    <dgm:pt modelId="{FCCB8799-28C6-4E5F-8A92-27E28AA717F9}" type="sibTrans" cxnId="{D2EA7C2A-C3BB-4242-9864-9F3006EE3BE7}">
      <dgm:prSet/>
      <dgm:spPr/>
      <dgm:t>
        <a:bodyPr/>
        <a:lstStyle/>
        <a:p>
          <a:endParaRPr lang="en-US"/>
        </a:p>
      </dgm:t>
    </dgm:pt>
    <dgm:pt modelId="{180B89A3-2A46-46D9-BF31-8DAE82D9B3ED}" type="pres">
      <dgm:prSet presAssocID="{F45F42F7-5F9F-44EF-9A17-58CEEE3E4A1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DD4ABA7-BF79-44A8-9712-957BC7FAD384}" type="pres">
      <dgm:prSet presAssocID="{F2BBC121-4A0F-45B8-81EB-545DB0D35B02}" presName="linNode" presStyleCnt="0"/>
      <dgm:spPr/>
    </dgm:pt>
    <dgm:pt modelId="{37282E71-3BB2-4CD8-B9F8-F9E77BDFF0F8}" type="pres">
      <dgm:prSet presAssocID="{F2BBC121-4A0F-45B8-81EB-545DB0D35B02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EC8BA9-13A6-4DD7-AB16-56A985AA01A0}" type="pres">
      <dgm:prSet presAssocID="{F2BBC121-4A0F-45B8-81EB-545DB0D35B02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C0A118-8BE3-4516-A3C8-13AF1997AF9A}" type="pres">
      <dgm:prSet presAssocID="{63E0EC7D-D94A-4F5B-9F14-27221DB6A992}" presName="sp" presStyleCnt="0"/>
      <dgm:spPr/>
    </dgm:pt>
    <dgm:pt modelId="{6C1FD421-ECAD-4067-B883-9767C9221853}" type="pres">
      <dgm:prSet presAssocID="{12EDAE2A-FDB1-4493-AF10-55FAB04173A6}" presName="linNode" presStyleCnt="0"/>
      <dgm:spPr/>
    </dgm:pt>
    <dgm:pt modelId="{16906ACF-5A41-4780-8E06-F9DA0D1551C1}" type="pres">
      <dgm:prSet presAssocID="{12EDAE2A-FDB1-4493-AF10-55FAB04173A6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5E386D-67EA-4265-909D-F4CD42922F88}" type="pres">
      <dgm:prSet presAssocID="{12EDAE2A-FDB1-4493-AF10-55FAB04173A6}" presName="descendantText" presStyleLbl="alignAccFollowNode1" presStyleIdx="1" presStyleCnt="5" custScaleY="17195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FDF82-5896-4D80-9463-66EE6046ACEE}" type="pres">
      <dgm:prSet presAssocID="{94E5802D-C37B-4248-9DF6-603D891284FF}" presName="sp" presStyleCnt="0"/>
      <dgm:spPr/>
    </dgm:pt>
    <dgm:pt modelId="{3B775451-82CE-46D9-B83B-6F183C14FB75}" type="pres">
      <dgm:prSet presAssocID="{FC1A04A3-0467-459C-AEEA-D7169E9DF3DA}" presName="linNode" presStyleCnt="0"/>
      <dgm:spPr/>
    </dgm:pt>
    <dgm:pt modelId="{BDED37F4-B973-47A7-88C3-F869889A7AB0}" type="pres">
      <dgm:prSet presAssocID="{FC1A04A3-0467-459C-AEEA-D7169E9DF3DA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E429D-0D96-4A54-98CB-89BE6E8E917F}" type="pres">
      <dgm:prSet presAssocID="{FC1A04A3-0467-459C-AEEA-D7169E9DF3DA}" presName="descendantText" presStyleLbl="alignAccFollowNode1" presStyleIdx="2" presStyleCnt="5" custScaleY="1072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64D2CC-E6F7-4611-BC60-35FC896B9BA4}" type="pres">
      <dgm:prSet presAssocID="{C74C86B5-EBBD-4DC6-9311-F4E79CF0C9D6}" presName="sp" presStyleCnt="0"/>
      <dgm:spPr/>
    </dgm:pt>
    <dgm:pt modelId="{424B3441-6A54-4A6F-8DDB-F74E265A7382}" type="pres">
      <dgm:prSet presAssocID="{EF69DAAC-10E9-44AC-82B1-3448E8E97AFC}" presName="linNode" presStyleCnt="0"/>
      <dgm:spPr/>
    </dgm:pt>
    <dgm:pt modelId="{D4FBD952-629D-49F1-83F4-8538D3EAB59D}" type="pres">
      <dgm:prSet presAssocID="{EF69DAAC-10E9-44AC-82B1-3448E8E97AFC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8D31F8-0D7D-46AF-A481-BD2D35D6724E}" type="pres">
      <dgm:prSet presAssocID="{EF69DAAC-10E9-44AC-82B1-3448E8E97AFC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C512B-534D-4201-913C-629EF4FB0BE6}" type="pres">
      <dgm:prSet presAssocID="{A93D4600-5C70-4FC9-98D5-442CE0DC8C30}" presName="sp" presStyleCnt="0"/>
      <dgm:spPr/>
    </dgm:pt>
    <dgm:pt modelId="{C5CE83A5-4385-43D2-9717-03A3EF5B56E9}" type="pres">
      <dgm:prSet presAssocID="{589EB109-13CD-44C3-81B3-5C4722D8B002}" presName="linNode" presStyleCnt="0"/>
      <dgm:spPr/>
    </dgm:pt>
    <dgm:pt modelId="{F5CE9E38-D5DC-44CB-8680-8C79EFEBCBA2}" type="pres">
      <dgm:prSet presAssocID="{589EB109-13CD-44C3-81B3-5C4722D8B002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BFBC52-9D15-4C64-ADFC-0E086C14D328}" type="pres">
      <dgm:prSet presAssocID="{589EB109-13CD-44C3-81B3-5C4722D8B002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B0607E-05D4-42C9-B648-40E17E554B14}" srcId="{12EDAE2A-FDB1-4493-AF10-55FAB04173A6}" destId="{B7980F2A-B02D-4384-A298-BB6FBA844D69}" srcOrd="2" destOrd="0" parTransId="{5172B08A-6D99-4361-853C-327584015E86}" sibTransId="{BCE97699-C24F-4711-AC5F-367FFF4D8B7B}"/>
    <dgm:cxn modelId="{A67E5266-9758-4253-9F0D-B21B1EC9F836}" srcId="{F45F42F7-5F9F-44EF-9A17-58CEEE3E4A13}" destId="{12EDAE2A-FDB1-4493-AF10-55FAB04173A6}" srcOrd="1" destOrd="0" parTransId="{D666DEE9-A7FC-427A-B88B-9300A29E327E}" sibTransId="{94E5802D-C37B-4248-9DF6-603D891284FF}"/>
    <dgm:cxn modelId="{E39E6537-02E3-4024-9570-8BC7545F0F50}" type="presOf" srcId="{D8498297-B615-499F-9A9C-0BB063D530A7}" destId="{335E386D-67EA-4265-909D-F4CD42922F88}" srcOrd="0" destOrd="3" presId="urn:microsoft.com/office/officeart/2005/8/layout/vList5"/>
    <dgm:cxn modelId="{DF5001CF-DC02-464C-8685-242F20CE9F84}" type="presOf" srcId="{49365B5A-FE63-4C30-A5A6-6E34400B7A49}" destId="{86BFBC52-9D15-4C64-ADFC-0E086C14D328}" srcOrd="0" destOrd="0" presId="urn:microsoft.com/office/officeart/2005/8/layout/vList5"/>
    <dgm:cxn modelId="{D2EA7C2A-C3BB-4242-9864-9F3006EE3BE7}" srcId="{F45F42F7-5F9F-44EF-9A17-58CEEE3E4A13}" destId="{589EB109-13CD-44C3-81B3-5C4722D8B002}" srcOrd="4" destOrd="0" parTransId="{D00B769B-3E36-40C6-BFF1-68DCDCFED6E1}" sibTransId="{FCCB8799-28C6-4E5F-8A92-27E28AA717F9}"/>
    <dgm:cxn modelId="{A2BFD5C6-1C46-40A5-AC9B-DC1B7F1F1F8D}" srcId="{F45F42F7-5F9F-44EF-9A17-58CEEE3E4A13}" destId="{F2BBC121-4A0F-45B8-81EB-545DB0D35B02}" srcOrd="0" destOrd="0" parTransId="{C14F0BA4-10B1-47C5-9CFF-C8B12C7B7E76}" sibTransId="{63E0EC7D-D94A-4F5B-9F14-27221DB6A992}"/>
    <dgm:cxn modelId="{D90E1FFD-0A87-4526-A6C5-9A1C5EEA9FF7}" type="presOf" srcId="{F2BBC121-4A0F-45B8-81EB-545DB0D35B02}" destId="{37282E71-3BB2-4CD8-B9F8-F9E77BDFF0F8}" srcOrd="0" destOrd="0" presId="urn:microsoft.com/office/officeart/2005/8/layout/vList5"/>
    <dgm:cxn modelId="{14226446-1291-45AA-95E7-4B523417E546}" srcId="{589EB109-13CD-44C3-81B3-5C4722D8B002}" destId="{49365B5A-FE63-4C30-A5A6-6E34400B7A49}" srcOrd="0" destOrd="0" parTransId="{79DD9B38-1CDB-40F0-A22E-1EDCF4396B05}" sibTransId="{FA3F27DD-3920-45B2-9A2B-EBCEE6C272DF}"/>
    <dgm:cxn modelId="{838F4E4D-8324-4682-9D48-5AFD24D0634C}" type="presOf" srcId="{F45F42F7-5F9F-44EF-9A17-58CEEE3E4A13}" destId="{180B89A3-2A46-46D9-BF31-8DAE82D9B3ED}" srcOrd="0" destOrd="0" presId="urn:microsoft.com/office/officeart/2005/8/layout/vList5"/>
    <dgm:cxn modelId="{40DC23BA-8261-43B6-BFC8-7111914CCE10}" type="presOf" srcId="{F003E852-5AC1-4A6B-85FC-440BD8E1201D}" destId="{335E386D-67EA-4265-909D-F4CD42922F88}" srcOrd="0" destOrd="0" presId="urn:microsoft.com/office/officeart/2005/8/layout/vList5"/>
    <dgm:cxn modelId="{123778C0-EE9B-4165-B0EF-354A51F83C38}" srcId="{F45F42F7-5F9F-44EF-9A17-58CEEE3E4A13}" destId="{EF69DAAC-10E9-44AC-82B1-3448E8E97AFC}" srcOrd="3" destOrd="0" parTransId="{26327EC8-08E2-4A81-8479-443C98AA3060}" sibTransId="{A93D4600-5C70-4FC9-98D5-442CE0DC8C30}"/>
    <dgm:cxn modelId="{AC9AF92B-4871-4CF5-B5BC-D00D4607299A}" type="presOf" srcId="{FC1A04A3-0467-459C-AEEA-D7169E9DF3DA}" destId="{BDED37F4-B973-47A7-88C3-F869889A7AB0}" srcOrd="0" destOrd="0" presId="urn:microsoft.com/office/officeart/2005/8/layout/vList5"/>
    <dgm:cxn modelId="{2C793FE5-3F1B-4258-98F0-86AB8EA80301}" srcId="{FC1A04A3-0467-459C-AEEA-D7169E9DF3DA}" destId="{9507D2C6-59C1-4181-86D8-EC52011BE2C0}" srcOrd="1" destOrd="0" parTransId="{E3C54441-94BA-4FFB-B5F0-20FE363924A8}" sibTransId="{1ED14676-EC84-4376-9879-296E6A13E56C}"/>
    <dgm:cxn modelId="{7A57D508-8F03-4D22-84BD-7E88A493916E}" srcId="{12EDAE2A-FDB1-4493-AF10-55FAB04173A6}" destId="{BA2B5911-E256-4A44-A1FF-37F7A888436C}" srcOrd="1" destOrd="0" parTransId="{C0654E6D-1705-4E5E-B082-2E6B9E361318}" sibTransId="{F0AA84BA-48D6-44B1-8A74-CE4748EC19DB}"/>
    <dgm:cxn modelId="{3F068B71-ACF0-4E09-804A-352AD8D051B5}" type="presOf" srcId="{8EB4D1DF-A5E8-49B1-9F14-710751D19324}" destId="{19EC8BA9-13A6-4DD7-AB16-56A985AA01A0}" srcOrd="0" destOrd="0" presId="urn:microsoft.com/office/officeart/2005/8/layout/vList5"/>
    <dgm:cxn modelId="{E24934EA-1A65-4CB8-9314-DD4C810DC22B}" type="presOf" srcId="{BA2B5911-E256-4A44-A1FF-37F7A888436C}" destId="{335E386D-67EA-4265-909D-F4CD42922F88}" srcOrd="0" destOrd="1" presId="urn:microsoft.com/office/officeart/2005/8/layout/vList5"/>
    <dgm:cxn modelId="{16FBBC05-97A3-47F2-9401-A8C6CC1E0D96}" type="presOf" srcId="{589EB109-13CD-44C3-81B3-5C4722D8B002}" destId="{F5CE9E38-D5DC-44CB-8680-8C79EFEBCBA2}" srcOrd="0" destOrd="0" presId="urn:microsoft.com/office/officeart/2005/8/layout/vList5"/>
    <dgm:cxn modelId="{930F5CDA-F797-43E2-BD4D-4CF52AAE699C}" type="presOf" srcId="{BBFEC980-FF43-4629-BACC-9690520CF729}" destId="{C8CE429D-0D96-4A54-98CB-89BE6E8E917F}" srcOrd="0" destOrd="0" presId="urn:microsoft.com/office/officeart/2005/8/layout/vList5"/>
    <dgm:cxn modelId="{ACDBD60C-7A25-43E7-88BC-F0E3AD3EBE67}" srcId="{12EDAE2A-FDB1-4493-AF10-55FAB04173A6}" destId="{D8498297-B615-499F-9A9C-0BB063D530A7}" srcOrd="3" destOrd="0" parTransId="{9524BA3F-9DFD-432E-AC6A-CD0ECB8BB270}" sibTransId="{E89018E7-E2BE-42ED-BBBE-29B8BE08D9F4}"/>
    <dgm:cxn modelId="{083AFCD3-F038-4AAA-AC9E-AD98E0349ED8}" srcId="{EF69DAAC-10E9-44AC-82B1-3448E8E97AFC}" destId="{F07F2268-81C9-49AE-9C33-B41D740FB684}" srcOrd="0" destOrd="0" parTransId="{4B096B35-8F86-4356-871A-3F2E892A1801}" sibTransId="{3F6F39C0-669F-4985-9A0D-2EA5A737E0BE}"/>
    <dgm:cxn modelId="{CC5C5CF0-7A0C-4568-B011-3A34142BDBE7}" srcId="{F2BBC121-4A0F-45B8-81EB-545DB0D35B02}" destId="{8EB4D1DF-A5E8-49B1-9F14-710751D19324}" srcOrd="0" destOrd="0" parTransId="{BCA9D531-8117-4C5F-BB23-5EE1E74AF093}" sibTransId="{346D2DB7-5225-4B94-8947-C8DF1AD7EEC8}"/>
    <dgm:cxn modelId="{334AAF40-770D-4E37-90E7-12C9B1A7DD10}" type="presOf" srcId="{12EDAE2A-FDB1-4493-AF10-55FAB04173A6}" destId="{16906ACF-5A41-4780-8E06-F9DA0D1551C1}" srcOrd="0" destOrd="0" presId="urn:microsoft.com/office/officeart/2005/8/layout/vList5"/>
    <dgm:cxn modelId="{225457BD-E643-4887-9FF9-4033EDCCECFC}" type="presOf" srcId="{F07F2268-81C9-49AE-9C33-B41D740FB684}" destId="{C08D31F8-0D7D-46AF-A481-BD2D35D6724E}" srcOrd="0" destOrd="0" presId="urn:microsoft.com/office/officeart/2005/8/layout/vList5"/>
    <dgm:cxn modelId="{08D0966C-49B7-4223-9E8E-84AA19F9E0A1}" type="presOf" srcId="{EF69DAAC-10E9-44AC-82B1-3448E8E97AFC}" destId="{D4FBD952-629D-49F1-83F4-8538D3EAB59D}" srcOrd="0" destOrd="0" presId="urn:microsoft.com/office/officeart/2005/8/layout/vList5"/>
    <dgm:cxn modelId="{17F1E73A-C9B5-4BB6-90BE-27C118B6B061}" srcId="{12EDAE2A-FDB1-4493-AF10-55FAB04173A6}" destId="{F003E852-5AC1-4A6B-85FC-440BD8E1201D}" srcOrd="0" destOrd="0" parTransId="{C6913BF6-6B54-459C-9901-B2409D18249D}" sibTransId="{89D49543-BABE-4A0F-97C4-2736130CDA6A}"/>
    <dgm:cxn modelId="{E3189003-438A-4B97-8045-6458A0BF7F56}" srcId="{FC1A04A3-0467-459C-AEEA-D7169E9DF3DA}" destId="{98A3084D-2967-41B5-B31B-8CDB9905073F}" srcOrd="2" destOrd="0" parTransId="{AB12F5A0-2C5C-40E8-BB1B-A3AA93451D43}" sibTransId="{8D0F9FB3-DAB2-4E70-BAC8-AE5E6E45C955}"/>
    <dgm:cxn modelId="{8D3CD782-642E-4ADC-BE7D-A1E889E44C69}" type="presOf" srcId="{B7980F2A-B02D-4384-A298-BB6FBA844D69}" destId="{335E386D-67EA-4265-909D-F4CD42922F88}" srcOrd="0" destOrd="2" presId="urn:microsoft.com/office/officeart/2005/8/layout/vList5"/>
    <dgm:cxn modelId="{E4A148E8-F130-49D6-8440-14A226354F14}" srcId="{F45F42F7-5F9F-44EF-9A17-58CEEE3E4A13}" destId="{FC1A04A3-0467-459C-AEEA-D7169E9DF3DA}" srcOrd="2" destOrd="0" parTransId="{D49E3D8E-DD0F-4905-9097-1A426D3C4738}" sibTransId="{C74C86B5-EBBD-4DC6-9311-F4E79CF0C9D6}"/>
    <dgm:cxn modelId="{5EFA3523-7936-4259-9A91-425B23C70CC5}" type="presOf" srcId="{98A3084D-2967-41B5-B31B-8CDB9905073F}" destId="{C8CE429D-0D96-4A54-98CB-89BE6E8E917F}" srcOrd="0" destOrd="2" presId="urn:microsoft.com/office/officeart/2005/8/layout/vList5"/>
    <dgm:cxn modelId="{C16AA2BF-617E-4891-B3A8-AEE1A3BC4EC9}" srcId="{FC1A04A3-0467-459C-AEEA-D7169E9DF3DA}" destId="{BBFEC980-FF43-4629-BACC-9690520CF729}" srcOrd="0" destOrd="0" parTransId="{236E04D6-0430-48E2-88F7-63E03FBD73B3}" sibTransId="{8DA80D55-A86D-42EE-A9B7-88080F0D8224}"/>
    <dgm:cxn modelId="{94788022-5B0E-4D30-B78E-1AD86D2B6AFC}" type="presOf" srcId="{9507D2C6-59C1-4181-86D8-EC52011BE2C0}" destId="{C8CE429D-0D96-4A54-98CB-89BE6E8E917F}" srcOrd="0" destOrd="1" presId="urn:microsoft.com/office/officeart/2005/8/layout/vList5"/>
    <dgm:cxn modelId="{0B50C6CE-CA57-4B49-8D09-EB6CE5646C1C}" type="presParOf" srcId="{180B89A3-2A46-46D9-BF31-8DAE82D9B3ED}" destId="{2DD4ABA7-BF79-44A8-9712-957BC7FAD384}" srcOrd="0" destOrd="0" presId="urn:microsoft.com/office/officeart/2005/8/layout/vList5"/>
    <dgm:cxn modelId="{DACD51C2-61F9-4C79-9521-9FE49CA5E84A}" type="presParOf" srcId="{2DD4ABA7-BF79-44A8-9712-957BC7FAD384}" destId="{37282E71-3BB2-4CD8-B9F8-F9E77BDFF0F8}" srcOrd="0" destOrd="0" presId="urn:microsoft.com/office/officeart/2005/8/layout/vList5"/>
    <dgm:cxn modelId="{F4867CE8-BF07-4FB8-BA48-7E1573941C48}" type="presParOf" srcId="{2DD4ABA7-BF79-44A8-9712-957BC7FAD384}" destId="{19EC8BA9-13A6-4DD7-AB16-56A985AA01A0}" srcOrd="1" destOrd="0" presId="urn:microsoft.com/office/officeart/2005/8/layout/vList5"/>
    <dgm:cxn modelId="{540FC23C-9ADE-4949-9E8E-25C40BF9F6DD}" type="presParOf" srcId="{180B89A3-2A46-46D9-BF31-8DAE82D9B3ED}" destId="{C6C0A118-8BE3-4516-A3C8-13AF1997AF9A}" srcOrd="1" destOrd="0" presId="urn:microsoft.com/office/officeart/2005/8/layout/vList5"/>
    <dgm:cxn modelId="{FB9BEE9F-A065-4F29-BE2D-9E00A1E5210E}" type="presParOf" srcId="{180B89A3-2A46-46D9-BF31-8DAE82D9B3ED}" destId="{6C1FD421-ECAD-4067-B883-9767C9221853}" srcOrd="2" destOrd="0" presId="urn:microsoft.com/office/officeart/2005/8/layout/vList5"/>
    <dgm:cxn modelId="{ED2B5B56-51B5-4F75-9C65-5DD7A5C06537}" type="presParOf" srcId="{6C1FD421-ECAD-4067-B883-9767C9221853}" destId="{16906ACF-5A41-4780-8E06-F9DA0D1551C1}" srcOrd="0" destOrd="0" presId="urn:microsoft.com/office/officeart/2005/8/layout/vList5"/>
    <dgm:cxn modelId="{22D9C706-A4AB-4F64-90C9-7E8963B66E80}" type="presParOf" srcId="{6C1FD421-ECAD-4067-B883-9767C9221853}" destId="{335E386D-67EA-4265-909D-F4CD42922F88}" srcOrd="1" destOrd="0" presId="urn:microsoft.com/office/officeart/2005/8/layout/vList5"/>
    <dgm:cxn modelId="{89191D29-8DF2-46C9-92A3-2778BCB2483D}" type="presParOf" srcId="{180B89A3-2A46-46D9-BF31-8DAE82D9B3ED}" destId="{A77FDF82-5896-4D80-9463-66EE6046ACEE}" srcOrd="3" destOrd="0" presId="urn:microsoft.com/office/officeart/2005/8/layout/vList5"/>
    <dgm:cxn modelId="{34A2D545-639B-47F2-9B77-2669403145E1}" type="presParOf" srcId="{180B89A3-2A46-46D9-BF31-8DAE82D9B3ED}" destId="{3B775451-82CE-46D9-B83B-6F183C14FB75}" srcOrd="4" destOrd="0" presId="urn:microsoft.com/office/officeart/2005/8/layout/vList5"/>
    <dgm:cxn modelId="{3A0B68C0-169E-4A2A-AF4D-72FC010EA107}" type="presParOf" srcId="{3B775451-82CE-46D9-B83B-6F183C14FB75}" destId="{BDED37F4-B973-47A7-88C3-F869889A7AB0}" srcOrd="0" destOrd="0" presId="urn:microsoft.com/office/officeart/2005/8/layout/vList5"/>
    <dgm:cxn modelId="{75B54EA0-479C-47E4-93E0-680E67A3BEB0}" type="presParOf" srcId="{3B775451-82CE-46D9-B83B-6F183C14FB75}" destId="{C8CE429D-0D96-4A54-98CB-89BE6E8E917F}" srcOrd="1" destOrd="0" presId="urn:microsoft.com/office/officeart/2005/8/layout/vList5"/>
    <dgm:cxn modelId="{2F38D744-0C6E-4FD3-B392-EA5103280BEE}" type="presParOf" srcId="{180B89A3-2A46-46D9-BF31-8DAE82D9B3ED}" destId="{DA64D2CC-E6F7-4611-BC60-35FC896B9BA4}" srcOrd="5" destOrd="0" presId="urn:microsoft.com/office/officeart/2005/8/layout/vList5"/>
    <dgm:cxn modelId="{4348F822-997F-4CCE-941F-EC8D47FB67DA}" type="presParOf" srcId="{180B89A3-2A46-46D9-BF31-8DAE82D9B3ED}" destId="{424B3441-6A54-4A6F-8DDB-F74E265A7382}" srcOrd="6" destOrd="0" presId="urn:microsoft.com/office/officeart/2005/8/layout/vList5"/>
    <dgm:cxn modelId="{90F64D0F-1973-4E64-8B13-9BA2EE4C8820}" type="presParOf" srcId="{424B3441-6A54-4A6F-8DDB-F74E265A7382}" destId="{D4FBD952-629D-49F1-83F4-8538D3EAB59D}" srcOrd="0" destOrd="0" presId="urn:microsoft.com/office/officeart/2005/8/layout/vList5"/>
    <dgm:cxn modelId="{B608DF89-67F7-4E74-B288-1197C224C631}" type="presParOf" srcId="{424B3441-6A54-4A6F-8DDB-F74E265A7382}" destId="{C08D31F8-0D7D-46AF-A481-BD2D35D6724E}" srcOrd="1" destOrd="0" presId="urn:microsoft.com/office/officeart/2005/8/layout/vList5"/>
    <dgm:cxn modelId="{A31AB425-8D45-4424-B831-6FE97E254475}" type="presParOf" srcId="{180B89A3-2A46-46D9-BF31-8DAE82D9B3ED}" destId="{F06C512B-534D-4201-913C-629EF4FB0BE6}" srcOrd="7" destOrd="0" presId="urn:microsoft.com/office/officeart/2005/8/layout/vList5"/>
    <dgm:cxn modelId="{DCDDB136-264D-48A5-BDA4-52CA9590C4BD}" type="presParOf" srcId="{180B89A3-2A46-46D9-BF31-8DAE82D9B3ED}" destId="{C5CE83A5-4385-43D2-9717-03A3EF5B56E9}" srcOrd="8" destOrd="0" presId="urn:microsoft.com/office/officeart/2005/8/layout/vList5"/>
    <dgm:cxn modelId="{7E48B694-B464-4863-A868-EF522812A0CF}" type="presParOf" srcId="{C5CE83A5-4385-43D2-9717-03A3EF5B56E9}" destId="{F5CE9E38-D5DC-44CB-8680-8C79EFEBCBA2}" srcOrd="0" destOrd="0" presId="urn:microsoft.com/office/officeart/2005/8/layout/vList5"/>
    <dgm:cxn modelId="{41A6DC6C-D3BA-408E-AB29-2FE08239CD3F}" type="presParOf" srcId="{C5CE83A5-4385-43D2-9717-03A3EF5B56E9}" destId="{86BFBC52-9D15-4C64-ADFC-0E086C14D3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371BD5-93C4-C149-A99A-646CFA9094AF}" type="doc">
      <dgm:prSet loTypeId="urn:microsoft.com/office/officeart/2008/layout/CaptionedPicture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2FCE28A-93FE-D04E-8A38-42F5F1FB9B4E}">
      <dgm:prSet phldrT="[Text]"/>
      <dgm:spPr/>
      <dgm:t>
        <a:bodyPr/>
        <a:lstStyle/>
        <a:p>
          <a:r>
            <a:rPr lang="en-US" dirty="0"/>
            <a:t>Synchronous messages</a:t>
          </a:r>
        </a:p>
      </dgm:t>
    </dgm:pt>
    <dgm:pt modelId="{3BE3A2DF-7A7F-9B45-A4DC-559363423E32}" type="parTrans" cxnId="{8F2D71F4-DABA-F942-BF44-9CBAC93AA08B}">
      <dgm:prSet/>
      <dgm:spPr/>
      <dgm:t>
        <a:bodyPr/>
        <a:lstStyle/>
        <a:p>
          <a:endParaRPr lang="en-US"/>
        </a:p>
      </dgm:t>
    </dgm:pt>
    <dgm:pt modelId="{F370EE4F-9B1E-FE4F-8E02-35D213BF0102}" type="sibTrans" cxnId="{8F2D71F4-DABA-F942-BF44-9CBAC93AA08B}">
      <dgm:prSet/>
      <dgm:spPr/>
      <dgm:t>
        <a:bodyPr/>
        <a:lstStyle/>
        <a:p>
          <a:endParaRPr lang="en-US"/>
        </a:p>
      </dgm:t>
    </dgm:pt>
    <dgm:pt modelId="{D147965E-0B73-8342-B71F-316C6E465735}">
      <dgm:prSet phldrT="[Text]"/>
      <dgm:spPr/>
      <dgm:t>
        <a:bodyPr/>
        <a:lstStyle/>
        <a:p>
          <a:r>
            <a:rPr lang="en-US" dirty="0"/>
            <a:t>Create Message</a:t>
          </a:r>
        </a:p>
      </dgm:t>
    </dgm:pt>
    <dgm:pt modelId="{2ED89274-0B45-6643-820F-88224746339C}" type="parTrans" cxnId="{56D132FC-9E87-964A-ACC5-7F31767C6F70}">
      <dgm:prSet/>
      <dgm:spPr/>
      <dgm:t>
        <a:bodyPr/>
        <a:lstStyle/>
        <a:p>
          <a:endParaRPr lang="en-US"/>
        </a:p>
      </dgm:t>
    </dgm:pt>
    <dgm:pt modelId="{5D56CDC0-7837-304C-A7A6-61AF8900F2B6}" type="sibTrans" cxnId="{56D132FC-9E87-964A-ACC5-7F31767C6F70}">
      <dgm:prSet/>
      <dgm:spPr/>
      <dgm:t>
        <a:bodyPr/>
        <a:lstStyle/>
        <a:p>
          <a:endParaRPr lang="en-US"/>
        </a:p>
      </dgm:t>
    </dgm:pt>
    <dgm:pt modelId="{66B38FA1-6ACC-0A44-A2E9-DDDBFEE60087}">
      <dgm:prSet phldrT="[Text]"/>
      <dgm:spPr/>
      <dgm:t>
        <a:bodyPr/>
        <a:lstStyle/>
        <a:p>
          <a:r>
            <a:rPr lang="en-US" dirty="0"/>
            <a:t>Asynchronous messages</a:t>
          </a:r>
        </a:p>
      </dgm:t>
    </dgm:pt>
    <dgm:pt modelId="{F517BBDD-85C5-8441-9796-8C40377B2889}" type="parTrans" cxnId="{2C596106-8270-974D-B707-811C50A4C70E}">
      <dgm:prSet/>
      <dgm:spPr/>
      <dgm:t>
        <a:bodyPr/>
        <a:lstStyle/>
        <a:p>
          <a:endParaRPr lang="en-US"/>
        </a:p>
      </dgm:t>
    </dgm:pt>
    <dgm:pt modelId="{85F72F9B-29EB-0943-9EC8-AF1A9A35000E}" type="sibTrans" cxnId="{2C596106-8270-974D-B707-811C50A4C70E}">
      <dgm:prSet/>
      <dgm:spPr/>
      <dgm:t>
        <a:bodyPr/>
        <a:lstStyle/>
        <a:p>
          <a:endParaRPr lang="en-US"/>
        </a:p>
      </dgm:t>
    </dgm:pt>
    <dgm:pt modelId="{743A5AEF-668B-3045-8BBB-59B3753A1912}">
      <dgm:prSet phldrT="[Text]"/>
      <dgm:spPr/>
      <dgm:t>
        <a:bodyPr/>
        <a:lstStyle/>
        <a:p>
          <a:r>
            <a:rPr lang="en-US" dirty="0"/>
            <a:t>Destroy Message</a:t>
          </a:r>
        </a:p>
      </dgm:t>
    </dgm:pt>
    <dgm:pt modelId="{EEC22FF3-0B10-DD47-9C7B-08956FFC0BA7}" type="parTrans" cxnId="{0BC29D35-A5E6-204F-A50A-BAD8325B9D72}">
      <dgm:prSet/>
      <dgm:spPr/>
      <dgm:t>
        <a:bodyPr/>
        <a:lstStyle/>
        <a:p>
          <a:endParaRPr lang="en-US"/>
        </a:p>
      </dgm:t>
    </dgm:pt>
    <dgm:pt modelId="{7A1A1754-9736-F24C-AE79-D167736ABAF2}" type="sibTrans" cxnId="{0BC29D35-A5E6-204F-A50A-BAD8325B9D72}">
      <dgm:prSet/>
      <dgm:spPr/>
      <dgm:t>
        <a:bodyPr/>
        <a:lstStyle/>
        <a:p>
          <a:endParaRPr lang="en-US"/>
        </a:p>
      </dgm:t>
    </dgm:pt>
    <dgm:pt modelId="{EE37CAED-2A96-084F-A6B1-A84559E62335}">
      <dgm:prSet phldrT="[Text]"/>
      <dgm:spPr/>
      <dgm:t>
        <a:bodyPr/>
        <a:lstStyle/>
        <a:p>
          <a:r>
            <a:rPr lang="en-US" dirty="0"/>
            <a:t>Return Message</a:t>
          </a:r>
        </a:p>
      </dgm:t>
    </dgm:pt>
    <dgm:pt modelId="{111755FE-E98A-A04C-A5F8-F8648451C099}" type="parTrans" cxnId="{CB7135F2-AFE5-584F-83DD-B476D5C04C1D}">
      <dgm:prSet/>
      <dgm:spPr/>
      <dgm:t>
        <a:bodyPr/>
        <a:lstStyle/>
        <a:p>
          <a:endParaRPr lang="en-US"/>
        </a:p>
      </dgm:t>
    </dgm:pt>
    <dgm:pt modelId="{51C64F1A-965A-8B4A-87B9-B03765ABA95C}" type="sibTrans" cxnId="{CB7135F2-AFE5-584F-83DD-B476D5C04C1D}">
      <dgm:prSet/>
      <dgm:spPr/>
      <dgm:t>
        <a:bodyPr/>
        <a:lstStyle/>
        <a:p>
          <a:endParaRPr lang="en-US"/>
        </a:p>
      </dgm:t>
    </dgm:pt>
    <dgm:pt modelId="{698F4AF4-FC3D-BE47-8657-9DA8D3378183}">
      <dgm:prSet phldrT="[Text]"/>
      <dgm:spPr/>
      <dgm:t>
        <a:bodyPr/>
        <a:lstStyle/>
        <a:p>
          <a:r>
            <a:rPr lang="en-GB" dirty="0"/>
            <a:t>Flow interrupt until the message has completed</a:t>
          </a:r>
          <a:endParaRPr lang="en-US" dirty="0"/>
        </a:p>
      </dgm:t>
    </dgm:pt>
    <dgm:pt modelId="{76BD4469-DFB8-7F42-8594-4E0925113B8F}" type="parTrans" cxnId="{65F83AE0-A23E-9E46-AFA5-6437C10C11CB}">
      <dgm:prSet/>
      <dgm:spPr/>
      <dgm:t>
        <a:bodyPr/>
        <a:lstStyle/>
        <a:p>
          <a:endParaRPr lang="en-US"/>
        </a:p>
      </dgm:t>
    </dgm:pt>
    <dgm:pt modelId="{7A792D8F-A266-A34A-8EB7-DEFC96EE5C47}" type="sibTrans" cxnId="{65F83AE0-A23E-9E46-AFA5-6437C10C11CB}">
      <dgm:prSet/>
      <dgm:spPr/>
      <dgm:t>
        <a:bodyPr/>
        <a:lstStyle/>
        <a:p>
          <a:endParaRPr lang="en-US"/>
        </a:p>
      </dgm:t>
    </dgm:pt>
    <dgm:pt modelId="{FED39880-3DD7-B445-BDBB-C37F7E9008DD}">
      <dgm:prSet phldrT="[Text]"/>
      <dgm:spPr/>
      <dgm:t>
        <a:bodyPr/>
        <a:lstStyle/>
        <a:p>
          <a:r>
            <a:rPr lang="en-GB" dirty="0"/>
            <a:t>Don’t wait for response</a:t>
          </a:r>
          <a:endParaRPr lang="en-US" dirty="0"/>
        </a:p>
      </dgm:t>
    </dgm:pt>
    <dgm:pt modelId="{EAACBDC0-8BA5-B345-830F-086E22516FE7}" type="parTrans" cxnId="{DD360FF6-89F3-DA41-951E-55F9DEBB6080}">
      <dgm:prSet/>
      <dgm:spPr/>
      <dgm:t>
        <a:bodyPr/>
        <a:lstStyle/>
        <a:p>
          <a:endParaRPr lang="en-US"/>
        </a:p>
      </dgm:t>
    </dgm:pt>
    <dgm:pt modelId="{E67DCA20-565F-2746-A0FD-DE7C768FE759}" type="sibTrans" cxnId="{DD360FF6-89F3-DA41-951E-55F9DEBB6080}">
      <dgm:prSet/>
      <dgm:spPr/>
      <dgm:t>
        <a:bodyPr/>
        <a:lstStyle/>
        <a:p>
          <a:endParaRPr lang="en-US"/>
        </a:p>
      </dgm:t>
    </dgm:pt>
    <dgm:pt modelId="{B5D7C9B6-22D1-ED44-AAF0-BFA1F93A28CB}">
      <dgm:prSet phldrT="[Text]"/>
      <dgm:spPr/>
      <dgm:t>
        <a:bodyPr/>
        <a:lstStyle/>
        <a:p>
          <a:r>
            <a:rPr lang="en-US" dirty="0"/>
            <a:t>A message that creates a participant</a:t>
          </a:r>
        </a:p>
      </dgm:t>
    </dgm:pt>
    <dgm:pt modelId="{E423F484-C842-F448-87CE-AF99A85735E5}" type="parTrans" cxnId="{F6A7FC44-57B4-8342-BB9B-73324EBC81C5}">
      <dgm:prSet/>
      <dgm:spPr/>
      <dgm:t>
        <a:bodyPr/>
        <a:lstStyle/>
        <a:p>
          <a:endParaRPr lang="en-US"/>
        </a:p>
      </dgm:t>
    </dgm:pt>
    <dgm:pt modelId="{D0313170-37C4-1347-B121-675E254FA122}" type="sibTrans" cxnId="{F6A7FC44-57B4-8342-BB9B-73324EBC81C5}">
      <dgm:prSet/>
      <dgm:spPr/>
      <dgm:t>
        <a:bodyPr/>
        <a:lstStyle/>
        <a:p>
          <a:endParaRPr lang="en-US"/>
        </a:p>
      </dgm:t>
    </dgm:pt>
    <dgm:pt modelId="{D1B52F2B-9594-E740-81F3-CDA26B5234FB}">
      <dgm:prSet phldrT="[Text]"/>
      <dgm:spPr/>
      <dgm:t>
        <a:bodyPr/>
        <a:lstStyle/>
        <a:p>
          <a:r>
            <a:rPr lang="en-US" dirty="0"/>
            <a:t>A message that destroys  a participant</a:t>
          </a:r>
        </a:p>
      </dgm:t>
    </dgm:pt>
    <dgm:pt modelId="{FF21280D-04EB-A140-95B2-FDE563F55607}" type="parTrans" cxnId="{F286ECD3-BE3E-A348-89B4-D1D38087B988}">
      <dgm:prSet/>
      <dgm:spPr/>
      <dgm:t>
        <a:bodyPr/>
        <a:lstStyle/>
        <a:p>
          <a:endParaRPr lang="en-US"/>
        </a:p>
      </dgm:t>
    </dgm:pt>
    <dgm:pt modelId="{3B869FCE-8E02-E949-B1F4-778B5092096D}" type="sibTrans" cxnId="{F286ECD3-BE3E-A348-89B4-D1D38087B988}">
      <dgm:prSet/>
      <dgm:spPr/>
      <dgm:t>
        <a:bodyPr/>
        <a:lstStyle/>
        <a:p>
          <a:endParaRPr lang="en-US"/>
        </a:p>
      </dgm:t>
    </dgm:pt>
    <dgm:pt modelId="{94AD09EC-7EA3-1C46-9CA6-8D094F3E81CC}">
      <dgm:prSet phldrT="[Text]"/>
      <dgm:spPr/>
      <dgm:t>
        <a:bodyPr/>
        <a:lstStyle/>
        <a:p>
          <a:r>
            <a:rPr lang="en-US" dirty="0"/>
            <a:t>The return part of a synchronous message</a:t>
          </a:r>
        </a:p>
      </dgm:t>
    </dgm:pt>
    <dgm:pt modelId="{E12B4990-5232-F64F-A29B-D017C647CEF5}" type="parTrans" cxnId="{E1D4CC21-06F4-9341-A7EA-B58D114C0E2F}">
      <dgm:prSet/>
      <dgm:spPr/>
      <dgm:t>
        <a:bodyPr/>
        <a:lstStyle/>
        <a:p>
          <a:endParaRPr lang="en-US"/>
        </a:p>
      </dgm:t>
    </dgm:pt>
    <dgm:pt modelId="{E0A00E0E-A9EE-3240-903C-8CA2CB37F632}" type="sibTrans" cxnId="{E1D4CC21-06F4-9341-A7EA-B58D114C0E2F}">
      <dgm:prSet/>
      <dgm:spPr/>
      <dgm:t>
        <a:bodyPr/>
        <a:lstStyle/>
        <a:p>
          <a:endParaRPr lang="en-US"/>
        </a:p>
      </dgm:t>
    </dgm:pt>
    <dgm:pt modelId="{F9019C2F-24EA-0A49-869C-67B9CCD4A4A4}" type="pres">
      <dgm:prSet presAssocID="{73371BD5-93C4-C149-A99A-646CFA9094A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7328B4A3-3AD2-3245-9E48-FD176F299BCB}" type="pres">
      <dgm:prSet presAssocID="{B2FCE28A-93FE-D04E-8A38-42F5F1FB9B4E}" presName="composite" presStyleCnt="0">
        <dgm:presLayoutVars>
          <dgm:chMax val="1"/>
          <dgm:chPref val="1"/>
        </dgm:presLayoutVars>
      </dgm:prSet>
      <dgm:spPr/>
    </dgm:pt>
    <dgm:pt modelId="{4536E442-5E8D-1C48-9AFE-B01B73B82895}" type="pres">
      <dgm:prSet presAssocID="{B2FCE28A-93FE-D04E-8A38-42F5F1FB9B4E}" presName="Accent" presStyleLbl="trAlignAcc1" presStyleIdx="0" presStyleCnt="5">
        <dgm:presLayoutVars>
          <dgm:chMax val="0"/>
          <dgm:chPref val="0"/>
        </dgm:presLayoutVars>
      </dgm:prSet>
      <dgm:spPr/>
    </dgm:pt>
    <dgm:pt modelId="{5EBE85AE-4F5B-7841-9D35-4CB4127B865D}" type="pres">
      <dgm:prSet presAssocID="{B2FCE28A-93FE-D04E-8A38-42F5F1FB9B4E}" presName="Image" presStyleLbl="alignImgPlace1" presStyleIdx="0" presStyleCnt="5">
        <dgm:presLayoutVars>
          <dgm:chMax val="0"/>
          <dgm:chPref val="0"/>
        </dgm:presLayoutVars>
      </dgm:prSet>
      <dgm:spPr/>
    </dgm:pt>
    <dgm:pt modelId="{2E9BB93B-B861-C94A-83B1-3F3583A079C9}" type="pres">
      <dgm:prSet presAssocID="{B2FCE28A-93FE-D04E-8A38-42F5F1FB9B4E}" presName="ChildComposite" presStyleCnt="0"/>
      <dgm:spPr/>
    </dgm:pt>
    <dgm:pt modelId="{FC290943-5696-9A49-B75C-FC729E885C4D}" type="pres">
      <dgm:prSet presAssocID="{B2FCE28A-93FE-D04E-8A38-42F5F1FB9B4E}" presName="Child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0EED1-05A0-3B4C-B121-6DC075765018}" type="pres">
      <dgm:prSet presAssocID="{B2FCE28A-93FE-D04E-8A38-42F5F1FB9B4E}" presName="Parent" presStyleLbl="revTx" presStyleIdx="0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8BE4D9-3137-B44C-AD97-829CCCBD3956}" type="pres">
      <dgm:prSet presAssocID="{F370EE4F-9B1E-FE4F-8E02-35D213BF0102}" presName="sibTrans" presStyleCnt="0"/>
      <dgm:spPr/>
    </dgm:pt>
    <dgm:pt modelId="{6E722183-4ADE-9643-B71E-A5F939F25003}" type="pres">
      <dgm:prSet presAssocID="{66B38FA1-6ACC-0A44-A2E9-DDDBFEE60087}" presName="composite" presStyleCnt="0">
        <dgm:presLayoutVars>
          <dgm:chMax val="1"/>
          <dgm:chPref val="1"/>
        </dgm:presLayoutVars>
      </dgm:prSet>
      <dgm:spPr/>
    </dgm:pt>
    <dgm:pt modelId="{AE4A7AF2-E42E-FA47-9DFC-B5B7D63C54E8}" type="pres">
      <dgm:prSet presAssocID="{66B38FA1-6ACC-0A44-A2E9-DDDBFEE60087}" presName="Accent" presStyleLbl="trAlignAcc1" presStyleIdx="1" presStyleCnt="5">
        <dgm:presLayoutVars>
          <dgm:chMax val="0"/>
          <dgm:chPref val="0"/>
        </dgm:presLayoutVars>
      </dgm:prSet>
      <dgm:spPr/>
    </dgm:pt>
    <dgm:pt modelId="{7F0000C0-529D-7744-9F7C-C74BB4DEF612}" type="pres">
      <dgm:prSet presAssocID="{66B38FA1-6ACC-0A44-A2E9-DDDBFEE60087}" presName="Image" presStyleLbl="alignImgPlace1" presStyleIdx="1" presStyleCnt="5">
        <dgm:presLayoutVars>
          <dgm:chMax val="0"/>
          <dgm:chPref val="0"/>
        </dgm:presLayoutVars>
      </dgm:prSet>
      <dgm:spPr/>
    </dgm:pt>
    <dgm:pt modelId="{4A04DDF6-DB99-7A40-845B-F50710C94BF4}" type="pres">
      <dgm:prSet presAssocID="{66B38FA1-6ACC-0A44-A2E9-DDDBFEE60087}" presName="ChildComposite" presStyleCnt="0"/>
      <dgm:spPr/>
    </dgm:pt>
    <dgm:pt modelId="{E503E90B-7116-DF48-87C2-BEB1B26BA94A}" type="pres">
      <dgm:prSet presAssocID="{66B38FA1-6ACC-0A44-A2E9-DDDBFEE60087}" presName="Child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72A9EE-7E4D-B143-B656-A47E6F53C21E}" type="pres">
      <dgm:prSet presAssocID="{66B38FA1-6ACC-0A44-A2E9-DDDBFEE60087}" presName="Parent" presStyleLbl="revTx" presStyleIdx="1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C74FD-E234-124B-B63C-656044CAF182}" type="pres">
      <dgm:prSet presAssocID="{85F72F9B-29EB-0943-9EC8-AF1A9A35000E}" presName="sibTrans" presStyleCnt="0"/>
      <dgm:spPr/>
    </dgm:pt>
    <dgm:pt modelId="{556F6C4F-4163-E245-823A-8C47F302F31E}" type="pres">
      <dgm:prSet presAssocID="{D147965E-0B73-8342-B71F-316C6E465735}" presName="composite" presStyleCnt="0">
        <dgm:presLayoutVars>
          <dgm:chMax val="1"/>
          <dgm:chPref val="1"/>
        </dgm:presLayoutVars>
      </dgm:prSet>
      <dgm:spPr/>
    </dgm:pt>
    <dgm:pt modelId="{DEDDA66F-A7DC-DB44-B3D6-F6B05331173B}" type="pres">
      <dgm:prSet presAssocID="{D147965E-0B73-8342-B71F-316C6E465735}" presName="Accent" presStyleLbl="trAlignAcc1" presStyleIdx="2" presStyleCnt="5">
        <dgm:presLayoutVars>
          <dgm:chMax val="0"/>
          <dgm:chPref val="0"/>
        </dgm:presLayoutVars>
      </dgm:prSet>
      <dgm:spPr/>
    </dgm:pt>
    <dgm:pt modelId="{E06A6D84-AD4E-9F49-A155-801B4EEDAC94}" type="pres">
      <dgm:prSet presAssocID="{D147965E-0B73-8342-B71F-316C6E465735}" presName="Image" presStyleLbl="alignImgPlace1" presStyleIdx="2" presStyleCnt="5">
        <dgm:presLayoutVars>
          <dgm:chMax val="0"/>
          <dgm:chPref val="0"/>
        </dgm:presLayoutVars>
      </dgm:prSet>
      <dgm:spPr/>
    </dgm:pt>
    <dgm:pt modelId="{66B0A7D5-D120-4747-AC31-5CB43A847192}" type="pres">
      <dgm:prSet presAssocID="{D147965E-0B73-8342-B71F-316C6E465735}" presName="ChildComposite" presStyleCnt="0"/>
      <dgm:spPr/>
    </dgm:pt>
    <dgm:pt modelId="{AEE1D744-EED5-1749-91B8-97E03CF9C774}" type="pres">
      <dgm:prSet presAssocID="{D147965E-0B73-8342-B71F-316C6E465735}" presName="Child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533F97-279B-0140-8A68-632B7D3A46C6}" type="pres">
      <dgm:prSet presAssocID="{D147965E-0B73-8342-B71F-316C6E465735}" presName="Parent" presStyleLbl="revTx" presStyleIdx="2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B8F629-1759-8141-9705-1C8954566C0B}" type="pres">
      <dgm:prSet presAssocID="{5D56CDC0-7837-304C-A7A6-61AF8900F2B6}" presName="sibTrans" presStyleCnt="0"/>
      <dgm:spPr/>
    </dgm:pt>
    <dgm:pt modelId="{27DED7A4-79EC-2647-A9F1-D6BBBBF274B7}" type="pres">
      <dgm:prSet presAssocID="{743A5AEF-668B-3045-8BBB-59B3753A1912}" presName="composite" presStyleCnt="0">
        <dgm:presLayoutVars>
          <dgm:chMax val="1"/>
          <dgm:chPref val="1"/>
        </dgm:presLayoutVars>
      </dgm:prSet>
      <dgm:spPr/>
    </dgm:pt>
    <dgm:pt modelId="{9192FD12-5A41-3745-9DDF-C65DDF85C39C}" type="pres">
      <dgm:prSet presAssocID="{743A5AEF-668B-3045-8BBB-59B3753A1912}" presName="Accent" presStyleLbl="trAlignAcc1" presStyleIdx="3" presStyleCnt="5">
        <dgm:presLayoutVars>
          <dgm:chMax val="0"/>
          <dgm:chPref val="0"/>
        </dgm:presLayoutVars>
      </dgm:prSet>
      <dgm:spPr/>
    </dgm:pt>
    <dgm:pt modelId="{39DE8C97-BD41-0D44-8D75-61EB8B4685AC}" type="pres">
      <dgm:prSet presAssocID="{743A5AEF-668B-3045-8BBB-59B3753A1912}" presName="Image" presStyleLbl="alignImgPlace1" presStyleIdx="3" presStyleCnt="5">
        <dgm:presLayoutVars>
          <dgm:chMax val="0"/>
          <dgm:chPref val="0"/>
        </dgm:presLayoutVars>
      </dgm:prSet>
      <dgm:spPr/>
    </dgm:pt>
    <dgm:pt modelId="{B665BFD6-26AB-1143-9A14-CA92CB16B385}" type="pres">
      <dgm:prSet presAssocID="{743A5AEF-668B-3045-8BBB-59B3753A1912}" presName="ChildComposite" presStyleCnt="0"/>
      <dgm:spPr/>
    </dgm:pt>
    <dgm:pt modelId="{EEF4014F-B7D6-4E40-831E-661D793E6DA0}" type="pres">
      <dgm:prSet presAssocID="{743A5AEF-668B-3045-8BBB-59B3753A1912}" presName="Child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93B7B-3481-2644-91DE-178D1544A41F}" type="pres">
      <dgm:prSet presAssocID="{743A5AEF-668B-3045-8BBB-59B3753A1912}" presName="Parent" presStyleLbl="revTx" presStyleIdx="3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D546E6-E9F8-D44E-A8DE-B47D2E74BD84}" type="pres">
      <dgm:prSet presAssocID="{7A1A1754-9736-F24C-AE79-D167736ABAF2}" presName="sibTrans" presStyleCnt="0"/>
      <dgm:spPr/>
    </dgm:pt>
    <dgm:pt modelId="{1EBE21BF-2C01-F545-AF23-E880F4181E24}" type="pres">
      <dgm:prSet presAssocID="{EE37CAED-2A96-084F-A6B1-A84559E62335}" presName="composite" presStyleCnt="0">
        <dgm:presLayoutVars>
          <dgm:chMax val="1"/>
          <dgm:chPref val="1"/>
        </dgm:presLayoutVars>
      </dgm:prSet>
      <dgm:spPr/>
    </dgm:pt>
    <dgm:pt modelId="{922F28FF-1F4B-DD4C-886F-BE890AFEF265}" type="pres">
      <dgm:prSet presAssocID="{EE37CAED-2A96-084F-A6B1-A84559E62335}" presName="Accent" presStyleLbl="trAlignAcc1" presStyleIdx="4" presStyleCnt="5">
        <dgm:presLayoutVars>
          <dgm:chMax val="0"/>
          <dgm:chPref val="0"/>
        </dgm:presLayoutVars>
      </dgm:prSet>
      <dgm:spPr/>
    </dgm:pt>
    <dgm:pt modelId="{190C7F43-7C90-1443-AA77-969738BCDCCA}" type="pres">
      <dgm:prSet presAssocID="{EE37CAED-2A96-084F-A6B1-A84559E62335}" presName="Image" presStyleLbl="alignImgPlace1" presStyleIdx="4" presStyleCnt="5">
        <dgm:presLayoutVars>
          <dgm:chMax val="0"/>
          <dgm:chPref val="0"/>
        </dgm:presLayoutVars>
      </dgm:prSet>
      <dgm:spPr/>
    </dgm:pt>
    <dgm:pt modelId="{679DE1B9-3458-2A40-9127-75BD1C50269A}" type="pres">
      <dgm:prSet presAssocID="{EE37CAED-2A96-084F-A6B1-A84559E62335}" presName="ChildComposite" presStyleCnt="0"/>
      <dgm:spPr/>
    </dgm:pt>
    <dgm:pt modelId="{0BCF34C1-CDB4-7A4E-8D35-C13FA0CAFC01}" type="pres">
      <dgm:prSet presAssocID="{EE37CAED-2A96-084F-A6B1-A84559E62335}" presName="Child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7D70A2-6511-454E-8A24-8416EA5A56D1}" type="pres">
      <dgm:prSet presAssocID="{EE37CAED-2A96-084F-A6B1-A84559E62335}" presName="Parent" presStyleLbl="revTx" presStyleIdx="4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C29D35-A5E6-204F-A50A-BAD8325B9D72}" srcId="{73371BD5-93C4-C149-A99A-646CFA9094AF}" destId="{743A5AEF-668B-3045-8BBB-59B3753A1912}" srcOrd="3" destOrd="0" parTransId="{EEC22FF3-0B10-DD47-9C7B-08956FFC0BA7}" sibTransId="{7A1A1754-9736-F24C-AE79-D167736ABAF2}"/>
    <dgm:cxn modelId="{F0B49B6F-F7A7-814E-808D-ED180D428C08}" type="presOf" srcId="{FED39880-3DD7-B445-BDBB-C37F7E9008DD}" destId="{E503E90B-7116-DF48-87C2-BEB1B26BA94A}" srcOrd="0" destOrd="0" presId="urn:microsoft.com/office/officeart/2008/layout/CaptionedPictures"/>
    <dgm:cxn modelId="{CB7135F2-AFE5-584F-83DD-B476D5C04C1D}" srcId="{73371BD5-93C4-C149-A99A-646CFA9094AF}" destId="{EE37CAED-2A96-084F-A6B1-A84559E62335}" srcOrd="4" destOrd="0" parTransId="{111755FE-E98A-A04C-A5F8-F8648451C099}" sibTransId="{51C64F1A-965A-8B4A-87B9-B03765ABA95C}"/>
    <dgm:cxn modelId="{9AC1F921-38D5-2F49-BDB3-9152E27EC127}" type="presOf" srcId="{94AD09EC-7EA3-1C46-9CA6-8D094F3E81CC}" destId="{0BCF34C1-CDB4-7A4E-8D35-C13FA0CAFC01}" srcOrd="0" destOrd="0" presId="urn:microsoft.com/office/officeart/2008/layout/CaptionedPictures"/>
    <dgm:cxn modelId="{F286ECD3-BE3E-A348-89B4-D1D38087B988}" srcId="{743A5AEF-668B-3045-8BBB-59B3753A1912}" destId="{D1B52F2B-9594-E740-81F3-CDA26B5234FB}" srcOrd="0" destOrd="0" parTransId="{FF21280D-04EB-A140-95B2-FDE563F55607}" sibTransId="{3B869FCE-8E02-E949-B1F4-778B5092096D}"/>
    <dgm:cxn modelId="{65F83AE0-A23E-9E46-AFA5-6437C10C11CB}" srcId="{B2FCE28A-93FE-D04E-8A38-42F5F1FB9B4E}" destId="{698F4AF4-FC3D-BE47-8657-9DA8D3378183}" srcOrd="0" destOrd="0" parTransId="{76BD4469-DFB8-7F42-8594-4E0925113B8F}" sibTransId="{7A792D8F-A266-A34A-8EB7-DEFC96EE5C47}"/>
    <dgm:cxn modelId="{C1F7F085-39F2-CB4D-AECD-F3908D06115D}" type="presOf" srcId="{73371BD5-93C4-C149-A99A-646CFA9094AF}" destId="{F9019C2F-24EA-0A49-869C-67B9CCD4A4A4}" srcOrd="0" destOrd="0" presId="urn:microsoft.com/office/officeart/2008/layout/CaptionedPictures"/>
    <dgm:cxn modelId="{DD360FF6-89F3-DA41-951E-55F9DEBB6080}" srcId="{66B38FA1-6ACC-0A44-A2E9-DDDBFEE60087}" destId="{FED39880-3DD7-B445-BDBB-C37F7E9008DD}" srcOrd="0" destOrd="0" parTransId="{EAACBDC0-8BA5-B345-830F-086E22516FE7}" sibTransId="{E67DCA20-565F-2746-A0FD-DE7C768FE759}"/>
    <dgm:cxn modelId="{02E29C33-12BB-0340-8AF9-2DECB64DB24D}" type="presOf" srcId="{B2FCE28A-93FE-D04E-8A38-42F5F1FB9B4E}" destId="{7970EED1-05A0-3B4C-B121-6DC075765018}" srcOrd="0" destOrd="0" presId="urn:microsoft.com/office/officeart/2008/layout/CaptionedPictures"/>
    <dgm:cxn modelId="{3072B916-DFF5-874F-B159-F21BE2891020}" type="presOf" srcId="{66B38FA1-6ACC-0A44-A2E9-DDDBFEE60087}" destId="{3072A9EE-7E4D-B143-B656-A47E6F53C21E}" srcOrd="0" destOrd="0" presId="urn:microsoft.com/office/officeart/2008/layout/CaptionedPictures"/>
    <dgm:cxn modelId="{A7DB1508-2243-F644-BB2D-ECEC273EBB65}" type="presOf" srcId="{EE37CAED-2A96-084F-A6B1-A84559E62335}" destId="{4F7D70A2-6511-454E-8A24-8416EA5A56D1}" srcOrd="0" destOrd="0" presId="urn:microsoft.com/office/officeart/2008/layout/CaptionedPictures"/>
    <dgm:cxn modelId="{2C596106-8270-974D-B707-811C50A4C70E}" srcId="{73371BD5-93C4-C149-A99A-646CFA9094AF}" destId="{66B38FA1-6ACC-0A44-A2E9-DDDBFEE60087}" srcOrd="1" destOrd="0" parTransId="{F517BBDD-85C5-8441-9796-8C40377B2889}" sibTransId="{85F72F9B-29EB-0943-9EC8-AF1A9A35000E}"/>
    <dgm:cxn modelId="{8F2D71F4-DABA-F942-BF44-9CBAC93AA08B}" srcId="{73371BD5-93C4-C149-A99A-646CFA9094AF}" destId="{B2FCE28A-93FE-D04E-8A38-42F5F1FB9B4E}" srcOrd="0" destOrd="0" parTransId="{3BE3A2DF-7A7F-9B45-A4DC-559363423E32}" sibTransId="{F370EE4F-9B1E-FE4F-8E02-35D213BF0102}"/>
    <dgm:cxn modelId="{F6A7FC44-57B4-8342-BB9B-73324EBC81C5}" srcId="{D147965E-0B73-8342-B71F-316C6E465735}" destId="{B5D7C9B6-22D1-ED44-AAF0-BFA1F93A28CB}" srcOrd="0" destOrd="0" parTransId="{E423F484-C842-F448-87CE-AF99A85735E5}" sibTransId="{D0313170-37C4-1347-B121-675E254FA122}"/>
    <dgm:cxn modelId="{224B3E09-AA80-AF40-A4B6-D239C9EFC854}" type="presOf" srcId="{B5D7C9B6-22D1-ED44-AAF0-BFA1F93A28CB}" destId="{AEE1D744-EED5-1749-91B8-97E03CF9C774}" srcOrd="0" destOrd="0" presId="urn:microsoft.com/office/officeart/2008/layout/CaptionedPictures"/>
    <dgm:cxn modelId="{50B720A0-A64E-534C-B943-AE0C177B1DBB}" type="presOf" srcId="{698F4AF4-FC3D-BE47-8657-9DA8D3378183}" destId="{FC290943-5696-9A49-B75C-FC729E885C4D}" srcOrd="0" destOrd="0" presId="urn:microsoft.com/office/officeart/2008/layout/CaptionedPictures"/>
    <dgm:cxn modelId="{E1D4CC21-06F4-9341-A7EA-B58D114C0E2F}" srcId="{EE37CAED-2A96-084F-A6B1-A84559E62335}" destId="{94AD09EC-7EA3-1C46-9CA6-8D094F3E81CC}" srcOrd="0" destOrd="0" parTransId="{E12B4990-5232-F64F-A29B-D017C647CEF5}" sibTransId="{E0A00E0E-A9EE-3240-903C-8CA2CB37F632}"/>
    <dgm:cxn modelId="{5F83970D-C507-3042-9AAE-661ABBE60A21}" type="presOf" srcId="{D1B52F2B-9594-E740-81F3-CDA26B5234FB}" destId="{EEF4014F-B7D6-4E40-831E-661D793E6DA0}" srcOrd="0" destOrd="0" presId="urn:microsoft.com/office/officeart/2008/layout/CaptionedPictures"/>
    <dgm:cxn modelId="{6B36736B-D4EE-AF4D-B7CD-0C1BB1C7EA44}" type="presOf" srcId="{743A5AEF-668B-3045-8BBB-59B3753A1912}" destId="{5DA93B7B-3481-2644-91DE-178D1544A41F}" srcOrd="0" destOrd="0" presId="urn:microsoft.com/office/officeart/2008/layout/CaptionedPictures"/>
    <dgm:cxn modelId="{78D03001-5233-A742-8F71-7E6DEB029A6E}" type="presOf" srcId="{D147965E-0B73-8342-B71F-316C6E465735}" destId="{85533F97-279B-0140-8A68-632B7D3A46C6}" srcOrd="0" destOrd="0" presId="urn:microsoft.com/office/officeart/2008/layout/CaptionedPictures"/>
    <dgm:cxn modelId="{56D132FC-9E87-964A-ACC5-7F31767C6F70}" srcId="{73371BD5-93C4-C149-A99A-646CFA9094AF}" destId="{D147965E-0B73-8342-B71F-316C6E465735}" srcOrd="2" destOrd="0" parTransId="{2ED89274-0B45-6643-820F-88224746339C}" sibTransId="{5D56CDC0-7837-304C-A7A6-61AF8900F2B6}"/>
    <dgm:cxn modelId="{58AF3A00-6E33-4C47-B734-AD51DE42B377}" type="presParOf" srcId="{F9019C2F-24EA-0A49-869C-67B9CCD4A4A4}" destId="{7328B4A3-3AD2-3245-9E48-FD176F299BCB}" srcOrd="0" destOrd="0" presId="urn:microsoft.com/office/officeart/2008/layout/CaptionedPictures"/>
    <dgm:cxn modelId="{E88C2D5D-3296-6D4C-9A28-A9360C85B856}" type="presParOf" srcId="{7328B4A3-3AD2-3245-9E48-FD176F299BCB}" destId="{4536E442-5E8D-1C48-9AFE-B01B73B82895}" srcOrd="0" destOrd="0" presId="urn:microsoft.com/office/officeart/2008/layout/CaptionedPictures"/>
    <dgm:cxn modelId="{7B5B07D1-5CA0-524E-B4D4-CC81D4224742}" type="presParOf" srcId="{7328B4A3-3AD2-3245-9E48-FD176F299BCB}" destId="{5EBE85AE-4F5B-7841-9D35-4CB4127B865D}" srcOrd="1" destOrd="0" presId="urn:microsoft.com/office/officeart/2008/layout/CaptionedPictures"/>
    <dgm:cxn modelId="{A0DE81B3-AF16-1B42-B8D5-BD6B90859F58}" type="presParOf" srcId="{7328B4A3-3AD2-3245-9E48-FD176F299BCB}" destId="{2E9BB93B-B861-C94A-83B1-3F3583A079C9}" srcOrd="2" destOrd="0" presId="urn:microsoft.com/office/officeart/2008/layout/CaptionedPictures"/>
    <dgm:cxn modelId="{6E0E1C9D-3704-FC4F-9235-EBE5E3C79BA7}" type="presParOf" srcId="{2E9BB93B-B861-C94A-83B1-3F3583A079C9}" destId="{FC290943-5696-9A49-B75C-FC729E885C4D}" srcOrd="0" destOrd="0" presId="urn:microsoft.com/office/officeart/2008/layout/CaptionedPictures"/>
    <dgm:cxn modelId="{F01EB7C8-1D9C-FF4A-8AA4-4E08B0D3A916}" type="presParOf" srcId="{2E9BB93B-B861-C94A-83B1-3F3583A079C9}" destId="{7970EED1-05A0-3B4C-B121-6DC075765018}" srcOrd="1" destOrd="0" presId="urn:microsoft.com/office/officeart/2008/layout/CaptionedPictures"/>
    <dgm:cxn modelId="{D150F977-192C-334C-BD90-CADD8945A51C}" type="presParOf" srcId="{F9019C2F-24EA-0A49-869C-67B9CCD4A4A4}" destId="{0A8BE4D9-3137-B44C-AD97-829CCCBD3956}" srcOrd="1" destOrd="0" presId="urn:microsoft.com/office/officeart/2008/layout/CaptionedPictures"/>
    <dgm:cxn modelId="{299DC1D0-C331-8840-AAF5-DE9DE592C325}" type="presParOf" srcId="{F9019C2F-24EA-0A49-869C-67B9CCD4A4A4}" destId="{6E722183-4ADE-9643-B71E-A5F939F25003}" srcOrd="2" destOrd="0" presId="urn:microsoft.com/office/officeart/2008/layout/CaptionedPictures"/>
    <dgm:cxn modelId="{7CDA1FD2-8806-474D-B6F2-2920836CB801}" type="presParOf" srcId="{6E722183-4ADE-9643-B71E-A5F939F25003}" destId="{AE4A7AF2-E42E-FA47-9DFC-B5B7D63C54E8}" srcOrd="0" destOrd="0" presId="urn:microsoft.com/office/officeart/2008/layout/CaptionedPictures"/>
    <dgm:cxn modelId="{A3248586-F791-CF49-A7F8-70EAEF8F8B64}" type="presParOf" srcId="{6E722183-4ADE-9643-B71E-A5F939F25003}" destId="{7F0000C0-529D-7744-9F7C-C74BB4DEF612}" srcOrd="1" destOrd="0" presId="urn:microsoft.com/office/officeart/2008/layout/CaptionedPictures"/>
    <dgm:cxn modelId="{ADF996D9-F4AF-4B4C-8A5C-5BC55861D675}" type="presParOf" srcId="{6E722183-4ADE-9643-B71E-A5F939F25003}" destId="{4A04DDF6-DB99-7A40-845B-F50710C94BF4}" srcOrd="2" destOrd="0" presId="urn:microsoft.com/office/officeart/2008/layout/CaptionedPictures"/>
    <dgm:cxn modelId="{A61FDBDF-1AD8-9F47-A9A2-F0846AD9446E}" type="presParOf" srcId="{4A04DDF6-DB99-7A40-845B-F50710C94BF4}" destId="{E503E90B-7116-DF48-87C2-BEB1B26BA94A}" srcOrd="0" destOrd="0" presId="urn:microsoft.com/office/officeart/2008/layout/CaptionedPictures"/>
    <dgm:cxn modelId="{2226BE14-A5EC-C340-8A32-FA12F587407F}" type="presParOf" srcId="{4A04DDF6-DB99-7A40-845B-F50710C94BF4}" destId="{3072A9EE-7E4D-B143-B656-A47E6F53C21E}" srcOrd="1" destOrd="0" presId="urn:microsoft.com/office/officeart/2008/layout/CaptionedPictures"/>
    <dgm:cxn modelId="{A486FFCC-B2CD-D84A-9BDD-B36C88DA04AF}" type="presParOf" srcId="{F9019C2F-24EA-0A49-869C-67B9CCD4A4A4}" destId="{311C74FD-E234-124B-B63C-656044CAF182}" srcOrd="3" destOrd="0" presId="urn:microsoft.com/office/officeart/2008/layout/CaptionedPictures"/>
    <dgm:cxn modelId="{A66FED16-B210-5B40-963D-885902BCF877}" type="presParOf" srcId="{F9019C2F-24EA-0A49-869C-67B9CCD4A4A4}" destId="{556F6C4F-4163-E245-823A-8C47F302F31E}" srcOrd="4" destOrd="0" presId="urn:microsoft.com/office/officeart/2008/layout/CaptionedPictures"/>
    <dgm:cxn modelId="{43EB228B-0C10-984A-8776-9586DAAC9E1A}" type="presParOf" srcId="{556F6C4F-4163-E245-823A-8C47F302F31E}" destId="{DEDDA66F-A7DC-DB44-B3D6-F6B05331173B}" srcOrd="0" destOrd="0" presId="urn:microsoft.com/office/officeart/2008/layout/CaptionedPictures"/>
    <dgm:cxn modelId="{F88E7694-CF22-4B4D-A63E-8E99B4FC1660}" type="presParOf" srcId="{556F6C4F-4163-E245-823A-8C47F302F31E}" destId="{E06A6D84-AD4E-9F49-A155-801B4EEDAC94}" srcOrd="1" destOrd="0" presId="urn:microsoft.com/office/officeart/2008/layout/CaptionedPictures"/>
    <dgm:cxn modelId="{A1C13BF5-554D-B249-B0EE-2E8F2EE04C85}" type="presParOf" srcId="{556F6C4F-4163-E245-823A-8C47F302F31E}" destId="{66B0A7D5-D120-4747-AC31-5CB43A847192}" srcOrd="2" destOrd="0" presId="urn:microsoft.com/office/officeart/2008/layout/CaptionedPictures"/>
    <dgm:cxn modelId="{A0CC1561-AC06-5640-87F4-9736B5ECF516}" type="presParOf" srcId="{66B0A7D5-D120-4747-AC31-5CB43A847192}" destId="{AEE1D744-EED5-1749-91B8-97E03CF9C774}" srcOrd="0" destOrd="0" presId="urn:microsoft.com/office/officeart/2008/layout/CaptionedPictures"/>
    <dgm:cxn modelId="{1DFFF30E-5FDE-3B4D-AF5F-D7F431F663C1}" type="presParOf" srcId="{66B0A7D5-D120-4747-AC31-5CB43A847192}" destId="{85533F97-279B-0140-8A68-632B7D3A46C6}" srcOrd="1" destOrd="0" presId="urn:microsoft.com/office/officeart/2008/layout/CaptionedPictures"/>
    <dgm:cxn modelId="{85C00747-A715-C244-8EA0-0D7477202471}" type="presParOf" srcId="{F9019C2F-24EA-0A49-869C-67B9CCD4A4A4}" destId="{8FB8F629-1759-8141-9705-1C8954566C0B}" srcOrd="5" destOrd="0" presId="urn:microsoft.com/office/officeart/2008/layout/CaptionedPictures"/>
    <dgm:cxn modelId="{EBBCA517-1C47-5949-859E-7974B5F1ED5F}" type="presParOf" srcId="{F9019C2F-24EA-0A49-869C-67B9CCD4A4A4}" destId="{27DED7A4-79EC-2647-A9F1-D6BBBBF274B7}" srcOrd="6" destOrd="0" presId="urn:microsoft.com/office/officeart/2008/layout/CaptionedPictures"/>
    <dgm:cxn modelId="{52AA4331-C3DF-4F49-B440-2FAADB506C79}" type="presParOf" srcId="{27DED7A4-79EC-2647-A9F1-D6BBBBF274B7}" destId="{9192FD12-5A41-3745-9DDF-C65DDF85C39C}" srcOrd="0" destOrd="0" presId="urn:microsoft.com/office/officeart/2008/layout/CaptionedPictures"/>
    <dgm:cxn modelId="{2830D940-E718-024D-9FBC-F00F78554945}" type="presParOf" srcId="{27DED7A4-79EC-2647-A9F1-D6BBBBF274B7}" destId="{39DE8C97-BD41-0D44-8D75-61EB8B4685AC}" srcOrd="1" destOrd="0" presId="urn:microsoft.com/office/officeart/2008/layout/CaptionedPictures"/>
    <dgm:cxn modelId="{3F4AA793-A4C0-C146-B797-F0D155AC6CC1}" type="presParOf" srcId="{27DED7A4-79EC-2647-A9F1-D6BBBBF274B7}" destId="{B665BFD6-26AB-1143-9A14-CA92CB16B385}" srcOrd="2" destOrd="0" presId="urn:microsoft.com/office/officeart/2008/layout/CaptionedPictures"/>
    <dgm:cxn modelId="{6478FD67-B8BA-A64D-B2E6-4AAD76E04038}" type="presParOf" srcId="{B665BFD6-26AB-1143-9A14-CA92CB16B385}" destId="{EEF4014F-B7D6-4E40-831E-661D793E6DA0}" srcOrd="0" destOrd="0" presId="urn:microsoft.com/office/officeart/2008/layout/CaptionedPictures"/>
    <dgm:cxn modelId="{E4CA8C84-62E5-8048-9306-B3127107F0B0}" type="presParOf" srcId="{B665BFD6-26AB-1143-9A14-CA92CB16B385}" destId="{5DA93B7B-3481-2644-91DE-178D1544A41F}" srcOrd="1" destOrd="0" presId="urn:microsoft.com/office/officeart/2008/layout/CaptionedPictures"/>
    <dgm:cxn modelId="{4BA1CCF8-DC2B-C94B-8270-AE07C98BBBAB}" type="presParOf" srcId="{F9019C2F-24EA-0A49-869C-67B9CCD4A4A4}" destId="{11D546E6-E9F8-D44E-A8DE-B47D2E74BD84}" srcOrd="7" destOrd="0" presId="urn:microsoft.com/office/officeart/2008/layout/CaptionedPictures"/>
    <dgm:cxn modelId="{E139BD8B-ED8D-DF4D-9595-5C957795D2AE}" type="presParOf" srcId="{F9019C2F-24EA-0A49-869C-67B9CCD4A4A4}" destId="{1EBE21BF-2C01-F545-AF23-E880F4181E24}" srcOrd="8" destOrd="0" presId="urn:microsoft.com/office/officeart/2008/layout/CaptionedPictures"/>
    <dgm:cxn modelId="{516B8EA8-575D-F949-AEC7-FC096135B232}" type="presParOf" srcId="{1EBE21BF-2C01-F545-AF23-E880F4181E24}" destId="{922F28FF-1F4B-DD4C-886F-BE890AFEF265}" srcOrd="0" destOrd="0" presId="urn:microsoft.com/office/officeart/2008/layout/CaptionedPictures"/>
    <dgm:cxn modelId="{59CBE905-8D92-1D45-9D92-C23975C0D363}" type="presParOf" srcId="{1EBE21BF-2C01-F545-AF23-E880F4181E24}" destId="{190C7F43-7C90-1443-AA77-969738BCDCCA}" srcOrd="1" destOrd="0" presId="urn:microsoft.com/office/officeart/2008/layout/CaptionedPictures"/>
    <dgm:cxn modelId="{1CD07DA3-7B7E-3747-9BB6-45546889185B}" type="presParOf" srcId="{1EBE21BF-2C01-F545-AF23-E880F4181E24}" destId="{679DE1B9-3458-2A40-9127-75BD1C50269A}" srcOrd="2" destOrd="0" presId="urn:microsoft.com/office/officeart/2008/layout/CaptionedPictures"/>
    <dgm:cxn modelId="{6BBCEF69-E46C-0D4C-B85D-DE6E55890228}" type="presParOf" srcId="{679DE1B9-3458-2A40-9127-75BD1C50269A}" destId="{0BCF34C1-CDB4-7A4E-8D35-C13FA0CAFC01}" srcOrd="0" destOrd="0" presId="urn:microsoft.com/office/officeart/2008/layout/CaptionedPictures"/>
    <dgm:cxn modelId="{4C9763BB-B502-D54E-839C-248770C64EBF}" type="presParOf" srcId="{679DE1B9-3458-2A40-9127-75BD1C50269A}" destId="{4F7D70A2-6511-454E-8A24-8416EA5A56D1}" srcOrd="1" destOrd="0" presId="urn:microsoft.com/office/officeart/2008/layout/CaptionedPicture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3371BD5-93C4-C149-A99A-646CFA9094AF}" type="doc">
      <dgm:prSet loTypeId="urn:microsoft.com/office/officeart/2008/layout/CaptionedPicture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0503D23-6EE3-A643-9848-37AADF7ADD35}">
      <dgm:prSet phldrT="[Text]"/>
      <dgm:spPr/>
      <dgm:t>
        <a:bodyPr/>
        <a:lstStyle/>
        <a:p>
          <a:pPr rtl="0"/>
          <a:r>
            <a:rPr lang="en-US" dirty="0"/>
            <a:t>ALTERNATIVE</a:t>
          </a:r>
        </a:p>
      </dgm:t>
    </dgm:pt>
    <dgm:pt modelId="{41B554B5-55F4-9242-A570-BD15A56F0109}" type="parTrans" cxnId="{D49A810D-03C1-9541-A60C-71FE5ACF8FC7}">
      <dgm:prSet/>
      <dgm:spPr/>
      <dgm:t>
        <a:bodyPr/>
        <a:lstStyle/>
        <a:p>
          <a:endParaRPr lang="en-US"/>
        </a:p>
      </dgm:t>
    </dgm:pt>
    <dgm:pt modelId="{11109234-320C-5645-83FC-C39748225043}" type="sibTrans" cxnId="{D49A810D-03C1-9541-A60C-71FE5ACF8FC7}">
      <dgm:prSet/>
      <dgm:spPr/>
      <dgm:t>
        <a:bodyPr/>
        <a:lstStyle/>
        <a:p>
          <a:endParaRPr lang="en-US"/>
        </a:p>
      </dgm:t>
    </dgm:pt>
    <dgm:pt modelId="{FEAD7EDD-08F0-7347-AFBB-33ACC1668C3C}">
      <dgm:prSet phldrT="[Text]"/>
      <dgm:spPr/>
      <dgm:t>
        <a:bodyPr/>
        <a:lstStyle/>
        <a:p>
          <a:pPr rtl="0"/>
          <a:r>
            <a:rPr lang="en-US" dirty="0"/>
            <a:t>OPTION</a:t>
          </a:r>
        </a:p>
      </dgm:t>
    </dgm:pt>
    <dgm:pt modelId="{A03F894D-6B84-F843-B78B-BBA883E62AA9}" type="parTrans" cxnId="{058FCA24-D405-EB41-9C7B-810F04174199}">
      <dgm:prSet/>
      <dgm:spPr/>
      <dgm:t>
        <a:bodyPr/>
        <a:lstStyle/>
        <a:p>
          <a:endParaRPr lang="en-US"/>
        </a:p>
      </dgm:t>
    </dgm:pt>
    <dgm:pt modelId="{35F59669-DC26-104C-9FC9-815225F75528}" type="sibTrans" cxnId="{058FCA24-D405-EB41-9C7B-810F04174199}">
      <dgm:prSet/>
      <dgm:spPr/>
      <dgm:t>
        <a:bodyPr/>
        <a:lstStyle/>
        <a:p>
          <a:endParaRPr lang="en-US"/>
        </a:p>
      </dgm:t>
    </dgm:pt>
    <dgm:pt modelId="{BC9C603D-1D05-8446-9D7F-4E66C400DBC9}">
      <dgm:prSet phldrT="[Text]"/>
      <dgm:spPr/>
      <dgm:t>
        <a:bodyPr/>
        <a:lstStyle/>
        <a:p>
          <a:pPr rtl="0"/>
          <a:r>
            <a:rPr lang="en-US" dirty="0"/>
            <a:t>LOOP</a:t>
          </a:r>
        </a:p>
      </dgm:t>
    </dgm:pt>
    <dgm:pt modelId="{CC96D075-F368-FC4D-97A3-288F55E399FE}" type="parTrans" cxnId="{77EF4405-0867-DD48-BC39-F5358D0FC194}">
      <dgm:prSet/>
      <dgm:spPr/>
      <dgm:t>
        <a:bodyPr/>
        <a:lstStyle/>
        <a:p>
          <a:endParaRPr lang="en-US"/>
        </a:p>
      </dgm:t>
    </dgm:pt>
    <dgm:pt modelId="{1CD13E79-3614-9449-BBF5-E4C27A04A62D}" type="sibTrans" cxnId="{77EF4405-0867-DD48-BC39-F5358D0FC194}">
      <dgm:prSet/>
      <dgm:spPr/>
      <dgm:t>
        <a:bodyPr/>
        <a:lstStyle/>
        <a:p>
          <a:endParaRPr lang="en-US"/>
        </a:p>
      </dgm:t>
    </dgm:pt>
    <dgm:pt modelId="{C581A209-A43F-E84F-B6E2-057B5FB3963E}">
      <dgm:prSet phldrT="[Text]"/>
      <dgm:spPr/>
      <dgm:t>
        <a:bodyPr/>
        <a:lstStyle/>
        <a:p>
          <a:pPr rtl="0"/>
          <a:r>
            <a:rPr lang="en-US" dirty="0"/>
            <a:t>PARALLEL</a:t>
          </a:r>
        </a:p>
      </dgm:t>
    </dgm:pt>
    <dgm:pt modelId="{9C5E8043-3489-BB4E-81FE-B5B118751152}" type="parTrans" cxnId="{32E823D9-CADA-F248-A38A-7D23BB7A3154}">
      <dgm:prSet/>
      <dgm:spPr/>
      <dgm:t>
        <a:bodyPr/>
        <a:lstStyle/>
        <a:p>
          <a:endParaRPr lang="en-US"/>
        </a:p>
      </dgm:t>
    </dgm:pt>
    <dgm:pt modelId="{8C164032-1C62-8D42-959E-74EAD10DC81D}" type="sibTrans" cxnId="{32E823D9-CADA-F248-A38A-7D23BB7A3154}">
      <dgm:prSet/>
      <dgm:spPr/>
      <dgm:t>
        <a:bodyPr/>
        <a:lstStyle/>
        <a:p>
          <a:endParaRPr lang="en-US"/>
        </a:p>
      </dgm:t>
    </dgm:pt>
    <dgm:pt modelId="{468C04FB-E576-E544-94FE-23370E4F6A3A}">
      <dgm:prSet phldrT="[Text]"/>
      <dgm:spPr/>
      <dgm:t>
        <a:bodyPr/>
        <a:lstStyle/>
        <a:p>
          <a:pPr rtl="0"/>
          <a:r>
            <a:rPr lang="en-US" dirty="0"/>
            <a:t>REFERENCE</a:t>
          </a:r>
        </a:p>
      </dgm:t>
    </dgm:pt>
    <dgm:pt modelId="{8A912DFF-1932-4B4B-A10F-E0ECBF2A5E51}" type="parTrans" cxnId="{EC839751-4F2A-E442-A1B1-D76746AC6B2F}">
      <dgm:prSet/>
      <dgm:spPr/>
      <dgm:t>
        <a:bodyPr/>
        <a:lstStyle/>
        <a:p>
          <a:endParaRPr lang="en-US"/>
        </a:p>
      </dgm:t>
    </dgm:pt>
    <dgm:pt modelId="{B138D912-C5E7-4C43-A26A-28BE939D735F}" type="sibTrans" cxnId="{EC839751-4F2A-E442-A1B1-D76746AC6B2F}">
      <dgm:prSet/>
      <dgm:spPr/>
      <dgm:t>
        <a:bodyPr/>
        <a:lstStyle/>
        <a:p>
          <a:endParaRPr lang="en-US"/>
        </a:p>
      </dgm:t>
    </dgm:pt>
    <dgm:pt modelId="{F9019C2F-24EA-0A49-869C-67B9CCD4A4A4}" type="pres">
      <dgm:prSet presAssocID="{73371BD5-93C4-C149-A99A-646CFA9094AF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8D7D7AAD-CE25-3644-9F8A-43EC09BF5E7F}" type="pres">
      <dgm:prSet presAssocID="{D0503D23-6EE3-A643-9848-37AADF7ADD35}" presName="composite" presStyleCnt="0">
        <dgm:presLayoutVars>
          <dgm:chMax val="1"/>
          <dgm:chPref val="1"/>
        </dgm:presLayoutVars>
      </dgm:prSet>
      <dgm:spPr/>
    </dgm:pt>
    <dgm:pt modelId="{182CF0BB-127A-C140-9C6C-515BB5F2174B}" type="pres">
      <dgm:prSet presAssocID="{D0503D23-6EE3-A643-9848-37AADF7ADD35}" presName="Accent" presStyleLbl="trAlignAcc1" presStyleIdx="0" presStyleCnt="5">
        <dgm:presLayoutVars>
          <dgm:chMax val="0"/>
          <dgm:chPref val="0"/>
        </dgm:presLayoutVars>
      </dgm:prSet>
      <dgm:spPr/>
    </dgm:pt>
    <dgm:pt modelId="{7D6419F8-A662-2041-8034-FEF260D954BD}" type="pres">
      <dgm:prSet presAssocID="{D0503D23-6EE3-A643-9848-37AADF7ADD35}" presName="Image" presStyleLbl="alignImgPlace1" presStyleIdx="0" presStyleCnt="5">
        <dgm:presLayoutVars>
          <dgm:chMax val="0"/>
          <dgm:chPref val="0"/>
        </dgm:presLayoutVars>
      </dgm:prSet>
      <dgm:spPr/>
    </dgm:pt>
    <dgm:pt modelId="{6648B39C-A740-E54D-9D71-EB8D44293ABB}" type="pres">
      <dgm:prSet presAssocID="{D0503D23-6EE3-A643-9848-37AADF7ADD35}" presName="ChildComposite" presStyleCnt="0"/>
      <dgm:spPr/>
    </dgm:pt>
    <dgm:pt modelId="{CC14F01D-242F-A443-817F-B15FFD5CC1D1}" type="pres">
      <dgm:prSet presAssocID="{D0503D23-6EE3-A643-9848-37AADF7ADD35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BC821652-57C2-8540-857F-823AF8369CF7}" type="pres">
      <dgm:prSet presAssocID="{D0503D23-6EE3-A643-9848-37AADF7ADD35}" presName="Parent" presStyleLbl="revTx" presStyleIdx="0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11B5F8-2055-EC4C-A7C9-2480B8F7AE82}" type="pres">
      <dgm:prSet presAssocID="{11109234-320C-5645-83FC-C39748225043}" presName="sibTrans" presStyleCnt="0"/>
      <dgm:spPr/>
    </dgm:pt>
    <dgm:pt modelId="{771E0D02-4670-014A-901A-07D4148C5A77}" type="pres">
      <dgm:prSet presAssocID="{FEAD7EDD-08F0-7347-AFBB-33ACC1668C3C}" presName="composite" presStyleCnt="0">
        <dgm:presLayoutVars>
          <dgm:chMax val="1"/>
          <dgm:chPref val="1"/>
        </dgm:presLayoutVars>
      </dgm:prSet>
      <dgm:spPr/>
    </dgm:pt>
    <dgm:pt modelId="{99F93EE6-BC4B-044E-B05B-B6B3D4FD5D36}" type="pres">
      <dgm:prSet presAssocID="{FEAD7EDD-08F0-7347-AFBB-33ACC1668C3C}" presName="Accent" presStyleLbl="trAlignAcc1" presStyleIdx="1" presStyleCnt="5">
        <dgm:presLayoutVars>
          <dgm:chMax val="0"/>
          <dgm:chPref val="0"/>
        </dgm:presLayoutVars>
      </dgm:prSet>
      <dgm:spPr/>
    </dgm:pt>
    <dgm:pt modelId="{956979EB-1E5D-C94F-BE90-7EA13E871CDD}" type="pres">
      <dgm:prSet presAssocID="{FEAD7EDD-08F0-7347-AFBB-33ACC1668C3C}" presName="Image" presStyleLbl="alignImgPlace1" presStyleIdx="1" presStyleCnt="5">
        <dgm:presLayoutVars>
          <dgm:chMax val="0"/>
          <dgm:chPref val="0"/>
        </dgm:presLayoutVars>
      </dgm:prSet>
      <dgm:spPr/>
    </dgm:pt>
    <dgm:pt modelId="{34DFFB74-0192-7847-AB41-F17259FFE204}" type="pres">
      <dgm:prSet presAssocID="{FEAD7EDD-08F0-7347-AFBB-33ACC1668C3C}" presName="ChildComposite" presStyleCnt="0"/>
      <dgm:spPr/>
    </dgm:pt>
    <dgm:pt modelId="{40101F9B-EC46-884C-9E71-7093ED69B83F}" type="pres">
      <dgm:prSet presAssocID="{FEAD7EDD-08F0-7347-AFBB-33ACC1668C3C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3FC51B7-4760-CE45-A922-EA6956DB91F2}" type="pres">
      <dgm:prSet presAssocID="{FEAD7EDD-08F0-7347-AFBB-33ACC1668C3C}" presName="Parent" presStyleLbl="revTx" presStyleIdx="1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EFB390-9763-0C44-9251-BCA9CE93566A}" type="pres">
      <dgm:prSet presAssocID="{35F59669-DC26-104C-9FC9-815225F75528}" presName="sibTrans" presStyleCnt="0"/>
      <dgm:spPr/>
    </dgm:pt>
    <dgm:pt modelId="{B4D13F44-9500-6A4F-B396-BB74A6DF5386}" type="pres">
      <dgm:prSet presAssocID="{BC9C603D-1D05-8446-9D7F-4E66C400DBC9}" presName="composite" presStyleCnt="0">
        <dgm:presLayoutVars>
          <dgm:chMax val="1"/>
          <dgm:chPref val="1"/>
        </dgm:presLayoutVars>
      </dgm:prSet>
      <dgm:spPr/>
    </dgm:pt>
    <dgm:pt modelId="{A23E5D16-9B00-F948-A51A-E9D6AE5A8518}" type="pres">
      <dgm:prSet presAssocID="{BC9C603D-1D05-8446-9D7F-4E66C400DBC9}" presName="Accent" presStyleLbl="trAlignAcc1" presStyleIdx="2" presStyleCnt="5">
        <dgm:presLayoutVars>
          <dgm:chMax val="0"/>
          <dgm:chPref val="0"/>
        </dgm:presLayoutVars>
      </dgm:prSet>
      <dgm:spPr/>
    </dgm:pt>
    <dgm:pt modelId="{3DA1D034-B197-5B4D-BED6-1748465CEAB8}" type="pres">
      <dgm:prSet presAssocID="{BC9C603D-1D05-8446-9D7F-4E66C400DBC9}" presName="Image" presStyleLbl="alignImgPlace1" presStyleIdx="2" presStyleCnt="5">
        <dgm:presLayoutVars>
          <dgm:chMax val="0"/>
          <dgm:chPref val="0"/>
        </dgm:presLayoutVars>
      </dgm:prSet>
      <dgm:spPr/>
    </dgm:pt>
    <dgm:pt modelId="{29F06527-5D81-194C-B6DE-55DE27A8D92C}" type="pres">
      <dgm:prSet presAssocID="{BC9C603D-1D05-8446-9D7F-4E66C400DBC9}" presName="ChildComposite" presStyleCnt="0"/>
      <dgm:spPr/>
    </dgm:pt>
    <dgm:pt modelId="{0FE4AA35-184A-C642-B57A-16CAD9C8E876}" type="pres">
      <dgm:prSet presAssocID="{BC9C603D-1D05-8446-9D7F-4E66C400DBC9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349DEE3-8921-4548-8B2F-8731266F3D0C}" type="pres">
      <dgm:prSet presAssocID="{BC9C603D-1D05-8446-9D7F-4E66C400DBC9}" presName="Parent" presStyleLbl="revTx" presStyleIdx="2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2C3DE-1AFD-7A49-8612-72A1DFCC4430}" type="pres">
      <dgm:prSet presAssocID="{1CD13E79-3614-9449-BBF5-E4C27A04A62D}" presName="sibTrans" presStyleCnt="0"/>
      <dgm:spPr/>
    </dgm:pt>
    <dgm:pt modelId="{D0A27A7A-0097-EC48-AACD-4909A0E75458}" type="pres">
      <dgm:prSet presAssocID="{C581A209-A43F-E84F-B6E2-057B5FB3963E}" presName="composite" presStyleCnt="0">
        <dgm:presLayoutVars>
          <dgm:chMax val="1"/>
          <dgm:chPref val="1"/>
        </dgm:presLayoutVars>
      </dgm:prSet>
      <dgm:spPr/>
    </dgm:pt>
    <dgm:pt modelId="{E0AA7208-6000-6C46-81C9-83A6713FE1D5}" type="pres">
      <dgm:prSet presAssocID="{C581A209-A43F-E84F-B6E2-057B5FB3963E}" presName="Accent" presStyleLbl="trAlignAcc1" presStyleIdx="3" presStyleCnt="5">
        <dgm:presLayoutVars>
          <dgm:chMax val="0"/>
          <dgm:chPref val="0"/>
        </dgm:presLayoutVars>
      </dgm:prSet>
      <dgm:spPr/>
    </dgm:pt>
    <dgm:pt modelId="{5D6E05E7-AEA1-4447-93B2-F34B16366901}" type="pres">
      <dgm:prSet presAssocID="{C581A209-A43F-E84F-B6E2-057B5FB3963E}" presName="Image" presStyleLbl="alignImgPlace1" presStyleIdx="3" presStyleCnt="5">
        <dgm:presLayoutVars>
          <dgm:chMax val="0"/>
          <dgm:chPref val="0"/>
        </dgm:presLayoutVars>
      </dgm:prSet>
      <dgm:spPr/>
    </dgm:pt>
    <dgm:pt modelId="{3B504F0F-0F0B-DF4C-B0AF-2B60BDEA7B7D}" type="pres">
      <dgm:prSet presAssocID="{C581A209-A43F-E84F-B6E2-057B5FB3963E}" presName="ChildComposite" presStyleCnt="0"/>
      <dgm:spPr/>
    </dgm:pt>
    <dgm:pt modelId="{D02B7B80-6DE3-5A4C-A574-8CE41A6B3A04}" type="pres">
      <dgm:prSet presAssocID="{C581A209-A43F-E84F-B6E2-057B5FB3963E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77DBD32-AF60-0746-8FB7-FF5C49D1CF5B}" type="pres">
      <dgm:prSet presAssocID="{C581A209-A43F-E84F-B6E2-057B5FB3963E}" presName="Parent" presStyleLbl="revTx" presStyleIdx="3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7B4BCC-BD68-BD46-92AF-90E0B9F2C4EF}" type="pres">
      <dgm:prSet presAssocID="{8C164032-1C62-8D42-959E-74EAD10DC81D}" presName="sibTrans" presStyleCnt="0"/>
      <dgm:spPr/>
    </dgm:pt>
    <dgm:pt modelId="{D396E2CB-A021-C94D-BA8D-B8ECB44A88DE}" type="pres">
      <dgm:prSet presAssocID="{468C04FB-E576-E544-94FE-23370E4F6A3A}" presName="composite" presStyleCnt="0">
        <dgm:presLayoutVars>
          <dgm:chMax val="1"/>
          <dgm:chPref val="1"/>
        </dgm:presLayoutVars>
      </dgm:prSet>
      <dgm:spPr/>
    </dgm:pt>
    <dgm:pt modelId="{3BDC76D3-781A-7341-B332-271A1234C541}" type="pres">
      <dgm:prSet presAssocID="{468C04FB-E576-E544-94FE-23370E4F6A3A}" presName="Accent" presStyleLbl="trAlignAcc1" presStyleIdx="4" presStyleCnt="5">
        <dgm:presLayoutVars>
          <dgm:chMax val="0"/>
          <dgm:chPref val="0"/>
        </dgm:presLayoutVars>
      </dgm:prSet>
      <dgm:spPr/>
    </dgm:pt>
    <dgm:pt modelId="{DF606003-E416-9440-B5D2-3110F00135CC}" type="pres">
      <dgm:prSet presAssocID="{468C04FB-E576-E544-94FE-23370E4F6A3A}" presName="Image" presStyleLbl="alignImgPlace1" presStyleIdx="4" presStyleCnt="5">
        <dgm:presLayoutVars>
          <dgm:chMax val="0"/>
          <dgm:chPref val="0"/>
        </dgm:presLayoutVars>
      </dgm:prSet>
      <dgm:spPr/>
    </dgm:pt>
    <dgm:pt modelId="{27526E57-E1B6-FD49-B18B-5F405823FBDC}" type="pres">
      <dgm:prSet presAssocID="{468C04FB-E576-E544-94FE-23370E4F6A3A}" presName="ChildComposite" presStyleCnt="0"/>
      <dgm:spPr/>
    </dgm:pt>
    <dgm:pt modelId="{7DE86D98-A79F-F042-A20C-5CCA276EAA7F}" type="pres">
      <dgm:prSet presAssocID="{468C04FB-E576-E544-94FE-23370E4F6A3A}" presName="Child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D5FE35A-864C-324C-B3DA-90BD68A8E6BB}" type="pres">
      <dgm:prSet presAssocID="{468C04FB-E576-E544-94FE-23370E4F6A3A}" presName="Parent" presStyleLbl="revTx" presStyleIdx="4" presStyleCnt="5">
        <dgm:presLayoutVars>
          <dgm:chMax val="1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C839751-4F2A-E442-A1B1-D76746AC6B2F}" srcId="{73371BD5-93C4-C149-A99A-646CFA9094AF}" destId="{468C04FB-E576-E544-94FE-23370E4F6A3A}" srcOrd="4" destOrd="0" parTransId="{8A912DFF-1932-4B4B-A10F-E0ECBF2A5E51}" sibTransId="{B138D912-C5E7-4C43-A26A-28BE939D735F}"/>
    <dgm:cxn modelId="{B2789EC6-B630-CB4B-98CA-AF62F7C67740}" type="presOf" srcId="{D0503D23-6EE3-A643-9848-37AADF7ADD35}" destId="{BC821652-57C2-8540-857F-823AF8369CF7}" srcOrd="0" destOrd="0" presId="urn:microsoft.com/office/officeart/2008/layout/CaptionedPictures"/>
    <dgm:cxn modelId="{D49A810D-03C1-9541-A60C-71FE5ACF8FC7}" srcId="{73371BD5-93C4-C149-A99A-646CFA9094AF}" destId="{D0503D23-6EE3-A643-9848-37AADF7ADD35}" srcOrd="0" destOrd="0" parTransId="{41B554B5-55F4-9242-A570-BD15A56F0109}" sibTransId="{11109234-320C-5645-83FC-C39748225043}"/>
    <dgm:cxn modelId="{32E823D9-CADA-F248-A38A-7D23BB7A3154}" srcId="{73371BD5-93C4-C149-A99A-646CFA9094AF}" destId="{C581A209-A43F-E84F-B6E2-057B5FB3963E}" srcOrd="3" destOrd="0" parTransId="{9C5E8043-3489-BB4E-81FE-B5B118751152}" sibTransId="{8C164032-1C62-8D42-959E-74EAD10DC81D}"/>
    <dgm:cxn modelId="{77EF4405-0867-DD48-BC39-F5358D0FC194}" srcId="{73371BD5-93C4-C149-A99A-646CFA9094AF}" destId="{BC9C603D-1D05-8446-9D7F-4E66C400DBC9}" srcOrd="2" destOrd="0" parTransId="{CC96D075-F368-FC4D-97A3-288F55E399FE}" sibTransId="{1CD13E79-3614-9449-BBF5-E4C27A04A62D}"/>
    <dgm:cxn modelId="{B8864478-4767-1943-A505-1DE72641320D}" type="presOf" srcId="{468C04FB-E576-E544-94FE-23370E4F6A3A}" destId="{DD5FE35A-864C-324C-B3DA-90BD68A8E6BB}" srcOrd="0" destOrd="0" presId="urn:microsoft.com/office/officeart/2008/layout/CaptionedPictures"/>
    <dgm:cxn modelId="{058FCA24-D405-EB41-9C7B-810F04174199}" srcId="{73371BD5-93C4-C149-A99A-646CFA9094AF}" destId="{FEAD7EDD-08F0-7347-AFBB-33ACC1668C3C}" srcOrd="1" destOrd="0" parTransId="{A03F894D-6B84-F843-B78B-BBA883E62AA9}" sibTransId="{35F59669-DC26-104C-9FC9-815225F75528}"/>
    <dgm:cxn modelId="{65C424AF-A119-8F41-9278-D23D6D4F06EB}" type="presOf" srcId="{FEAD7EDD-08F0-7347-AFBB-33ACC1668C3C}" destId="{83FC51B7-4760-CE45-A922-EA6956DB91F2}" srcOrd="0" destOrd="0" presId="urn:microsoft.com/office/officeart/2008/layout/CaptionedPictures"/>
    <dgm:cxn modelId="{CFF346A9-B61A-4944-B637-568CB9C84401}" type="presOf" srcId="{C581A209-A43F-E84F-B6E2-057B5FB3963E}" destId="{277DBD32-AF60-0746-8FB7-FF5C49D1CF5B}" srcOrd="0" destOrd="0" presId="urn:microsoft.com/office/officeart/2008/layout/CaptionedPictures"/>
    <dgm:cxn modelId="{C1F7F085-39F2-CB4D-AECD-F3908D06115D}" type="presOf" srcId="{73371BD5-93C4-C149-A99A-646CFA9094AF}" destId="{F9019C2F-24EA-0A49-869C-67B9CCD4A4A4}" srcOrd="0" destOrd="0" presId="urn:microsoft.com/office/officeart/2008/layout/CaptionedPictures"/>
    <dgm:cxn modelId="{19D658B7-7632-7E41-96B9-A33D7E73B62A}" type="presOf" srcId="{BC9C603D-1D05-8446-9D7F-4E66C400DBC9}" destId="{D349DEE3-8921-4548-8B2F-8731266F3D0C}" srcOrd="0" destOrd="0" presId="urn:microsoft.com/office/officeart/2008/layout/CaptionedPictures"/>
    <dgm:cxn modelId="{5285FD9B-547F-1B40-82C0-FA54D9EFCC57}" type="presParOf" srcId="{F9019C2F-24EA-0A49-869C-67B9CCD4A4A4}" destId="{8D7D7AAD-CE25-3644-9F8A-43EC09BF5E7F}" srcOrd="0" destOrd="0" presId="urn:microsoft.com/office/officeart/2008/layout/CaptionedPictures"/>
    <dgm:cxn modelId="{AD2C4F14-0ADA-2C40-A8E1-E891B5A07CB6}" type="presParOf" srcId="{8D7D7AAD-CE25-3644-9F8A-43EC09BF5E7F}" destId="{182CF0BB-127A-C140-9C6C-515BB5F2174B}" srcOrd="0" destOrd="0" presId="urn:microsoft.com/office/officeart/2008/layout/CaptionedPictures"/>
    <dgm:cxn modelId="{20527DB8-7176-0844-BA2A-480DA916226B}" type="presParOf" srcId="{8D7D7AAD-CE25-3644-9F8A-43EC09BF5E7F}" destId="{7D6419F8-A662-2041-8034-FEF260D954BD}" srcOrd="1" destOrd="0" presId="urn:microsoft.com/office/officeart/2008/layout/CaptionedPictures"/>
    <dgm:cxn modelId="{40043271-B13D-9E48-9261-6E293619D0A3}" type="presParOf" srcId="{8D7D7AAD-CE25-3644-9F8A-43EC09BF5E7F}" destId="{6648B39C-A740-E54D-9D71-EB8D44293ABB}" srcOrd="2" destOrd="0" presId="urn:microsoft.com/office/officeart/2008/layout/CaptionedPictures"/>
    <dgm:cxn modelId="{E813CC8E-EBBD-3E4A-A933-817062C5A7A1}" type="presParOf" srcId="{6648B39C-A740-E54D-9D71-EB8D44293ABB}" destId="{CC14F01D-242F-A443-817F-B15FFD5CC1D1}" srcOrd="0" destOrd="0" presId="urn:microsoft.com/office/officeart/2008/layout/CaptionedPictures"/>
    <dgm:cxn modelId="{D47C20F7-B1AF-684D-A870-DFEAAFA24E43}" type="presParOf" srcId="{6648B39C-A740-E54D-9D71-EB8D44293ABB}" destId="{BC821652-57C2-8540-857F-823AF8369CF7}" srcOrd="1" destOrd="0" presId="urn:microsoft.com/office/officeart/2008/layout/CaptionedPictures"/>
    <dgm:cxn modelId="{CE7A48EF-FF82-A049-98B1-1EA8763EB6F1}" type="presParOf" srcId="{F9019C2F-24EA-0A49-869C-67B9CCD4A4A4}" destId="{A811B5F8-2055-EC4C-A7C9-2480B8F7AE82}" srcOrd="1" destOrd="0" presId="urn:microsoft.com/office/officeart/2008/layout/CaptionedPictures"/>
    <dgm:cxn modelId="{5460DDC2-C499-7F4D-99B7-D0F0B38265A5}" type="presParOf" srcId="{F9019C2F-24EA-0A49-869C-67B9CCD4A4A4}" destId="{771E0D02-4670-014A-901A-07D4148C5A77}" srcOrd="2" destOrd="0" presId="urn:microsoft.com/office/officeart/2008/layout/CaptionedPictures"/>
    <dgm:cxn modelId="{228948A8-118E-754F-BD7F-536203F4E901}" type="presParOf" srcId="{771E0D02-4670-014A-901A-07D4148C5A77}" destId="{99F93EE6-BC4B-044E-B05B-B6B3D4FD5D36}" srcOrd="0" destOrd="0" presId="urn:microsoft.com/office/officeart/2008/layout/CaptionedPictures"/>
    <dgm:cxn modelId="{CF49B5DD-8DA7-F041-813A-A2D17C678958}" type="presParOf" srcId="{771E0D02-4670-014A-901A-07D4148C5A77}" destId="{956979EB-1E5D-C94F-BE90-7EA13E871CDD}" srcOrd="1" destOrd="0" presId="urn:microsoft.com/office/officeart/2008/layout/CaptionedPictures"/>
    <dgm:cxn modelId="{7007F14D-9F49-9940-A756-F2D5DDE907D6}" type="presParOf" srcId="{771E0D02-4670-014A-901A-07D4148C5A77}" destId="{34DFFB74-0192-7847-AB41-F17259FFE204}" srcOrd="2" destOrd="0" presId="urn:microsoft.com/office/officeart/2008/layout/CaptionedPictures"/>
    <dgm:cxn modelId="{B122A998-FBBE-C249-AA1A-90188633C927}" type="presParOf" srcId="{34DFFB74-0192-7847-AB41-F17259FFE204}" destId="{40101F9B-EC46-884C-9E71-7093ED69B83F}" srcOrd="0" destOrd="0" presId="urn:microsoft.com/office/officeart/2008/layout/CaptionedPictures"/>
    <dgm:cxn modelId="{0CC15E72-3D87-FB47-932C-61324E863E47}" type="presParOf" srcId="{34DFFB74-0192-7847-AB41-F17259FFE204}" destId="{83FC51B7-4760-CE45-A922-EA6956DB91F2}" srcOrd="1" destOrd="0" presId="urn:microsoft.com/office/officeart/2008/layout/CaptionedPictures"/>
    <dgm:cxn modelId="{3D5FAD0F-27EC-664C-BECF-80105810C1CF}" type="presParOf" srcId="{F9019C2F-24EA-0A49-869C-67B9CCD4A4A4}" destId="{D5EFB390-9763-0C44-9251-BCA9CE93566A}" srcOrd="3" destOrd="0" presId="urn:microsoft.com/office/officeart/2008/layout/CaptionedPictures"/>
    <dgm:cxn modelId="{0C5EAF89-F50B-CE4F-95DE-7C4BFE3926E9}" type="presParOf" srcId="{F9019C2F-24EA-0A49-869C-67B9CCD4A4A4}" destId="{B4D13F44-9500-6A4F-B396-BB74A6DF5386}" srcOrd="4" destOrd="0" presId="urn:microsoft.com/office/officeart/2008/layout/CaptionedPictures"/>
    <dgm:cxn modelId="{E9CE4DC9-A374-834A-AD59-0B65F85D06FD}" type="presParOf" srcId="{B4D13F44-9500-6A4F-B396-BB74A6DF5386}" destId="{A23E5D16-9B00-F948-A51A-E9D6AE5A8518}" srcOrd="0" destOrd="0" presId="urn:microsoft.com/office/officeart/2008/layout/CaptionedPictures"/>
    <dgm:cxn modelId="{F23AAA6E-832B-0C4F-9042-C3E0F4BC7857}" type="presParOf" srcId="{B4D13F44-9500-6A4F-B396-BB74A6DF5386}" destId="{3DA1D034-B197-5B4D-BED6-1748465CEAB8}" srcOrd="1" destOrd="0" presId="urn:microsoft.com/office/officeart/2008/layout/CaptionedPictures"/>
    <dgm:cxn modelId="{6A61740B-7F0D-8C45-AE94-0AA3E5CE320B}" type="presParOf" srcId="{B4D13F44-9500-6A4F-B396-BB74A6DF5386}" destId="{29F06527-5D81-194C-B6DE-55DE27A8D92C}" srcOrd="2" destOrd="0" presId="urn:microsoft.com/office/officeart/2008/layout/CaptionedPictures"/>
    <dgm:cxn modelId="{35A96409-4AEF-004F-8393-C037409D17D6}" type="presParOf" srcId="{29F06527-5D81-194C-B6DE-55DE27A8D92C}" destId="{0FE4AA35-184A-C642-B57A-16CAD9C8E876}" srcOrd="0" destOrd="0" presId="urn:microsoft.com/office/officeart/2008/layout/CaptionedPictures"/>
    <dgm:cxn modelId="{95906E0D-EB20-9641-AA5A-5954A1DDD966}" type="presParOf" srcId="{29F06527-5D81-194C-B6DE-55DE27A8D92C}" destId="{D349DEE3-8921-4548-8B2F-8731266F3D0C}" srcOrd="1" destOrd="0" presId="urn:microsoft.com/office/officeart/2008/layout/CaptionedPictures"/>
    <dgm:cxn modelId="{773E9EE1-C419-0D48-9502-CAB0C8DC5417}" type="presParOf" srcId="{F9019C2F-24EA-0A49-869C-67B9CCD4A4A4}" destId="{88B2C3DE-1AFD-7A49-8612-72A1DFCC4430}" srcOrd="5" destOrd="0" presId="urn:microsoft.com/office/officeart/2008/layout/CaptionedPictures"/>
    <dgm:cxn modelId="{A91629FA-5B1D-DB4A-A4F5-D714C21A46E5}" type="presParOf" srcId="{F9019C2F-24EA-0A49-869C-67B9CCD4A4A4}" destId="{D0A27A7A-0097-EC48-AACD-4909A0E75458}" srcOrd="6" destOrd="0" presId="urn:microsoft.com/office/officeart/2008/layout/CaptionedPictures"/>
    <dgm:cxn modelId="{A3160A0D-C34E-8045-B563-96F45C546237}" type="presParOf" srcId="{D0A27A7A-0097-EC48-AACD-4909A0E75458}" destId="{E0AA7208-6000-6C46-81C9-83A6713FE1D5}" srcOrd="0" destOrd="0" presId="urn:microsoft.com/office/officeart/2008/layout/CaptionedPictures"/>
    <dgm:cxn modelId="{DE48A5AA-CED2-4B45-A925-6CEFB1ACCE40}" type="presParOf" srcId="{D0A27A7A-0097-EC48-AACD-4909A0E75458}" destId="{5D6E05E7-AEA1-4447-93B2-F34B16366901}" srcOrd="1" destOrd="0" presId="urn:microsoft.com/office/officeart/2008/layout/CaptionedPictures"/>
    <dgm:cxn modelId="{D6CB7724-C768-D24D-9EE5-D56D50108E2C}" type="presParOf" srcId="{D0A27A7A-0097-EC48-AACD-4909A0E75458}" destId="{3B504F0F-0F0B-DF4C-B0AF-2B60BDEA7B7D}" srcOrd="2" destOrd="0" presId="urn:microsoft.com/office/officeart/2008/layout/CaptionedPictures"/>
    <dgm:cxn modelId="{29CD25C2-7428-454F-BA0D-6DDA45BCC6EE}" type="presParOf" srcId="{3B504F0F-0F0B-DF4C-B0AF-2B60BDEA7B7D}" destId="{D02B7B80-6DE3-5A4C-A574-8CE41A6B3A04}" srcOrd="0" destOrd="0" presId="urn:microsoft.com/office/officeart/2008/layout/CaptionedPictures"/>
    <dgm:cxn modelId="{F513B0EA-EA56-6C4F-AFF4-ECE1E0D75EC9}" type="presParOf" srcId="{3B504F0F-0F0B-DF4C-B0AF-2B60BDEA7B7D}" destId="{277DBD32-AF60-0746-8FB7-FF5C49D1CF5B}" srcOrd="1" destOrd="0" presId="urn:microsoft.com/office/officeart/2008/layout/CaptionedPictures"/>
    <dgm:cxn modelId="{40C84D2A-8FD7-8249-8266-CA3E8BCB79A2}" type="presParOf" srcId="{F9019C2F-24EA-0A49-869C-67B9CCD4A4A4}" destId="{187B4BCC-BD68-BD46-92AF-90E0B9F2C4EF}" srcOrd="7" destOrd="0" presId="urn:microsoft.com/office/officeart/2008/layout/CaptionedPictures"/>
    <dgm:cxn modelId="{AC3AEA6A-96E9-4F45-8D08-A9F8B15645F9}" type="presParOf" srcId="{F9019C2F-24EA-0A49-869C-67B9CCD4A4A4}" destId="{D396E2CB-A021-C94D-BA8D-B8ECB44A88DE}" srcOrd="8" destOrd="0" presId="urn:microsoft.com/office/officeart/2008/layout/CaptionedPictures"/>
    <dgm:cxn modelId="{CB1AE2A8-2B90-A149-B167-5FCA5645C18F}" type="presParOf" srcId="{D396E2CB-A021-C94D-BA8D-B8ECB44A88DE}" destId="{3BDC76D3-781A-7341-B332-271A1234C541}" srcOrd="0" destOrd="0" presId="urn:microsoft.com/office/officeart/2008/layout/CaptionedPictures"/>
    <dgm:cxn modelId="{3916878B-4464-D44A-A8EE-EC9E18A6D019}" type="presParOf" srcId="{D396E2CB-A021-C94D-BA8D-B8ECB44A88DE}" destId="{DF606003-E416-9440-B5D2-3110F00135CC}" srcOrd="1" destOrd="0" presId="urn:microsoft.com/office/officeart/2008/layout/CaptionedPictures"/>
    <dgm:cxn modelId="{D490C5E8-E651-854C-9341-17BA44F033BD}" type="presParOf" srcId="{D396E2CB-A021-C94D-BA8D-B8ECB44A88DE}" destId="{27526E57-E1B6-FD49-B18B-5F405823FBDC}" srcOrd="2" destOrd="0" presId="urn:microsoft.com/office/officeart/2008/layout/CaptionedPictures"/>
    <dgm:cxn modelId="{CD764276-0E8A-C94F-953F-08DBAA167297}" type="presParOf" srcId="{27526E57-E1B6-FD49-B18B-5F405823FBDC}" destId="{7DE86D98-A79F-F042-A20C-5CCA276EAA7F}" srcOrd="0" destOrd="0" presId="urn:microsoft.com/office/officeart/2008/layout/CaptionedPictures"/>
    <dgm:cxn modelId="{64818D8B-DEA9-0B4F-8737-17A2A1AD724D}" type="presParOf" srcId="{27526E57-E1B6-FD49-B18B-5F405823FBDC}" destId="{DD5FE35A-864C-324C-B3DA-90BD68A8E6BB}" srcOrd="1" destOrd="0" presId="urn:microsoft.com/office/officeart/2008/layout/CaptionedPictures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0380F0-CCB4-4049-9B95-578C678CEEDF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546D40B-BABC-7E49-8D9A-5E4370595AA9}">
      <dgm:prSet phldrT="[Text]"/>
      <dgm:spPr/>
      <dgm:t>
        <a:bodyPr/>
        <a:lstStyle/>
        <a:p>
          <a:pPr rtl="0"/>
          <a:r>
            <a:rPr lang="en-US" dirty="0"/>
            <a:t>CORE PROCESS 3: SYSTEM ANALYSIS ACTIVITIES</a:t>
          </a:r>
        </a:p>
      </dgm:t>
    </dgm:pt>
    <dgm:pt modelId="{6890D472-C042-8142-B529-76856C53A136}" type="parTrans" cxnId="{FCCAA8FC-192A-EA44-808F-1B9610344FFE}">
      <dgm:prSet/>
      <dgm:spPr/>
      <dgm:t>
        <a:bodyPr/>
        <a:lstStyle/>
        <a:p>
          <a:endParaRPr lang="en-US"/>
        </a:p>
      </dgm:t>
    </dgm:pt>
    <dgm:pt modelId="{3A761B07-6B48-D74D-85AB-C2B7E770CBB0}" type="sibTrans" cxnId="{FCCAA8FC-192A-EA44-808F-1B9610344FFE}">
      <dgm:prSet/>
      <dgm:spPr/>
      <dgm:t>
        <a:bodyPr/>
        <a:lstStyle/>
        <a:p>
          <a:endParaRPr lang="en-US"/>
        </a:p>
      </dgm:t>
    </dgm:pt>
    <dgm:pt modelId="{4EBC2455-0DB6-204A-BDD3-CEF0A481A726}">
      <dgm:prSet phldrT="[Text]"/>
      <dgm:spPr/>
      <dgm:t>
        <a:bodyPr/>
        <a:lstStyle/>
        <a:p>
          <a:pPr rtl="0"/>
          <a:r>
            <a:rPr lang="en-US" dirty="0"/>
            <a:t>SYSTEM SEQUENCE DIAGRAM</a:t>
          </a:r>
        </a:p>
      </dgm:t>
    </dgm:pt>
    <dgm:pt modelId="{0A8D7A08-5169-BE42-A392-BEC47ED13E33}" type="parTrans" cxnId="{A0572505-83F7-5048-A743-9C86C0FC22CC}">
      <dgm:prSet/>
      <dgm:spPr/>
      <dgm:t>
        <a:bodyPr/>
        <a:lstStyle/>
        <a:p>
          <a:endParaRPr lang="en-US"/>
        </a:p>
      </dgm:t>
    </dgm:pt>
    <dgm:pt modelId="{DFB00D20-FCE4-5F4E-83E2-2BE7EE8EE191}" type="sibTrans" cxnId="{A0572505-83F7-5048-A743-9C86C0FC22CC}">
      <dgm:prSet/>
      <dgm:spPr/>
      <dgm:t>
        <a:bodyPr/>
        <a:lstStyle/>
        <a:p>
          <a:endParaRPr lang="en-US"/>
        </a:p>
      </dgm:t>
    </dgm:pt>
    <dgm:pt modelId="{D505DEE5-A32B-1047-84F6-1B2C3E5FD4A2}">
      <dgm:prSet phldrT="[Text]"/>
      <dgm:spPr/>
      <dgm:t>
        <a:bodyPr/>
        <a:lstStyle/>
        <a:p>
          <a:pPr rtl="0"/>
          <a:r>
            <a:rPr lang="en-US" dirty="0"/>
            <a:t>DESIGN SEQUENCE DIAGRAM</a:t>
          </a:r>
        </a:p>
      </dgm:t>
    </dgm:pt>
    <dgm:pt modelId="{88150393-C423-5342-9CEC-139ED6DC12A2}" type="parTrans" cxnId="{6B7974CA-89DE-A249-BE0E-07A11E3DCE81}">
      <dgm:prSet/>
      <dgm:spPr/>
      <dgm:t>
        <a:bodyPr/>
        <a:lstStyle/>
        <a:p>
          <a:endParaRPr lang="en-US"/>
        </a:p>
      </dgm:t>
    </dgm:pt>
    <dgm:pt modelId="{B92B3C96-484F-1540-8974-033B8B12C3F2}" type="sibTrans" cxnId="{6B7974CA-89DE-A249-BE0E-07A11E3DCE81}">
      <dgm:prSet/>
      <dgm:spPr/>
      <dgm:t>
        <a:bodyPr/>
        <a:lstStyle/>
        <a:p>
          <a:endParaRPr lang="en-US"/>
        </a:p>
      </dgm:t>
    </dgm:pt>
    <dgm:pt modelId="{900E7851-EE02-CD4A-86FC-1BAAC93D72C4}">
      <dgm:prSet phldrT="[Text]"/>
      <dgm:spPr/>
      <dgm:t>
        <a:bodyPr/>
        <a:lstStyle/>
        <a:p>
          <a:pPr rtl="0"/>
          <a:r>
            <a:rPr lang="en-US" dirty="0"/>
            <a:t>SYNCHRONOUS MESSAGE</a:t>
          </a:r>
        </a:p>
      </dgm:t>
    </dgm:pt>
    <dgm:pt modelId="{65819A2C-5F39-A241-81EE-6D3D24969620}" type="parTrans" cxnId="{FBDFE59A-0DFD-2E40-99F1-D4AB34B3D24D}">
      <dgm:prSet/>
      <dgm:spPr/>
      <dgm:t>
        <a:bodyPr/>
        <a:lstStyle/>
        <a:p>
          <a:endParaRPr lang="en-US"/>
        </a:p>
      </dgm:t>
    </dgm:pt>
    <dgm:pt modelId="{68426241-BA96-C246-9F32-5DE9F89AAFA9}" type="sibTrans" cxnId="{FBDFE59A-0DFD-2E40-99F1-D4AB34B3D24D}">
      <dgm:prSet/>
      <dgm:spPr/>
      <dgm:t>
        <a:bodyPr/>
        <a:lstStyle/>
        <a:p>
          <a:endParaRPr lang="en-US"/>
        </a:p>
      </dgm:t>
    </dgm:pt>
    <dgm:pt modelId="{66DF4293-1FB5-4C4D-B2E4-1D58CCF10F96}">
      <dgm:prSet phldrT="[Text]"/>
      <dgm:spPr/>
      <dgm:t>
        <a:bodyPr/>
        <a:lstStyle/>
        <a:p>
          <a:pPr rtl="0"/>
          <a:r>
            <a:rPr lang="en-US" dirty="0"/>
            <a:t>ASYNCHRONOUS MESSAGE</a:t>
          </a:r>
        </a:p>
      </dgm:t>
    </dgm:pt>
    <dgm:pt modelId="{5C0CAA86-15CE-E240-B7F6-E327C80FA198}" type="parTrans" cxnId="{6BF4D48F-51EE-C546-B473-AC54098D3E9B}">
      <dgm:prSet/>
      <dgm:spPr/>
      <dgm:t>
        <a:bodyPr/>
        <a:lstStyle/>
        <a:p>
          <a:endParaRPr lang="en-US"/>
        </a:p>
      </dgm:t>
    </dgm:pt>
    <dgm:pt modelId="{28728DCF-349A-4C4A-97D1-27A857700D20}" type="sibTrans" cxnId="{6BF4D48F-51EE-C546-B473-AC54098D3E9B}">
      <dgm:prSet/>
      <dgm:spPr/>
      <dgm:t>
        <a:bodyPr/>
        <a:lstStyle/>
        <a:p>
          <a:endParaRPr lang="en-US"/>
        </a:p>
      </dgm:t>
    </dgm:pt>
    <dgm:pt modelId="{75C9DFA7-BF98-B544-8E96-06AFC4261A63}">
      <dgm:prSet phldrT="[Text]"/>
      <dgm:spPr/>
      <dgm:t>
        <a:bodyPr/>
        <a:lstStyle/>
        <a:p>
          <a:pPr rtl="0"/>
          <a:r>
            <a:rPr lang="en-US" dirty="0"/>
            <a:t>CREATE MESSAGE</a:t>
          </a:r>
        </a:p>
      </dgm:t>
    </dgm:pt>
    <dgm:pt modelId="{5E0F013C-0D8A-554D-96C0-B52ABA16613C}" type="parTrans" cxnId="{2460DB53-2200-394D-958A-F6CAC6F35B74}">
      <dgm:prSet/>
      <dgm:spPr/>
      <dgm:t>
        <a:bodyPr/>
        <a:lstStyle/>
        <a:p>
          <a:endParaRPr lang="en-US"/>
        </a:p>
      </dgm:t>
    </dgm:pt>
    <dgm:pt modelId="{2FD6BAD8-1938-674D-BFE5-00C9A7230B9F}" type="sibTrans" cxnId="{2460DB53-2200-394D-958A-F6CAC6F35B74}">
      <dgm:prSet/>
      <dgm:spPr/>
      <dgm:t>
        <a:bodyPr/>
        <a:lstStyle/>
        <a:p>
          <a:endParaRPr lang="en-US"/>
        </a:p>
      </dgm:t>
    </dgm:pt>
    <dgm:pt modelId="{AAE19EC6-F460-E245-9B78-71AA239A703F}">
      <dgm:prSet phldrT="[Text]"/>
      <dgm:spPr/>
      <dgm:t>
        <a:bodyPr/>
        <a:lstStyle/>
        <a:p>
          <a:pPr rtl="0"/>
          <a:r>
            <a:rPr lang="en-US" dirty="0"/>
            <a:t>DESTROY MESSAGE</a:t>
          </a:r>
        </a:p>
      </dgm:t>
    </dgm:pt>
    <dgm:pt modelId="{C30BC0F9-D5AF-4F48-B65E-F1C5A1CD622A}" type="parTrans" cxnId="{21254908-4291-9C46-B140-AD50B7E1AAF8}">
      <dgm:prSet/>
      <dgm:spPr/>
      <dgm:t>
        <a:bodyPr/>
        <a:lstStyle/>
        <a:p>
          <a:endParaRPr lang="en-US"/>
        </a:p>
      </dgm:t>
    </dgm:pt>
    <dgm:pt modelId="{B514DBEB-4309-AE43-ADA2-BD3802378DC3}" type="sibTrans" cxnId="{21254908-4291-9C46-B140-AD50B7E1AAF8}">
      <dgm:prSet/>
      <dgm:spPr/>
      <dgm:t>
        <a:bodyPr/>
        <a:lstStyle/>
        <a:p>
          <a:endParaRPr lang="en-US"/>
        </a:p>
      </dgm:t>
    </dgm:pt>
    <dgm:pt modelId="{8A58FF0A-69C0-5A4F-A7A1-7E7815965ABF}">
      <dgm:prSet phldrT="[Text]"/>
      <dgm:spPr/>
      <dgm:t>
        <a:bodyPr/>
        <a:lstStyle/>
        <a:p>
          <a:pPr rtl="0"/>
          <a:r>
            <a:rPr lang="en-US" dirty="0"/>
            <a:t>REPLY MESSAGE</a:t>
          </a:r>
        </a:p>
      </dgm:t>
    </dgm:pt>
    <dgm:pt modelId="{CC6191C4-045E-3546-9A01-C52EB4C5C18B}" type="parTrans" cxnId="{7E538CAD-89BE-994C-9281-219DF7E5AE78}">
      <dgm:prSet/>
      <dgm:spPr/>
      <dgm:t>
        <a:bodyPr/>
        <a:lstStyle/>
        <a:p>
          <a:endParaRPr lang="en-US"/>
        </a:p>
      </dgm:t>
    </dgm:pt>
    <dgm:pt modelId="{9E1F760B-7566-5347-B3CB-FC8B47F136F2}" type="sibTrans" cxnId="{7E538CAD-89BE-994C-9281-219DF7E5AE78}">
      <dgm:prSet/>
      <dgm:spPr/>
      <dgm:t>
        <a:bodyPr/>
        <a:lstStyle/>
        <a:p>
          <a:endParaRPr lang="en-US"/>
        </a:p>
      </dgm:t>
    </dgm:pt>
    <dgm:pt modelId="{DBFB76E4-774B-E540-8B71-93EA1CDD974C}">
      <dgm:prSet phldrT="[Text]"/>
      <dgm:spPr/>
      <dgm:t>
        <a:bodyPr/>
        <a:lstStyle/>
        <a:p>
          <a:pPr rtl="0"/>
          <a:r>
            <a:rPr lang="en-US" dirty="0"/>
            <a:t>OPT</a:t>
          </a:r>
        </a:p>
      </dgm:t>
    </dgm:pt>
    <dgm:pt modelId="{573CFD9D-CB9B-794F-91B1-63D98B0EAC9A}" type="parTrans" cxnId="{966E1D16-3CA7-3A41-8292-B516AFA0FEEE}">
      <dgm:prSet/>
      <dgm:spPr/>
      <dgm:t>
        <a:bodyPr/>
        <a:lstStyle/>
        <a:p>
          <a:endParaRPr lang="en-US"/>
        </a:p>
      </dgm:t>
    </dgm:pt>
    <dgm:pt modelId="{8503E792-12F0-8740-8CCB-1F43E83FC0E1}" type="sibTrans" cxnId="{966E1D16-3CA7-3A41-8292-B516AFA0FEEE}">
      <dgm:prSet/>
      <dgm:spPr/>
      <dgm:t>
        <a:bodyPr/>
        <a:lstStyle/>
        <a:p>
          <a:endParaRPr lang="en-US"/>
        </a:p>
      </dgm:t>
    </dgm:pt>
    <dgm:pt modelId="{234074FA-B168-694B-9420-3586C62E5A08}">
      <dgm:prSet phldrT="[Text]"/>
      <dgm:spPr/>
      <dgm:t>
        <a:bodyPr/>
        <a:lstStyle/>
        <a:p>
          <a:pPr rtl="0"/>
          <a:r>
            <a:rPr lang="en-US" dirty="0"/>
            <a:t>ALT</a:t>
          </a:r>
        </a:p>
      </dgm:t>
    </dgm:pt>
    <dgm:pt modelId="{D5F537AF-09FD-C44C-9039-5C4F1C227D5A}" type="parTrans" cxnId="{6521910F-8AFB-8C4D-8B36-DB23FE553D2A}">
      <dgm:prSet/>
      <dgm:spPr/>
    </dgm:pt>
    <dgm:pt modelId="{CB0BD202-E013-E344-B34D-1678FFD71EFB}" type="sibTrans" cxnId="{6521910F-8AFB-8C4D-8B36-DB23FE553D2A}">
      <dgm:prSet/>
      <dgm:spPr/>
    </dgm:pt>
    <dgm:pt modelId="{CBBFFA43-3C9D-2841-8A82-AA7CC942A077}">
      <dgm:prSet phldrT="[Text]"/>
      <dgm:spPr/>
      <dgm:t>
        <a:bodyPr/>
        <a:lstStyle/>
        <a:p>
          <a:pPr rtl="0"/>
          <a:r>
            <a:rPr lang="en-US" dirty="0"/>
            <a:t>LOOP</a:t>
          </a:r>
        </a:p>
      </dgm:t>
    </dgm:pt>
    <dgm:pt modelId="{24E72483-EF3A-1B4B-81CD-987457808433}" type="parTrans" cxnId="{6EB98C96-9DB4-BC4E-9F19-29CAE2F15DA8}">
      <dgm:prSet/>
      <dgm:spPr/>
    </dgm:pt>
    <dgm:pt modelId="{9D1209FB-4EBB-BC4C-84F9-1111F876745D}" type="sibTrans" cxnId="{6EB98C96-9DB4-BC4E-9F19-29CAE2F15DA8}">
      <dgm:prSet/>
      <dgm:spPr/>
    </dgm:pt>
    <dgm:pt modelId="{CF681B2F-15A6-7741-8067-401EF8C028E2}">
      <dgm:prSet phldrT="[Text]"/>
      <dgm:spPr/>
      <dgm:t>
        <a:bodyPr/>
        <a:lstStyle/>
        <a:p>
          <a:pPr rtl="0"/>
          <a:r>
            <a:rPr lang="en-US" dirty="0"/>
            <a:t>PAR</a:t>
          </a:r>
        </a:p>
      </dgm:t>
    </dgm:pt>
    <dgm:pt modelId="{8E743581-A978-1544-A9EF-A0250E98D2ED}" type="parTrans" cxnId="{4A4A6AE6-A0AA-2443-8145-5D5D5BE49877}">
      <dgm:prSet/>
      <dgm:spPr/>
    </dgm:pt>
    <dgm:pt modelId="{CE53CDBB-C117-DE43-A003-263881E43B16}" type="sibTrans" cxnId="{4A4A6AE6-A0AA-2443-8145-5D5D5BE49877}">
      <dgm:prSet/>
      <dgm:spPr/>
    </dgm:pt>
    <dgm:pt modelId="{34AB87AE-371D-8E4D-A2AF-DB34CFB81D66}">
      <dgm:prSet phldrT="[Text]"/>
      <dgm:spPr/>
      <dgm:t>
        <a:bodyPr/>
        <a:lstStyle/>
        <a:p>
          <a:pPr rtl="0"/>
          <a:r>
            <a:rPr lang="en-US" dirty="0"/>
            <a:t>REF</a:t>
          </a:r>
        </a:p>
      </dgm:t>
    </dgm:pt>
    <dgm:pt modelId="{77F2ED8B-6DE0-594E-9A90-FE86D71DD813}" type="parTrans" cxnId="{4F4EE6FE-84F0-6841-B4E4-3159B2667F26}">
      <dgm:prSet/>
      <dgm:spPr/>
    </dgm:pt>
    <dgm:pt modelId="{928A5B81-841F-D44F-83B3-D58240409CEC}" type="sibTrans" cxnId="{4F4EE6FE-84F0-6841-B4E4-3159B2667F26}">
      <dgm:prSet/>
      <dgm:spPr/>
    </dgm:pt>
    <dgm:pt modelId="{2E61BEDF-18D7-2C44-A48C-CAA83DF2BB83}">
      <dgm:prSet phldrT="[Text]"/>
      <dgm:spPr/>
      <dgm:t>
        <a:bodyPr/>
        <a:lstStyle/>
        <a:p>
          <a:pPr rtl="0"/>
          <a:r>
            <a:rPr lang="en-US" dirty="0"/>
            <a:t>PARTICIPANT</a:t>
          </a:r>
        </a:p>
      </dgm:t>
    </dgm:pt>
    <dgm:pt modelId="{192FE762-C183-0546-B36B-36C2DB8CCA54}" type="parTrans" cxnId="{92ADC21A-E3EB-8247-90FF-DF236DC1F577}">
      <dgm:prSet/>
      <dgm:spPr/>
    </dgm:pt>
    <dgm:pt modelId="{D0CB608A-CF25-464C-93A6-7554A762CFD3}" type="sibTrans" cxnId="{92ADC21A-E3EB-8247-90FF-DF236DC1F577}">
      <dgm:prSet/>
      <dgm:spPr/>
    </dgm:pt>
    <dgm:pt modelId="{0EE592A9-B678-9149-A3ED-809A22FC4156}" type="pres">
      <dgm:prSet presAssocID="{1A0380F0-CCB4-4049-9B95-578C678CEED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C89E01-3E67-B341-A9E9-BFFAE4771254}" type="pres">
      <dgm:prSet presAssocID="{1546D40B-BABC-7E49-8D9A-5E4370595AA9}" presName="node" presStyleLbl="node1" presStyleIdx="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556BE-B9B0-8443-8CE5-2723DA5BC68A}" type="pres">
      <dgm:prSet presAssocID="{3A761B07-6B48-D74D-85AB-C2B7E770CBB0}" presName="sibTrans" presStyleCnt="0"/>
      <dgm:spPr/>
    </dgm:pt>
    <dgm:pt modelId="{341DD2E8-ACB4-314B-A1B2-6D286EC675AA}" type="pres">
      <dgm:prSet presAssocID="{4EBC2455-0DB6-204A-BDD3-CEF0A481A726}" presName="node" presStyleLbl="node1" presStyleIdx="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DC5B2-11F9-FC41-A067-7C6722A1F1A6}" type="pres">
      <dgm:prSet presAssocID="{DFB00D20-FCE4-5F4E-83E2-2BE7EE8EE191}" presName="sibTrans" presStyleCnt="0"/>
      <dgm:spPr/>
    </dgm:pt>
    <dgm:pt modelId="{DBB4BCCC-D32C-4E4C-9BFC-BB3011EC1F81}" type="pres">
      <dgm:prSet presAssocID="{D505DEE5-A32B-1047-84F6-1B2C3E5FD4A2}" presName="node" presStyleLbl="node1" presStyleIdx="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AF5422-15C4-A54E-8FB5-E37DD6FB8829}" type="pres">
      <dgm:prSet presAssocID="{B92B3C96-484F-1540-8974-033B8B12C3F2}" presName="sibTrans" presStyleCnt="0"/>
      <dgm:spPr/>
    </dgm:pt>
    <dgm:pt modelId="{3FA25B93-A18A-FD40-A37C-F6547F8D041C}" type="pres">
      <dgm:prSet presAssocID="{900E7851-EE02-CD4A-86FC-1BAAC93D72C4}" presName="node" presStyleLbl="node1" presStyleIdx="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E0E97B-038A-724D-BC21-860B22ADF3EA}" type="pres">
      <dgm:prSet presAssocID="{68426241-BA96-C246-9F32-5DE9F89AAFA9}" presName="sibTrans" presStyleCnt="0"/>
      <dgm:spPr/>
    </dgm:pt>
    <dgm:pt modelId="{A75A1E49-2E85-F74E-82F6-8DA8A39410AD}" type="pres">
      <dgm:prSet presAssocID="{66DF4293-1FB5-4C4D-B2E4-1D58CCF10F96}" presName="node" presStyleLbl="node1" presStyleIdx="4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83CD8-3174-234D-8153-CB70DE3A8E3A}" type="pres">
      <dgm:prSet presAssocID="{28728DCF-349A-4C4A-97D1-27A857700D20}" presName="sibTrans" presStyleCnt="0"/>
      <dgm:spPr/>
    </dgm:pt>
    <dgm:pt modelId="{D58D6ABD-DB95-654B-BA98-3D0178771546}" type="pres">
      <dgm:prSet presAssocID="{75C9DFA7-BF98-B544-8E96-06AFC4261A63}" presName="node" presStyleLbl="node1" presStyleIdx="5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FB1CD6-290A-A34D-90B1-80FB3B4CBFFD}" type="pres">
      <dgm:prSet presAssocID="{2FD6BAD8-1938-674D-BFE5-00C9A7230B9F}" presName="sibTrans" presStyleCnt="0"/>
      <dgm:spPr/>
    </dgm:pt>
    <dgm:pt modelId="{57C20C9F-6DA0-F04A-81D4-795951AB7502}" type="pres">
      <dgm:prSet presAssocID="{AAE19EC6-F460-E245-9B78-71AA239A703F}" presName="node" presStyleLbl="node1" presStyleIdx="6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6C5FF4-45BB-5D46-8280-A4014E995376}" type="pres">
      <dgm:prSet presAssocID="{B514DBEB-4309-AE43-ADA2-BD3802378DC3}" presName="sibTrans" presStyleCnt="0"/>
      <dgm:spPr/>
    </dgm:pt>
    <dgm:pt modelId="{E01689A4-E5E5-F34F-A62B-0897152F0268}" type="pres">
      <dgm:prSet presAssocID="{8A58FF0A-69C0-5A4F-A7A1-7E7815965ABF}" presName="node" presStyleLbl="node1" presStyleIdx="7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3DDF0-F1BF-0945-8BB7-EF7391A12278}" type="pres">
      <dgm:prSet presAssocID="{9E1F760B-7566-5347-B3CB-FC8B47F136F2}" presName="sibTrans" presStyleCnt="0"/>
      <dgm:spPr/>
    </dgm:pt>
    <dgm:pt modelId="{F2B75636-91F1-7849-AF6C-205493A1B5FE}" type="pres">
      <dgm:prSet presAssocID="{DBFB76E4-774B-E540-8B71-93EA1CDD974C}" presName="node" presStyleLbl="node1" presStyleIdx="8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3B2286-A0FA-BF4A-96FF-3E1E1D988541}" type="pres">
      <dgm:prSet presAssocID="{8503E792-12F0-8740-8CCB-1F43E83FC0E1}" presName="sibTrans" presStyleCnt="0"/>
      <dgm:spPr/>
    </dgm:pt>
    <dgm:pt modelId="{801B4A92-16B9-2C4A-B51F-4F445020D0C9}" type="pres">
      <dgm:prSet presAssocID="{234074FA-B168-694B-9420-3586C62E5A08}" presName="node" presStyleLbl="node1" presStyleIdx="9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5A6BF5-2EB0-264F-89E8-78F9FC1FD9CA}" type="pres">
      <dgm:prSet presAssocID="{CB0BD202-E013-E344-B34D-1678FFD71EFB}" presName="sibTrans" presStyleCnt="0"/>
      <dgm:spPr/>
    </dgm:pt>
    <dgm:pt modelId="{3FE3C57C-51E2-104F-A3B4-2CEF82739210}" type="pres">
      <dgm:prSet presAssocID="{CBBFFA43-3C9D-2841-8A82-AA7CC942A077}" presName="node" presStyleLbl="node1" presStyleIdx="10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7C4057-0346-1E4B-977D-2EE4C3FAD0DF}" type="pres">
      <dgm:prSet presAssocID="{9D1209FB-4EBB-BC4C-84F9-1111F876745D}" presName="sibTrans" presStyleCnt="0"/>
      <dgm:spPr/>
    </dgm:pt>
    <dgm:pt modelId="{73FA19AD-341F-F043-9DB0-952EE7D5902D}" type="pres">
      <dgm:prSet presAssocID="{CF681B2F-15A6-7741-8067-401EF8C028E2}" presName="node" presStyleLbl="node1" presStyleIdx="11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3D981B-4B4C-004E-A784-178A72BA7A59}" type="pres">
      <dgm:prSet presAssocID="{CE53CDBB-C117-DE43-A003-263881E43B16}" presName="sibTrans" presStyleCnt="0"/>
      <dgm:spPr/>
    </dgm:pt>
    <dgm:pt modelId="{5B18F7BC-C384-EA4A-9FA1-8FD28D826D5D}" type="pres">
      <dgm:prSet presAssocID="{34AB87AE-371D-8E4D-A2AF-DB34CFB81D66}" presName="node" presStyleLbl="node1" presStyleIdx="12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78C421-2B97-2242-B8DD-B1D2D11A2E84}" type="pres">
      <dgm:prSet presAssocID="{928A5B81-841F-D44F-83B3-D58240409CEC}" presName="sibTrans" presStyleCnt="0"/>
      <dgm:spPr/>
    </dgm:pt>
    <dgm:pt modelId="{A5A86FF9-E1C3-E943-BD99-A5DD686E529D}" type="pres">
      <dgm:prSet presAssocID="{2E61BEDF-18D7-2C44-A48C-CAA83DF2BB83}" presName="node" presStyleLbl="node1" presStyleIdx="13" presStyleCnt="1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4A6AE6-A0AA-2443-8145-5D5D5BE49877}" srcId="{1A0380F0-CCB4-4049-9B95-578C678CEEDF}" destId="{CF681B2F-15A6-7741-8067-401EF8C028E2}" srcOrd="11" destOrd="0" parTransId="{8E743581-A978-1544-A9EF-A0250E98D2ED}" sibTransId="{CE53CDBB-C117-DE43-A003-263881E43B16}"/>
    <dgm:cxn modelId="{966E1D16-3CA7-3A41-8292-B516AFA0FEEE}" srcId="{1A0380F0-CCB4-4049-9B95-578C678CEEDF}" destId="{DBFB76E4-774B-E540-8B71-93EA1CDD974C}" srcOrd="8" destOrd="0" parTransId="{573CFD9D-CB9B-794F-91B1-63D98B0EAC9A}" sibTransId="{8503E792-12F0-8740-8CCB-1F43E83FC0E1}"/>
    <dgm:cxn modelId="{6BF4D48F-51EE-C546-B473-AC54098D3E9B}" srcId="{1A0380F0-CCB4-4049-9B95-578C678CEEDF}" destId="{66DF4293-1FB5-4C4D-B2E4-1D58CCF10F96}" srcOrd="4" destOrd="0" parTransId="{5C0CAA86-15CE-E240-B7F6-E327C80FA198}" sibTransId="{28728DCF-349A-4C4A-97D1-27A857700D20}"/>
    <dgm:cxn modelId="{903C9B96-85E1-6240-8A3A-0FF37E7B1847}" type="presOf" srcId="{1546D40B-BABC-7E49-8D9A-5E4370595AA9}" destId="{F2C89E01-3E67-B341-A9E9-BFFAE4771254}" srcOrd="0" destOrd="0" presId="urn:microsoft.com/office/officeart/2005/8/layout/default"/>
    <dgm:cxn modelId="{C8645B67-7A8B-AD40-9CD3-893A7D6BACEE}" type="presOf" srcId="{1A0380F0-CCB4-4049-9B95-578C678CEEDF}" destId="{0EE592A9-B678-9149-A3ED-809A22FC4156}" srcOrd="0" destOrd="0" presId="urn:microsoft.com/office/officeart/2005/8/layout/default"/>
    <dgm:cxn modelId="{B824EB48-948A-E846-811E-4153B0A78494}" type="presOf" srcId="{D505DEE5-A32B-1047-84F6-1B2C3E5FD4A2}" destId="{DBB4BCCC-D32C-4E4C-9BFC-BB3011EC1F81}" srcOrd="0" destOrd="0" presId="urn:microsoft.com/office/officeart/2005/8/layout/default"/>
    <dgm:cxn modelId="{2460DB53-2200-394D-958A-F6CAC6F35B74}" srcId="{1A0380F0-CCB4-4049-9B95-578C678CEEDF}" destId="{75C9DFA7-BF98-B544-8E96-06AFC4261A63}" srcOrd="5" destOrd="0" parTransId="{5E0F013C-0D8A-554D-96C0-B52ABA16613C}" sibTransId="{2FD6BAD8-1938-674D-BFE5-00C9A7230B9F}"/>
    <dgm:cxn modelId="{85C21609-1989-3040-8C00-6F097D21B9C8}" type="presOf" srcId="{CBBFFA43-3C9D-2841-8A82-AA7CC942A077}" destId="{3FE3C57C-51E2-104F-A3B4-2CEF82739210}" srcOrd="0" destOrd="0" presId="urn:microsoft.com/office/officeart/2005/8/layout/default"/>
    <dgm:cxn modelId="{FBDFE59A-0DFD-2E40-99F1-D4AB34B3D24D}" srcId="{1A0380F0-CCB4-4049-9B95-578C678CEEDF}" destId="{900E7851-EE02-CD4A-86FC-1BAAC93D72C4}" srcOrd="3" destOrd="0" parTransId="{65819A2C-5F39-A241-81EE-6D3D24969620}" sibTransId="{68426241-BA96-C246-9F32-5DE9F89AAFA9}"/>
    <dgm:cxn modelId="{B41081FE-6C69-704F-893B-7EEA1FBE8CF8}" type="presOf" srcId="{75C9DFA7-BF98-B544-8E96-06AFC4261A63}" destId="{D58D6ABD-DB95-654B-BA98-3D0178771546}" srcOrd="0" destOrd="0" presId="urn:microsoft.com/office/officeart/2005/8/layout/default"/>
    <dgm:cxn modelId="{92ADC21A-E3EB-8247-90FF-DF236DC1F577}" srcId="{1A0380F0-CCB4-4049-9B95-578C678CEEDF}" destId="{2E61BEDF-18D7-2C44-A48C-CAA83DF2BB83}" srcOrd="13" destOrd="0" parTransId="{192FE762-C183-0546-B36B-36C2DB8CCA54}" sibTransId="{D0CB608A-CF25-464C-93A6-7554A762CFD3}"/>
    <dgm:cxn modelId="{C5697AE2-B277-F447-81DF-758721C98B98}" type="presOf" srcId="{234074FA-B168-694B-9420-3586C62E5A08}" destId="{801B4A92-16B9-2C4A-B51F-4F445020D0C9}" srcOrd="0" destOrd="0" presId="urn:microsoft.com/office/officeart/2005/8/layout/default"/>
    <dgm:cxn modelId="{EA3F951D-A970-1E4C-8B66-9659F11C2C22}" type="presOf" srcId="{34AB87AE-371D-8E4D-A2AF-DB34CFB81D66}" destId="{5B18F7BC-C384-EA4A-9FA1-8FD28D826D5D}" srcOrd="0" destOrd="0" presId="urn:microsoft.com/office/officeart/2005/8/layout/default"/>
    <dgm:cxn modelId="{A79FC096-44B0-7E46-99B4-18A95B3C78F9}" type="presOf" srcId="{8A58FF0A-69C0-5A4F-A7A1-7E7815965ABF}" destId="{E01689A4-E5E5-F34F-A62B-0897152F0268}" srcOrd="0" destOrd="0" presId="urn:microsoft.com/office/officeart/2005/8/layout/default"/>
    <dgm:cxn modelId="{6EB98C96-9DB4-BC4E-9F19-29CAE2F15DA8}" srcId="{1A0380F0-CCB4-4049-9B95-578C678CEEDF}" destId="{CBBFFA43-3C9D-2841-8A82-AA7CC942A077}" srcOrd="10" destOrd="0" parTransId="{24E72483-EF3A-1B4B-81CD-987457808433}" sibTransId="{9D1209FB-4EBB-BC4C-84F9-1111F876745D}"/>
    <dgm:cxn modelId="{00FDC5FF-7D82-D74B-8229-6157B20173A0}" type="presOf" srcId="{2E61BEDF-18D7-2C44-A48C-CAA83DF2BB83}" destId="{A5A86FF9-E1C3-E943-BD99-A5DD686E529D}" srcOrd="0" destOrd="0" presId="urn:microsoft.com/office/officeart/2005/8/layout/default"/>
    <dgm:cxn modelId="{6B7974CA-89DE-A249-BE0E-07A11E3DCE81}" srcId="{1A0380F0-CCB4-4049-9B95-578C678CEEDF}" destId="{D505DEE5-A32B-1047-84F6-1B2C3E5FD4A2}" srcOrd="2" destOrd="0" parTransId="{88150393-C423-5342-9CEC-139ED6DC12A2}" sibTransId="{B92B3C96-484F-1540-8974-033B8B12C3F2}"/>
    <dgm:cxn modelId="{28C158F9-BC0E-BD41-827B-D7E518B12DE0}" type="presOf" srcId="{DBFB76E4-774B-E540-8B71-93EA1CDD974C}" destId="{F2B75636-91F1-7849-AF6C-205493A1B5FE}" srcOrd="0" destOrd="0" presId="urn:microsoft.com/office/officeart/2005/8/layout/default"/>
    <dgm:cxn modelId="{B53FDDEA-773D-F248-BCED-D2290F854915}" type="presOf" srcId="{AAE19EC6-F460-E245-9B78-71AA239A703F}" destId="{57C20C9F-6DA0-F04A-81D4-795951AB7502}" srcOrd="0" destOrd="0" presId="urn:microsoft.com/office/officeart/2005/8/layout/default"/>
    <dgm:cxn modelId="{7E538CAD-89BE-994C-9281-219DF7E5AE78}" srcId="{1A0380F0-CCB4-4049-9B95-578C678CEEDF}" destId="{8A58FF0A-69C0-5A4F-A7A1-7E7815965ABF}" srcOrd="7" destOrd="0" parTransId="{CC6191C4-045E-3546-9A01-C52EB4C5C18B}" sibTransId="{9E1F760B-7566-5347-B3CB-FC8B47F136F2}"/>
    <dgm:cxn modelId="{FCCAA8FC-192A-EA44-808F-1B9610344FFE}" srcId="{1A0380F0-CCB4-4049-9B95-578C678CEEDF}" destId="{1546D40B-BABC-7E49-8D9A-5E4370595AA9}" srcOrd="0" destOrd="0" parTransId="{6890D472-C042-8142-B529-76856C53A136}" sibTransId="{3A761B07-6B48-D74D-85AB-C2B7E770CBB0}"/>
    <dgm:cxn modelId="{71A00C19-B6C4-D54B-9E7D-F570C404019F}" type="presOf" srcId="{66DF4293-1FB5-4C4D-B2E4-1D58CCF10F96}" destId="{A75A1E49-2E85-F74E-82F6-8DA8A39410AD}" srcOrd="0" destOrd="0" presId="urn:microsoft.com/office/officeart/2005/8/layout/default"/>
    <dgm:cxn modelId="{4F4EE6FE-84F0-6841-B4E4-3159B2667F26}" srcId="{1A0380F0-CCB4-4049-9B95-578C678CEEDF}" destId="{34AB87AE-371D-8E4D-A2AF-DB34CFB81D66}" srcOrd="12" destOrd="0" parTransId="{77F2ED8B-6DE0-594E-9A90-FE86D71DD813}" sibTransId="{928A5B81-841F-D44F-83B3-D58240409CEC}"/>
    <dgm:cxn modelId="{460E0350-D94A-9240-B651-2480D38B8F3C}" type="presOf" srcId="{4EBC2455-0DB6-204A-BDD3-CEF0A481A726}" destId="{341DD2E8-ACB4-314B-A1B2-6D286EC675AA}" srcOrd="0" destOrd="0" presId="urn:microsoft.com/office/officeart/2005/8/layout/default"/>
    <dgm:cxn modelId="{21254908-4291-9C46-B140-AD50B7E1AAF8}" srcId="{1A0380F0-CCB4-4049-9B95-578C678CEEDF}" destId="{AAE19EC6-F460-E245-9B78-71AA239A703F}" srcOrd="6" destOrd="0" parTransId="{C30BC0F9-D5AF-4F48-B65E-F1C5A1CD622A}" sibTransId="{B514DBEB-4309-AE43-ADA2-BD3802378DC3}"/>
    <dgm:cxn modelId="{DB20469C-6CFC-5F41-BD84-77B8AC0C54C9}" type="presOf" srcId="{CF681B2F-15A6-7741-8067-401EF8C028E2}" destId="{73FA19AD-341F-F043-9DB0-952EE7D5902D}" srcOrd="0" destOrd="0" presId="urn:microsoft.com/office/officeart/2005/8/layout/default"/>
    <dgm:cxn modelId="{FC7E13E1-04EE-7C4D-AC2D-FEA114601086}" type="presOf" srcId="{900E7851-EE02-CD4A-86FC-1BAAC93D72C4}" destId="{3FA25B93-A18A-FD40-A37C-F6547F8D041C}" srcOrd="0" destOrd="0" presId="urn:microsoft.com/office/officeart/2005/8/layout/default"/>
    <dgm:cxn modelId="{A0572505-83F7-5048-A743-9C86C0FC22CC}" srcId="{1A0380F0-CCB4-4049-9B95-578C678CEEDF}" destId="{4EBC2455-0DB6-204A-BDD3-CEF0A481A726}" srcOrd="1" destOrd="0" parTransId="{0A8D7A08-5169-BE42-A392-BEC47ED13E33}" sibTransId="{DFB00D20-FCE4-5F4E-83E2-2BE7EE8EE191}"/>
    <dgm:cxn modelId="{6521910F-8AFB-8C4D-8B36-DB23FE553D2A}" srcId="{1A0380F0-CCB4-4049-9B95-578C678CEEDF}" destId="{234074FA-B168-694B-9420-3586C62E5A08}" srcOrd="9" destOrd="0" parTransId="{D5F537AF-09FD-C44C-9039-5C4F1C227D5A}" sibTransId="{CB0BD202-E013-E344-B34D-1678FFD71EFB}"/>
    <dgm:cxn modelId="{CD42E874-B35D-9442-8289-66615C0CFADD}" type="presParOf" srcId="{0EE592A9-B678-9149-A3ED-809A22FC4156}" destId="{F2C89E01-3E67-B341-A9E9-BFFAE4771254}" srcOrd="0" destOrd="0" presId="urn:microsoft.com/office/officeart/2005/8/layout/default"/>
    <dgm:cxn modelId="{777EE43E-1657-B045-9223-E9C534118D3D}" type="presParOf" srcId="{0EE592A9-B678-9149-A3ED-809A22FC4156}" destId="{7A8556BE-B9B0-8443-8CE5-2723DA5BC68A}" srcOrd="1" destOrd="0" presId="urn:microsoft.com/office/officeart/2005/8/layout/default"/>
    <dgm:cxn modelId="{7339D54F-1FAE-834B-ACE7-D1D852EC3BDE}" type="presParOf" srcId="{0EE592A9-B678-9149-A3ED-809A22FC4156}" destId="{341DD2E8-ACB4-314B-A1B2-6D286EC675AA}" srcOrd="2" destOrd="0" presId="urn:microsoft.com/office/officeart/2005/8/layout/default"/>
    <dgm:cxn modelId="{8EF6E60A-6900-3D4F-BC5F-96012C338DE9}" type="presParOf" srcId="{0EE592A9-B678-9149-A3ED-809A22FC4156}" destId="{4D4DC5B2-11F9-FC41-A067-7C6722A1F1A6}" srcOrd="3" destOrd="0" presId="urn:microsoft.com/office/officeart/2005/8/layout/default"/>
    <dgm:cxn modelId="{078C1FA2-BED2-1F4D-8139-9AC2F108C14C}" type="presParOf" srcId="{0EE592A9-B678-9149-A3ED-809A22FC4156}" destId="{DBB4BCCC-D32C-4E4C-9BFC-BB3011EC1F81}" srcOrd="4" destOrd="0" presId="urn:microsoft.com/office/officeart/2005/8/layout/default"/>
    <dgm:cxn modelId="{D3DCEC00-3E7E-244E-BE6B-366755BFB7FC}" type="presParOf" srcId="{0EE592A9-B678-9149-A3ED-809A22FC4156}" destId="{13AF5422-15C4-A54E-8FB5-E37DD6FB8829}" srcOrd="5" destOrd="0" presId="urn:microsoft.com/office/officeart/2005/8/layout/default"/>
    <dgm:cxn modelId="{2BA5906E-183B-8B4E-8826-DC26F213C2C2}" type="presParOf" srcId="{0EE592A9-B678-9149-A3ED-809A22FC4156}" destId="{3FA25B93-A18A-FD40-A37C-F6547F8D041C}" srcOrd="6" destOrd="0" presId="urn:microsoft.com/office/officeart/2005/8/layout/default"/>
    <dgm:cxn modelId="{D8ED1467-652B-DD49-A06E-D491A3CE8099}" type="presParOf" srcId="{0EE592A9-B678-9149-A3ED-809A22FC4156}" destId="{FBE0E97B-038A-724D-BC21-860B22ADF3EA}" srcOrd="7" destOrd="0" presId="urn:microsoft.com/office/officeart/2005/8/layout/default"/>
    <dgm:cxn modelId="{C8E4601A-8CBA-8048-947B-007B94084E70}" type="presParOf" srcId="{0EE592A9-B678-9149-A3ED-809A22FC4156}" destId="{A75A1E49-2E85-F74E-82F6-8DA8A39410AD}" srcOrd="8" destOrd="0" presId="urn:microsoft.com/office/officeart/2005/8/layout/default"/>
    <dgm:cxn modelId="{FE500582-15FD-1041-B052-EC8F0DA5C56A}" type="presParOf" srcId="{0EE592A9-B678-9149-A3ED-809A22FC4156}" destId="{49E83CD8-3174-234D-8153-CB70DE3A8E3A}" srcOrd="9" destOrd="0" presId="urn:microsoft.com/office/officeart/2005/8/layout/default"/>
    <dgm:cxn modelId="{3F6C8B44-DF9C-974B-BD10-16F0B9CE7D49}" type="presParOf" srcId="{0EE592A9-B678-9149-A3ED-809A22FC4156}" destId="{D58D6ABD-DB95-654B-BA98-3D0178771546}" srcOrd="10" destOrd="0" presId="urn:microsoft.com/office/officeart/2005/8/layout/default"/>
    <dgm:cxn modelId="{04E8FC20-057E-0742-B9B9-0013D9BD472B}" type="presParOf" srcId="{0EE592A9-B678-9149-A3ED-809A22FC4156}" destId="{AFFB1CD6-290A-A34D-90B1-80FB3B4CBFFD}" srcOrd="11" destOrd="0" presId="urn:microsoft.com/office/officeart/2005/8/layout/default"/>
    <dgm:cxn modelId="{4572E08B-5C77-E444-BFB0-392A00998C7A}" type="presParOf" srcId="{0EE592A9-B678-9149-A3ED-809A22FC4156}" destId="{57C20C9F-6DA0-F04A-81D4-795951AB7502}" srcOrd="12" destOrd="0" presId="urn:microsoft.com/office/officeart/2005/8/layout/default"/>
    <dgm:cxn modelId="{87F93E65-A7A6-374B-A9E1-1AAA7413F4A6}" type="presParOf" srcId="{0EE592A9-B678-9149-A3ED-809A22FC4156}" destId="{396C5FF4-45BB-5D46-8280-A4014E995376}" srcOrd="13" destOrd="0" presId="urn:microsoft.com/office/officeart/2005/8/layout/default"/>
    <dgm:cxn modelId="{EAE9F74C-A9DF-BF48-9162-6D901725398F}" type="presParOf" srcId="{0EE592A9-B678-9149-A3ED-809A22FC4156}" destId="{E01689A4-E5E5-F34F-A62B-0897152F0268}" srcOrd="14" destOrd="0" presId="urn:microsoft.com/office/officeart/2005/8/layout/default"/>
    <dgm:cxn modelId="{3D73A665-046B-AE46-8A83-D7D1CBC3EDDB}" type="presParOf" srcId="{0EE592A9-B678-9149-A3ED-809A22FC4156}" destId="{B8F3DDF0-F1BF-0945-8BB7-EF7391A12278}" srcOrd="15" destOrd="0" presId="urn:microsoft.com/office/officeart/2005/8/layout/default"/>
    <dgm:cxn modelId="{377EEC0B-BC35-0B45-911E-B506BCD7ADE4}" type="presParOf" srcId="{0EE592A9-B678-9149-A3ED-809A22FC4156}" destId="{F2B75636-91F1-7849-AF6C-205493A1B5FE}" srcOrd="16" destOrd="0" presId="urn:microsoft.com/office/officeart/2005/8/layout/default"/>
    <dgm:cxn modelId="{CE847EB6-E426-F94B-BAB1-46E5409D6014}" type="presParOf" srcId="{0EE592A9-B678-9149-A3ED-809A22FC4156}" destId="{A13B2286-A0FA-BF4A-96FF-3E1E1D988541}" srcOrd="17" destOrd="0" presId="urn:microsoft.com/office/officeart/2005/8/layout/default"/>
    <dgm:cxn modelId="{74B6B862-467D-D647-8370-0F4723E35F46}" type="presParOf" srcId="{0EE592A9-B678-9149-A3ED-809A22FC4156}" destId="{801B4A92-16B9-2C4A-B51F-4F445020D0C9}" srcOrd="18" destOrd="0" presId="urn:microsoft.com/office/officeart/2005/8/layout/default"/>
    <dgm:cxn modelId="{0DE2C6BC-92A1-C54A-97EE-13D74CEAFF1D}" type="presParOf" srcId="{0EE592A9-B678-9149-A3ED-809A22FC4156}" destId="{DC5A6BF5-2EB0-264F-89E8-78F9FC1FD9CA}" srcOrd="19" destOrd="0" presId="urn:microsoft.com/office/officeart/2005/8/layout/default"/>
    <dgm:cxn modelId="{CE6904B9-F585-7B4E-84FD-0BA2E5110FAD}" type="presParOf" srcId="{0EE592A9-B678-9149-A3ED-809A22FC4156}" destId="{3FE3C57C-51E2-104F-A3B4-2CEF82739210}" srcOrd="20" destOrd="0" presId="urn:microsoft.com/office/officeart/2005/8/layout/default"/>
    <dgm:cxn modelId="{C06D27C2-13B0-5544-8D2E-928F2A1A239B}" type="presParOf" srcId="{0EE592A9-B678-9149-A3ED-809A22FC4156}" destId="{0B7C4057-0346-1E4B-977D-2EE4C3FAD0DF}" srcOrd="21" destOrd="0" presId="urn:microsoft.com/office/officeart/2005/8/layout/default"/>
    <dgm:cxn modelId="{62B70DF3-8768-DE4C-9FE0-FF8FCE6B7827}" type="presParOf" srcId="{0EE592A9-B678-9149-A3ED-809A22FC4156}" destId="{73FA19AD-341F-F043-9DB0-952EE7D5902D}" srcOrd="22" destOrd="0" presId="urn:microsoft.com/office/officeart/2005/8/layout/default"/>
    <dgm:cxn modelId="{5882A963-0564-EB49-931D-8AECD6420ECE}" type="presParOf" srcId="{0EE592A9-B678-9149-A3ED-809A22FC4156}" destId="{C83D981B-4B4C-004E-A784-178A72BA7A59}" srcOrd="23" destOrd="0" presId="urn:microsoft.com/office/officeart/2005/8/layout/default"/>
    <dgm:cxn modelId="{47DDD421-3B40-E841-B51F-7038192D5106}" type="presParOf" srcId="{0EE592A9-B678-9149-A3ED-809A22FC4156}" destId="{5B18F7BC-C384-EA4A-9FA1-8FD28D826D5D}" srcOrd="24" destOrd="0" presId="urn:microsoft.com/office/officeart/2005/8/layout/default"/>
    <dgm:cxn modelId="{76045E30-429B-6742-A1E8-7CADABBA835D}" type="presParOf" srcId="{0EE592A9-B678-9149-A3ED-809A22FC4156}" destId="{8D78C421-2B97-2242-B8DD-B1D2D11A2E84}" srcOrd="25" destOrd="0" presId="urn:microsoft.com/office/officeart/2005/8/layout/default"/>
    <dgm:cxn modelId="{C0FFB88F-9117-5945-B579-B7F0F71190DB}" type="presParOf" srcId="{0EE592A9-B678-9149-A3ED-809A22FC4156}" destId="{A5A86FF9-E1C3-E943-BD99-A5DD686E529D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5C6B-641F-704C-8E32-E7CC678B9C87}">
      <dsp:nvSpPr>
        <dsp:cNvPr id="0" name=""/>
        <dsp:cNvSpPr/>
      </dsp:nvSpPr>
      <dsp:spPr>
        <a:xfrm>
          <a:off x="0" y="872602"/>
          <a:ext cx="7012370" cy="772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LECTURE OBJECTIVES</a:t>
          </a:r>
          <a:endParaRPr lang="en-US" sz="3300" kern="1200" dirty="0"/>
        </a:p>
      </dsp:txBody>
      <dsp:txXfrm>
        <a:off x="37696" y="910298"/>
        <a:ext cx="6936978" cy="696808"/>
      </dsp:txXfrm>
    </dsp:sp>
    <dsp:sp modelId="{BCCCEEB8-1026-4346-9D75-32091E14ABEF}">
      <dsp:nvSpPr>
        <dsp:cNvPr id="0" name=""/>
        <dsp:cNvSpPr/>
      </dsp:nvSpPr>
      <dsp:spPr>
        <a:xfrm>
          <a:off x="0" y="1667031"/>
          <a:ext cx="7012370" cy="772200"/>
        </a:xfrm>
        <a:prstGeom prst="roundRect">
          <a:avLst/>
        </a:prstGeom>
        <a:solidFill>
          <a:schemeClr val="accent5">
            <a:hueOff val="1115164"/>
            <a:satOff val="-4935"/>
            <a:lumOff val="-4951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SDLC CORE PROCESS 3 ACTIVITY 2</a:t>
          </a:r>
          <a:endParaRPr lang="en-US" sz="3300" kern="1200" dirty="0"/>
        </a:p>
      </dsp:txBody>
      <dsp:txXfrm>
        <a:off x="37696" y="1704727"/>
        <a:ext cx="6936978" cy="696808"/>
      </dsp:txXfrm>
    </dsp:sp>
    <dsp:sp modelId="{7004B240-CBDA-9440-8B0F-ED55A13FB38B}">
      <dsp:nvSpPr>
        <dsp:cNvPr id="0" name=""/>
        <dsp:cNvSpPr/>
      </dsp:nvSpPr>
      <dsp:spPr>
        <a:xfrm>
          <a:off x="0" y="2472078"/>
          <a:ext cx="7012370" cy="772200"/>
        </a:xfrm>
        <a:prstGeom prst="roundRect">
          <a:avLst/>
        </a:prstGeom>
        <a:solidFill>
          <a:schemeClr val="accent5">
            <a:hueOff val="2230328"/>
            <a:satOff val="-9870"/>
            <a:lumOff val="-9902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SEQUENCE DIAGRAM</a:t>
          </a:r>
          <a:endParaRPr lang="en-US" sz="3300" kern="1200" dirty="0"/>
        </a:p>
      </dsp:txBody>
      <dsp:txXfrm>
        <a:off x="37696" y="2509774"/>
        <a:ext cx="6936978" cy="696808"/>
      </dsp:txXfrm>
    </dsp:sp>
    <dsp:sp modelId="{2BC2C615-BF8F-4CA1-8339-1F6637D4C3F9}">
      <dsp:nvSpPr>
        <dsp:cNvPr id="0" name=""/>
        <dsp:cNvSpPr/>
      </dsp:nvSpPr>
      <dsp:spPr>
        <a:xfrm>
          <a:off x="0" y="82947"/>
          <a:ext cx="7012370" cy="772200"/>
        </a:xfrm>
        <a:prstGeom prst="roundRect">
          <a:avLst/>
        </a:prstGeom>
        <a:solidFill>
          <a:schemeClr val="accent5">
            <a:hueOff val="3345492"/>
            <a:satOff val="-14805"/>
            <a:lumOff val="-14853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REVIEW (Previous Lecture)</a:t>
          </a:r>
          <a:endParaRPr lang="en-US" sz="3300" kern="1200" dirty="0"/>
        </a:p>
      </dsp:txBody>
      <dsp:txXfrm>
        <a:off x="37696" y="120643"/>
        <a:ext cx="6936978" cy="696808"/>
      </dsp:txXfrm>
    </dsp:sp>
    <dsp:sp modelId="{9C833C42-0587-4F66-B2F2-18EF91D99EDC}">
      <dsp:nvSpPr>
        <dsp:cNvPr id="0" name=""/>
        <dsp:cNvSpPr/>
      </dsp:nvSpPr>
      <dsp:spPr>
        <a:xfrm>
          <a:off x="0" y="3265460"/>
          <a:ext cx="7012370" cy="772200"/>
        </a:xfrm>
        <a:prstGeom prst="round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KEY TERMS</a:t>
          </a:r>
          <a:endParaRPr lang="en-US" sz="3300" kern="1200" dirty="0"/>
        </a:p>
      </dsp:txBody>
      <dsp:txXfrm>
        <a:off x="37696" y="3303156"/>
        <a:ext cx="6936978" cy="696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C8BA9-13A6-4DD7-AB16-56A985AA01A0}">
      <dsp:nvSpPr>
        <dsp:cNvPr id="0" name=""/>
        <dsp:cNvSpPr/>
      </dsp:nvSpPr>
      <dsp:spPr>
        <a:xfrm rot="5400000">
          <a:off x="3853973" y="-1584849"/>
          <a:ext cx="582612" cy="3901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Withdraw money</a:t>
          </a:r>
        </a:p>
      </dsp:txBody>
      <dsp:txXfrm rot="-5400000">
        <a:off x="2194560" y="103005"/>
        <a:ext cx="3872999" cy="525730"/>
      </dsp:txXfrm>
    </dsp:sp>
    <dsp:sp modelId="{37282E71-3BB2-4CD8-B9F8-F9E77BDFF0F8}">
      <dsp:nvSpPr>
        <dsp:cNvPr id="0" name=""/>
        <dsp:cNvSpPr/>
      </dsp:nvSpPr>
      <dsp:spPr>
        <a:xfrm>
          <a:off x="0" y="1738"/>
          <a:ext cx="2194560" cy="7282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Card Holder</a:t>
          </a:r>
        </a:p>
      </dsp:txBody>
      <dsp:txXfrm>
        <a:off x="35551" y="37289"/>
        <a:ext cx="2123458" cy="657163"/>
      </dsp:txXfrm>
    </dsp:sp>
    <dsp:sp modelId="{335E386D-67EA-4265-909D-F4CD42922F88}">
      <dsp:nvSpPr>
        <dsp:cNvPr id="0" name=""/>
        <dsp:cNvSpPr/>
      </dsp:nvSpPr>
      <dsp:spPr>
        <a:xfrm rot="5400000">
          <a:off x="3636283" y="-679590"/>
          <a:ext cx="1001808" cy="389382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Withdraw money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Consult the balance of one or more accounts.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Deposit cash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/>
            <a:t>Deposit checks</a:t>
          </a:r>
        </a:p>
      </dsp:txBody>
      <dsp:txXfrm rot="-5400000">
        <a:off x="2190276" y="815321"/>
        <a:ext cx="3844919" cy="904000"/>
      </dsp:txXfrm>
    </dsp:sp>
    <dsp:sp modelId="{16906ACF-5A41-4780-8E06-F9DA0D1551C1}">
      <dsp:nvSpPr>
        <dsp:cNvPr id="0" name=""/>
        <dsp:cNvSpPr/>
      </dsp:nvSpPr>
      <dsp:spPr>
        <a:xfrm>
          <a:off x="0" y="903188"/>
          <a:ext cx="2190275" cy="7282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Bank customer</a:t>
          </a:r>
        </a:p>
      </dsp:txBody>
      <dsp:txXfrm>
        <a:off x="35551" y="938739"/>
        <a:ext cx="2119173" cy="657163"/>
      </dsp:txXfrm>
    </dsp:sp>
    <dsp:sp modelId="{C8CE429D-0D96-4A54-98CB-89BE6E8E917F}">
      <dsp:nvSpPr>
        <dsp:cNvPr id="0" name=""/>
        <dsp:cNvSpPr/>
      </dsp:nvSpPr>
      <dsp:spPr>
        <a:xfrm rot="5400000">
          <a:off x="3832757" y="218051"/>
          <a:ext cx="625044" cy="3901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Refill dispenser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Retrieve cards that have been swallowed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Retrieve cheques that have been deposited</a:t>
          </a:r>
        </a:p>
      </dsp:txBody>
      <dsp:txXfrm rot="-5400000">
        <a:off x="2194559" y="1886761"/>
        <a:ext cx="3870928" cy="564020"/>
      </dsp:txXfrm>
    </dsp:sp>
    <dsp:sp modelId="{BDED37F4-B973-47A7-88C3-F869889A7AB0}">
      <dsp:nvSpPr>
        <dsp:cNvPr id="0" name=""/>
        <dsp:cNvSpPr/>
      </dsp:nvSpPr>
      <dsp:spPr>
        <a:xfrm>
          <a:off x="0" y="1804638"/>
          <a:ext cx="2194560" cy="7282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Maintenance operator</a:t>
          </a:r>
        </a:p>
      </dsp:txBody>
      <dsp:txXfrm>
        <a:off x="35551" y="1840189"/>
        <a:ext cx="2123458" cy="657163"/>
      </dsp:txXfrm>
    </dsp:sp>
    <dsp:sp modelId="{C08D31F8-0D7D-46AF-A481-BD2D35D6724E}">
      <dsp:nvSpPr>
        <dsp:cNvPr id="0" name=""/>
        <dsp:cNvSpPr/>
      </dsp:nvSpPr>
      <dsp:spPr>
        <a:xfrm rot="5400000">
          <a:off x="3853973" y="982730"/>
          <a:ext cx="582612" cy="3901440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None</a:t>
          </a:r>
        </a:p>
      </dsp:txBody>
      <dsp:txXfrm rot="-5400000">
        <a:off x="2194560" y="2670585"/>
        <a:ext cx="3872999" cy="525730"/>
      </dsp:txXfrm>
    </dsp:sp>
    <dsp:sp modelId="{D4FBD952-629D-49F1-83F4-8538D3EAB59D}">
      <dsp:nvSpPr>
        <dsp:cNvPr id="0" name=""/>
        <dsp:cNvSpPr/>
      </dsp:nvSpPr>
      <dsp:spPr>
        <a:xfrm>
          <a:off x="0" y="2569317"/>
          <a:ext cx="2194560" cy="7282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Visa authorization system (AS)</a:t>
          </a:r>
        </a:p>
      </dsp:txBody>
      <dsp:txXfrm>
        <a:off x="35551" y="2604868"/>
        <a:ext cx="2123458" cy="657163"/>
      </dsp:txXfrm>
    </dsp:sp>
    <dsp:sp modelId="{86BFBC52-9D15-4C64-ADFC-0E086C14D328}">
      <dsp:nvSpPr>
        <dsp:cNvPr id="0" name=""/>
        <dsp:cNvSpPr/>
      </dsp:nvSpPr>
      <dsp:spPr>
        <a:xfrm rot="5400000">
          <a:off x="3853973" y="1747409"/>
          <a:ext cx="582612" cy="3901440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/>
            <a:t> None</a:t>
          </a:r>
        </a:p>
      </dsp:txBody>
      <dsp:txXfrm rot="-5400000">
        <a:off x="2194560" y="3435264"/>
        <a:ext cx="3872999" cy="525730"/>
      </dsp:txXfrm>
    </dsp:sp>
    <dsp:sp modelId="{F5CE9E38-D5DC-44CB-8680-8C79EFEBCBA2}">
      <dsp:nvSpPr>
        <dsp:cNvPr id="0" name=""/>
        <dsp:cNvSpPr/>
      </dsp:nvSpPr>
      <dsp:spPr>
        <a:xfrm>
          <a:off x="0" y="3333996"/>
          <a:ext cx="2194560" cy="72826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/>
            <a:t>Bank information system (IS)</a:t>
          </a:r>
        </a:p>
      </dsp:txBody>
      <dsp:txXfrm>
        <a:off x="35551" y="3369547"/>
        <a:ext cx="2123458" cy="6571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6E442-5E8D-1C48-9AFE-B01B73B82895}">
      <dsp:nvSpPr>
        <dsp:cNvPr id="0" name=""/>
        <dsp:cNvSpPr/>
      </dsp:nvSpPr>
      <dsp:spPr>
        <a:xfrm>
          <a:off x="474662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E85AE-4F5B-7841-9D35-4CB4127B865D}">
      <dsp:nvSpPr>
        <dsp:cNvPr id="0" name=""/>
        <dsp:cNvSpPr/>
      </dsp:nvSpPr>
      <dsp:spPr>
        <a:xfrm>
          <a:off x="581712" y="184202"/>
          <a:ext cx="1926907" cy="1637241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90943-5696-9A49-B75C-FC729E885C4D}">
      <dsp:nvSpPr>
        <dsp:cNvPr id="0" name=""/>
        <dsp:cNvSpPr/>
      </dsp:nvSpPr>
      <dsp:spPr>
        <a:xfrm>
          <a:off x="581712" y="2073348"/>
          <a:ext cx="1926907" cy="42818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Flow interrupt until the message has completed</a:t>
          </a:r>
          <a:endParaRPr lang="en-US" sz="1200" kern="1200" dirty="0"/>
        </a:p>
      </dsp:txBody>
      <dsp:txXfrm>
        <a:off x="581712" y="2073348"/>
        <a:ext cx="1926907" cy="428181"/>
      </dsp:txXfrm>
    </dsp:sp>
    <dsp:sp modelId="{7970EED1-05A0-3B4C-B121-6DC075765018}">
      <dsp:nvSpPr>
        <dsp:cNvPr id="0" name=""/>
        <dsp:cNvSpPr/>
      </dsp:nvSpPr>
      <dsp:spPr>
        <a:xfrm>
          <a:off x="581712" y="1821444"/>
          <a:ext cx="1926907" cy="25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Synchronous messages</a:t>
          </a:r>
        </a:p>
      </dsp:txBody>
      <dsp:txXfrm>
        <a:off x="581712" y="1821444"/>
        <a:ext cx="1926907" cy="251903"/>
      </dsp:txXfrm>
    </dsp:sp>
    <dsp:sp modelId="{AE4A7AF2-E42E-FA47-9DFC-B5B7D63C54E8}">
      <dsp:nvSpPr>
        <dsp:cNvPr id="0" name=""/>
        <dsp:cNvSpPr/>
      </dsp:nvSpPr>
      <dsp:spPr>
        <a:xfrm>
          <a:off x="2993495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000C0-529D-7744-9F7C-C74BB4DEF612}">
      <dsp:nvSpPr>
        <dsp:cNvPr id="0" name=""/>
        <dsp:cNvSpPr/>
      </dsp:nvSpPr>
      <dsp:spPr>
        <a:xfrm>
          <a:off x="3100546" y="184202"/>
          <a:ext cx="1926907" cy="1637241"/>
        </a:xfrm>
        <a:prstGeom prst="rect">
          <a:avLst/>
        </a:prstGeom>
        <a:solidFill>
          <a:schemeClr val="accent3">
            <a:tint val="50000"/>
            <a:hueOff val="2549190"/>
            <a:satOff val="-14401"/>
            <a:lumOff val="179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3E90B-7116-DF48-87C2-BEB1B26BA94A}">
      <dsp:nvSpPr>
        <dsp:cNvPr id="0" name=""/>
        <dsp:cNvSpPr/>
      </dsp:nvSpPr>
      <dsp:spPr>
        <a:xfrm>
          <a:off x="3100546" y="2073348"/>
          <a:ext cx="1926907" cy="428181"/>
        </a:xfrm>
        <a:prstGeom prst="rect">
          <a:avLst/>
        </a:prstGeom>
        <a:solidFill>
          <a:schemeClr val="accent3">
            <a:hueOff val="2476490"/>
            <a:satOff val="-15488"/>
            <a:lumOff val="-10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/>
            <a:t>Don’t wait for response</a:t>
          </a:r>
          <a:endParaRPr lang="en-US" sz="1200" kern="1200" dirty="0"/>
        </a:p>
      </dsp:txBody>
      <dsp:txXfrm>
        <a:off x="3100546" y="2073348"/>
        <a:ext cx="1926907" cy="428181"/>
      </dsp:txXfrm>
    </dsp:sp>
    <dsp:sp modelId="{3072A9EE-7E4D-B143-B656-A47E6F53C21E}">
      <dsp:nvSpPr>
        <dsp:cNvPr id="0" name=""/>
        <dsp:cNvSpPr/>
      </dsp:nvSpPr>
      <dsp:spPr>
        <a:xfrm>
          <a:off x="3100546" y="1821444"/>
          <a:ext cx="1926907" cy="25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Asynchronous messages</a:t>
          </a:r>
        </a:p>
      </dsp:txBody>
      <dsp:txXfrm>
        <a:off x="3100546" y="1821444"/>
        <a:ext cx="1926907" cy="251903"/>
      </dsp:txXfrm>
    </dsp:sp>
    <dsp:sp modelId="{DEDDA66F-A7DC-DB44-B3D6-F6B05331173B}">
      <dsp:nvSpPr>
        <dsp:cNvPr id="0" name=""/>
        <dsp:cNvSpPr/>
      </dsp:nvSpPr>
      <dsp:spPr>
        <a:xfrm>
          <a:off x="5512329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A6D84-AD4E-9F49-A155-801B4EEDAC94}">
      <dsp:nvSpPr>
        <dsp:cNvPr id="0" name=""/>
        <dsp:cNvSpPr/>
      </dsp:nvSpPr>
      <dsp:spPr>
        <a:xfrm>
          <a:off x="5619379" y="184202"/>
          <a:ext cx="1926907" cy="1637241"/>
        </a:xfrm>
        <a:prstGeom prst="rect">
          <a:avLst/>
        </a:prstGeom>
        <a:solidFill>
          <a:schemeClr val="accent3">
            <a:tint val="50000"/>
            <a:hueOff val="5098381"/>
            <a:satOff val="-28801"/>
            <a:lumOff val="35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1D744-EED5-1749-91B8-97E03CF9C774}">
      <dsp:nvSpPr>
        <dsp:cNvPr id="0" name=""/>
        <dsp:cNvSpPr/>
      </dsp:nvSpPr>
      <dsp:spPr>
        <a:xfrm>
          <a:off x="5619379" y="2073348"/>
          <a:ext cx="1926907" cy="428181"/>
        </a:xfrm>
        <a:prstGeom prst="rect">
          <a:avLst/>
        </a:prstGeom>
        <a:solidFill>
          <a:schemeClr val="accent3">
            <a:hueOff val="4952981"/>
            <a:satOff val="-30976"/>
            <a:lumOff val="-215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 message that creates a participant</a:t>
          </a:r>
        </a:p>
      </dsp:txBody>
      <dsp:txXfrm>
        <a:off x="5619379" y="2073348"/>
        <a:ext cx="1926907" cy="428181"/>
      </dsp:txXfrm>
    </dsp:sp>
    <dsp:sp modelId="{85533F97-279B-0140-8A68-632B7D3A46C6}">
      <dsp:nvSpPr>
        <dsp:cNvPr id="0" name=""/>
        <dsp:cNvSpPr/>
      </dsp:nvSpPr>
      <dsp:spPr>
        <a:xfrm>
          <a:off x="5619379" y="1821444"/>
          <a:ext cx="1926907" cy="25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Create Message</a:t>
          </a:r>
        </a:p>
      </dsp:txBody>
      <dsp:txXfrm>
        <a:off x="5619379" y="1821444"/>
        <a:ext cx="1926907" cy="251903"/>
      </dsp:txXfrm>
    </dsp:sp>
    <dsp:sp modelId="{9192FD12-5A41-3745-9DDF-C65DDF85C39C}">
      <dsp:nvSpPr>
        <dsp:cNvPr id="0" name=""/>
        <dsp:cNvSpPr/>
      </dsp:nvSpPr>
      <dsp:spPr>
        <a:xfrm>
          <a:off x="1734079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E8C97-BD41-0D44-8D75-61EB8B4685AC}">
      <dsp:nvSpPr>
        <dsp:cNvPr id="0" name=""/>
        <dsp:cNvSpPr/>
      </dsp:nvSpPr>
      <dsp:spPr>
        <a:xfrm>
          <a:off x="1841129" y="2917137"/>
          <a:ext cx="1926907" cy="1637241"/>
        </a:xfrm>
        <a:prstGeom prst="rect">
          <a:avLst/>
        </a:prstGeom>
        <a:solidFill>
          <a:schemeClr val="accent3">
            <a:tint val="50000"/>
            <a:hueOff val="7647571"/>
            <a:satOff val="-43202"/>
            <a:lumOff val="539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4014F-B7D6-4E40-831E-661D793E6DA0}">
      <dsp:nvSpPr>
        <dsp:cNvPr id="0" name=""/>
        <dsp:cNvSpPr/>
      </dsp:nvSpPr>
      <dsp:spPr>
        <a:xfrm>
          <a:off x="1841129" y="4806282"/>
          <a:ext cx="1926907" cy="428181"/>
        </a:xfrm>
        <a:prstGeom prst="rect">
          <a:avLst/>
        </a:prstGeom>
        <a:solidFill>
          <a:schemeClr val="accent3">
            <a:hueOff val="7429471"/>
            <a:satOff val="-46464"/>
            <a:lumOff val="-323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A message that destroys  a participant</a:t>
          </a:r>
        </a:p>
      </dsp:txBody>
      <dsp:txXfrm>
        <a:off x="1841129" y="4806282"/>
        <a:ext cx="1926907" cy="428181"/>
      </dsp:txXfrm>
    </dsp:sp>
    <dsp:sp modelId="{5DA93B7B-3481-2644-91DE-178D1544A41F}">
      <dsp:nvSpPr>
        <dsp:cNvPr id="0" name=""/>
        <dsp:cNvSpPr/>
      </dsp:nvSpPr>
      <dsp:spPr>
        <a:xfrm>
          <a:off x="1841129" y="4554379"/>
          <a:ext cx="1926907" cy="25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Destroy Message</a:t>
          </a:r>
        </a:p>
      </dsp:txBody>
      <dsp:txXfrm>
        <a:off x="1841129" y="4554379"/>
        <a:ext cx="1926907" cy="251903"/>
      </dsp:txXfrm>
    </dsp:sp>
    <dsp:sp modelId="{922F28FF-1F4B-DD4C-886F-BE890AFEF265}">
      <dsp:nvSpPr>
        <dsp:cNvPr id="0" name=""/>
        <dsp:cNvSpPr/>
      </dsp:nvSpPr>
      <dsp:spPr>
        <a:xfrm>
          <a:off x="4252912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C7F43-7C90-1443-AA77-969738BCDCCA}">
      <dsp:nvSpPr>
        <dsp:cNvPr id="0" name=""/>
        <dsp:cNvSpPr/>
      </dsp:nvSpPr>
      <dsp:spPr>
        <a:xfrm>
          <a:off x="4359962" y="2917137"/>
          <a:ext cx="1926907" cy="1637241"/>
        </a:xfrm>
        <a:prstGeom prst="rect">
          <a:avLst/>
        </a:prstGeom>
        <a:solidFill>
          <a:schemeClr val="accent3">
            <a:tint val="50000"/>
            <a:hueOff val="10196762"/>
            <a:satOff val="-57602"/>
            <a:lumOff val="719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F34C1-CDB4-7A4E-8D35-C13FA0CAFC01}">
      <dsp:nvSpPr>
        <dsp:cNvPr id="0" name=""/>
        <dsp:cNvSpPr/>
      </dsp:nvSpPr>
      <dsp:spPr>
        <a:xfrm>
          <a:off x="4359962" y="4806282"/>
          <a:ext cx="1926907" cy="428181"/>
        </a:xfrm>
        <a:prstGeom prst="rect">
          <a:avLst/>
        </a:prstGeom>
        <a:solidFill>
          <a:schemeClr val="accent3">
            <a:hueOff val="9905962"/>
            <a:satOff val="-61952"/>
            <a:lumOff val="-431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The return part of a synchronous message</a:t>
          </a:r>
        </a:p>
      </dsp:txBody>
      <dsp:txXfrm>
        <a:off x="4359962" y="4806282"/>
        <a:ext cx="1926907" cy="428181"/>
      </dsp:txXfrm>
    </dsp:sp>
    <dsp:sp modelId="{4F7D70A2-6511-454E-8A24-8416EA5A56D1}">
      <dsp:nvSpPr>
        <dsp:cNvPr id="0" name=""/>
        <dsp:cNvSpPr/>
      </dsp:nvSpPr>
      <dsp:spPr>
        <a:xfrm>
          <a:off x="4359962" y="4554379"/>
          <a:ext cx="1926907" cy="2519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Return Message</a:t>
          </a:r>
        </a:p>
      </dsp:txBody>
      <dsp:txXfrm>
        <a:off x="4359962" y="4554379"/>
        <a:ext cx="1926907" cy="2519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CF0BB-127A-C140-9C6C-515BB5F2174B}">
      <dsp:nvSpPr>
        <dsp:cNvPr id="0" name=""/>
        <dsp:cNvSpPr/>
      </dsp:nvSpPr>
      <dsp:spPr>
        <a:xfrm>
          <a:off x="474662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419F8-A662-2041-8034-FEF260D954BD}">
      <dsp:nvSpPr>
        <dsp:cNvPr id="0" name=""/>
        <dsp:cNvSpPr/>
      </dsp:nvSpPr>
      <dsp:spPr>
        <a:xfrm>
          <a:off x="581712" y="184202"/>
          <a:ext cx="1926907" cy="1637241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21652-57C2-8540-857F-823AF8369CF7}">
      <dsp:nvSpPr>
        <dsp:cNvPr id="0" name=""/>
        <dsp:cNvSpPr/>
      </dsp:nvSpPr>
      <dsp:spPr>
        <a:xfrm>
          <a:off x="581712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ALTERNATIVE</a:t>
          </a:r>
        </a:p>
      </dsp:txBody>
      <dsp:txXfrm>
        <a:off x="581712" y="1821444"/>
        <a:ext cx="1926907" cy="680085"/>
      </dsp:txXfrm>
    </dsp:sp>
    <dsp:sp modelId="{99F93EE6-BC4B-044E-B05B-B6B3D4FD5D36}">
      <dsp:nvSpPr>
        <dsp:cNvPr id="0" name=""/>
        <dsp:cNvSpPr/>
      </dsp:nvSpPr>
      <dsp:spPr>
        <a:xfrm>
          <a:off x="2993495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6979EB-1E5D-C94F-BE90-7EA13E871CDD}">
      <dsp:nvSpPr>
        <dsp:cNvPr id="0" name=""/>
        <dsp:cNvSpPr/>
      </dsp:nvSpPr>
      <dsp:spPr>
        <a:xfrm>
          <a:off x="3100546" y="184202"/>
          <a:ext cx="1926907" cy="1637241"/>
        </a:xfrm>
        <a:prstGeom prst="rect">
          <a:avLst/>
        </a:prstGeom>
        <a:solidFill>
          <a:schemeClr val="accent3">
            <a:tint val="50000"/>
            <a:hueOff val="2549190"/>
            <a:satOff val="-14401"/>
            <a:lumOff val="179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C51B7-4760-CE45-A922-EA6956DB91F2}">
      <dsp:nvSpPr>
        <dsp:cNvPr id="0" name=""/>
        <dsp:cNvSpPr/>
      </dsp:nvSpPr>
      <dsp:spPr>
        <a:xfrm>
          <a:off x="3100546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OPTION</a:t>
          </a:r>
        </a:p>
      </dsp:txBody>
      <dsp:txXfrm>
        <a:off x="3100546" y="1821444"/>
        <a:ext cx="1926907" cy="680085"/>
      </dsp:txXfrm>
    </dsp:sp>
    <dsp:sp modelId="{A23E5D16-9B00-F948-A51A-E9D6AE5A8518}">
      <dsp:nvSpPr>
        <dsp:cNvPr id="0" name=""/>
        <dsp:cNvSpPr/>
      </dsp:nvSpPr>
      <dsp:spPr>
        <a:xfrm>
          <a:off x="5512329" y="83449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1D034-B197-5B4D-BED6-1748465CEAB8}">
      <dsp:nvSpPr>
        <dsp:cNvPr id="0" name=""/>
        <dsp:cNvSpPr/>
      </dsp:nvSpPr>
      <dsp:spPr>
        <a:xfrm>
          <a:off x="5619379" y="184202"/>
          <a:ext cx="1926907" cy="1637241"/>
        </a:xfrm>
        <a:prstGeom prst="rect">
          <a:avLst/>
        </a:prstGeom>
        <a:solidFill>
          <a:schemeClr val="accent3">
            <a:tint val="50000"/>
            <a:hueOff val="5098381"/>
            <a:satOff val="-28801"/>
            <a:lumOff val="359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9DEE3-8921-4548-8B2F-8731266F3D0C}">
      <dsp:nvSpPr>
        <dsp:cNvPr id="0" name=""/>
        <dsp:cNvSpPr/>
      </dsp:nvSpPr>
      <dsp:spPr>
        <a:xfrm>
          <a:off x="5619379" y="1821444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LOOP</a:t>
          </a:r>
        </a:p>
      </dsp:txBody>
      <dsp:txXfrm>
        <a:off x="5619379" y="1821444"/>
        <a:ext cx="1926907" cy="680085"/>
      </dsp:txXfrm>
    </dsp:sp>
    <dsp:sp modelId="{E0AA7208-6000-6C46-81C9-83A6713FE1D5}">
      <dsp:nvSpPr>
        <dsp:cNvPr id="0" name=""/>
        <dsp:cNvSpPr/>
      </dsp:nvSpPr>
      <dsp:spPr>
        <a:xfrm>
          <a:off x="1734079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6E05E7-AEA1-4447-93B2-F34B16366901}">
      <dsp:nvSpPr>
        <dsp:cNvPr id="0" name=""/>
        <dsp:cNvSpPr/>
      </dsp:nvSpPr>
      <dsp:spPr>
        <a:xfrm>
          <a:off x="1841129" y="2917137"/>
          <a:ext cx="1926907" cy="1637241"/>
        </a:xfrm>
        <a:prstGeom prst="rect">
          <a:avLst/>
        </a:prstGeom>
        <a:solidFill>
          <a:schemeClr val="accent3">
            <a:tint val="50000"/>
            <a:hueOff val="7647571"/>
            <a:satOff val="-43202"/>
            <a:lumOff val="539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DBD32-AF60-0746-8FB7-FF5C49D1CF5B}">
      <dsp:nvSpPr>
        <dsp:cNvPr id="0" name=""/>
        <dsp:cNvSpPr/>
      </dsp:nvSpPr>
      <dsp:spPr>
        <a:xfrm>
          <a:off x="1841129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PARALLEL</a:t>
          </a:r>
        </a:p>
      </dsp:txBody>
      <dsp:txXfrm>
        <a:off x="1841129" y="4554379"/>
        <a:ext cx="1926907" cy="680085"/>
      </dsp:txXfrm>
    </dsp:sp>
    <dsp:sp modelId="{3BDC76D3-781A-7341-B332-271A1234C541}">
      <dsp:nvSpPr>
        <dsp:cNvPr id="0" name=""/>
        <dsp:cNvSpPr/>
      </dsp:nvSpPr>
      <dsp:spPr>
        <a:xfrm>
          <a:off x="4252912" y="2816383"/>
          <a:ext cx="2141008" cy="251883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06003-E416-9440-B5D2-3110F00135CC}">
      <dsp:nvSpPr>
        <dsp:cNvPr id="0" name=""/>
        <dsp:cNvSpPr/>
      </dsp:nvSpPr>
      <dsp:spPr>
        <a:xfrm>
          <a:off x="4359962" y="2917137"/>
          <a:ext cx="1926907" cy="1637241"/>
        </a:xfrm>
        <a:prstGeom prst="rect">
          <a:avLst/>
        </a:prstGeom>
        <a:solidFill>
          <a:schemeClr val="accent3">
            <a:tint val="50000"/>
            <a:hueOff val="10196762"/>
            <a:satOff val="-57602"/>
            <a:lumOff val="719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5FE35A-864C-324C-B3DA-90BD68A8E6BB}">
      <dsp:nvSpPr>
        <dsp:cNvPr id="0" name=""/>
        <dsp:cNvSpPr/>
      </dsp:nvSpPr>
      <dsp:spPr>
        <a:xfrm>
          <a:off x="4359962" y="4554379"/>
          <a:ext cx="1926907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REFERENCE</a:t>
          </a:r>
        </a:p>
      </dsp:txBody>
      <dsp:txXfrm>
        <a:off x="4359962" y="4554379"/>
        <a:ext cx="1926907" cy="6800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89E01-3E67-B341-A9E9-BFFAE4771254}">
      <dsp:nvSpPr>
        <dsp:cNvPr id="0" name=""/>
        <dsp:cNvSpPr/>
      </dsp:nvSpPr>
      <dsp:spPr>
        <a:xfrm>
          <a:off x="556344" y="2589"/>
          <a:ext cx="1836529" cy="11019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CORE PROCESS 3: SYSTEM ANALYSIS ACTIVITIES</a:t>
          </a:r>
        </a:p>
      </dsp:txBody>
      <dsp:txXfrm>
        <a:off x="556344" y="2589"/>
        <a:ext cx="1836529" cy="1101917"/>
      </dsp:txXfrm>
    </dsp:sp>
    <dsp:sp modelId="{341DD2E8-ACB4-314B-A1B2-6D286EC675AA}">
      <dsp:nvSpPr>
        <dsp:cNvPr id="0" name=""/>
        <dsp:cNvSpPr/>
      </dsp:nvSpPr>
      <dsp:spPr>
        <a:xfrm>
          <a:off x="2576527" y="2589"/>
          <a:ext cx="1836529" cy="1101917"/>
        </a:xfrm>
        <a:prstGeom prst="rect">
          <a:avLst/>
        </a:prstGeom>
        <a:solidFill>
          <a:schemeClr val="accent3">
            <a:hueOff val="761997"/>
            <a:satOff val="-4766"/>
            <a:lumOff val="-33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SYSTEM SEQUENCE DIAGRAM</a:t>
          </a:r>
        </a:p>
      </dsp:txBody>
      <dsp:txXfrm>
        <a:off x="2576527" y="2589"/>
        <a:ext cx="1836529" cy="1101917"/>
      </dsp:txXfrm>
    </dsp:sp>
    <dsp:sp modelId="{DBB4BCCC-D32C-4E4C-9BFC-BB3011EC1F81}">
      <dsp:nvSpPr>
        <dsp:cNvPr id="0" name=""/>
        <dsp:cNvSpPr/>
      </dsp:nvSpPr>
      <dsp:spPr>
        <a:xfrm>
          <a:off x="4596710" y="2589"/>
          <a:ext cx="1836529" cy="1101917"/>
        </a:xfrm>
        <a:prstGeom prst="rect">
          <a:avLst/>
        </a:prstGeom>
        <a:solidFill>
          <a:schemeClr val="accent3">
            <a:hueOff val="1523994"/>
            <a:satOff val="-9531"/>
            <a:lumOff val="-66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DESIGN SEQUENCE DIAGRAM</a:t>
          </a:r>
        </a:p>
      </dsp:txBody>
      <dsp:txXfrm>
        <a:off x="4596710" y="2589"/>
        <a:ext cx="1836529" cy="1101917"/>
      </dsp:txXfrm>
    </dsp:sp>
    <dsp:sp modelId="{3FA25B93-A18A-FD40-A37C-F6547F8D041C}">
      <dsp:nvSpPr>
        <dsp:cNvPr id="0" name=""/>
        <dsp:cNvSpPr/>
      </dsp:nvSpPr>
      <dsp:spPr>
        <a:xfrm>
          <a:off x="6616892" y="2589"/>
          <a:ext cx="1836529" cy="1101917"/>
        </a:xfrm>
        <a:prstGeom prst="rect">
          <a:avLst/>
        </a:prstGeom>
        <a:solidFill>
          <a:schemeClr val="accent3">
            <a:hueOff val="2285991"/>
            <a:satOff val="-14297"/>
            <a:lumOff val="-99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SYNCHRONOUS MESSAGE</a:t>
          </a:r>
        </a:p>
      </dsp:txBody>
      <dsp:txXfrm>
        <a:off x="6616892" y="2589"/>
        <a:ext cx="1836529" cy="1101917"/>
      </dsp:txXfrm>
    </dsp:sp>
    <dsp:sp modelId="{A75A1E49-2E85-F74E-82F6-8DA8A39410AD}">
      <dsp:nvSpPr>
        <dsp:cNvPr id="0" name=""/>
        <dsp:cNvSpPr/>
      </dsp:nvSpPr>
      <dsp:spPr>
        <a:xfrm>
          <a:off x="8637075" y="2589"/>
          <a:ext cx="1836529" cy="1101917"/>
        </a:xfrm>
        <a:prstGeom prst="rect">
          <a:avLst/>
        </a:prstGeom>
        <a:solidFill>
          <a:schemeClr val="accent3">
            <a:hueOff val="3047988"/>
            <a:satOff val="-19062"/>
            <a:lumOff val="-132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ASYNCHRONOUS MESSAGE</a:t>
          </a:r>
        </a:p>
      </dsp:txBody>
      <dsp:txXfrm>
        <a:off x="8637075" y="2589"/>
        <a:ext cx="1836529" cy="1101917"/>
      </dsp:txXfrm>
    </dsp:sp>
    <dsp:sp modelId="{D58D6ABD-DB95-654B-BA98-3D0178771546}">
      <dsp:nvSpPr>
        <dsp:cNvPr id="0" name=""/>
        <dsp:cNvSpPr/>
      </dsp:nvSpPr>
      <dsp:spPr>
        <a:xfrm>
          <a:off x="556344" y="1288160"/>
          <a:ext cx="1836529" cy="1101917"/>
        </a:xfrm>
        <a:prstGeom prst="rect">
          <a:avLst/>
        </a:prstGeom>
        <a:solidFill>
          <a:schemeClr val="accent3">
            <a:hueOff val="3809985"/>
            <a:satOff val="-23828"/>
            <a:lumOff val="-16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CREATE MESSAGE</a:t>
          </a:r>
        </a:p>
      </dsp:txBody>
      <dsp:txXfrm>
        <a:off x="556344" y="1288160"/>
        <a:ext cx="1836529" cy="1101917"/>
      </dsp:txXfrm>
    </dsp:sp>
    <dsp:sp modelId="{57C20C9F-6DA0-F04A-81D4-795951AB7502}">
      <dsp:nvSpPr>
        <dsp:cNvPr id="0" name=""/>
        <dsp:cNvSpPr/>
      </dsp:nvSpPr>
      <dsp:spPr>
        <a:xfrm>
          <a:off x="2576527" y="1288160"/>
          <a:ext cx="1836529" cy="1101917"/>
        </a:xfrm>
        <a:prstGeom prst="rect">
          <a:avLst/>
        </a:prstGeom>
        <a:solidFill>
          <a:schemeClr val="accent3">
            <a:hueOff val="4571982"/>
            <a:satOff val="-28593"/>
            <a:lumOff val="-199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DESTROY MESSAGE</a:t>
          </a:r>
        </a:p>
      </dsp:txBody>
      <dsp:txXfrm>
        <a:off x="2576527" y="1288160"/>
        <a:ext cx="1836529" cy="1101917"/>
      </dsp:txXfrm>
    </dsp:sp>
    <dsp:sp modelId="{E01689A4-E5E5-F34F-A62B-0897152F0268}">
      <dsp:nvSpPr>
        <dsp:cNvPr id="0" name=""/>
        <dsp:cNvSpPr/>
      </dsp:nvSpPr>
      <dsp:spPr>
        <a:xfrm>
          <a:off x="4596710" y="1288160"/>
          <a:ext cx="1836529" cy="1101917"/>
        </a:xfrm>
        <a:prstGeom prst="rect">
          <a:avLst/>
        </a:prstGeom>
        <a:solidFill>
          <a:schemeClr val="accent3">
            <a:hueOff val="5333980"/>
            <a:satOff val="-33359"/>
            <a:lumOff val="-232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REPLY MESSAGE</a:t>
          </a:r>
        </a:p>
      </dsp:txBody>
      <dsp:txXfrm>
        <a:off x="4596710" y="1288160"/>
        <a:ext cx="1836529" cy="1101917"/>
      </dsp:txXfrm>
    </dsp:sp>
    <dsp:sp modelId="{F2B75636-91F1-7849-AF6C-205493A1B5FE}">
      <dsp:nvSpPr>
        <dsp:cNvPr id="0" name=""/>
        <dsp:cNvSpPr/>
      </dsp:nvSpPr>
      <dsp:spPr>
        <a:xfrm>
          <a:off x="6616892" y="1288160"/>
          <a:ext cx="1836529" cy="1101917"/>
        </a:xfrm>
        <a:prstGeom prst="rect">
          <a:avLst/>
        </a:prstGeom>
        <a:solidFill>
          <a:schemeClr val="accent3">
            <a:hueOff val="6095977"/>
            <a:satOff val="-38124"/>
            <a:lumOff val="-265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OPT</a:t>
          </a:r>
        </a:p>
      </dsp:txBody>
      <dsp:txXfrm>
        <a:off x="6616892" y="1288160"/>
        <a:ext cx="1836529" cy="1101917"/>
      </dsp:txXfrm>
    </dsp:sp>
    <dsp:sp modelId="{801B4A92-16B9-2C4A-B51F-4F445020D0C9}">
      <dsp:nvSpPr>
        <dsp:cNvPr id="0" name=""/>
        <dsp:cNvSpPr/>
      </dsp:nvSpPr>
      <dsp:spPr>
        <a:xfrm>
          <a:off x="8637075" y="1288160"/>
          <a:ext cx="1836529" cy="1101917"/>
        </a:xfrm>
        <a:prstGeom prst="rect">
          <a:avLst/>
        </a:prstGeom>
        <a:solidFill>
          <a:schemeClr val="accent3">
            <a:hueOff val="6857974"/>
            <a:satOff val="-42890"/>
            <a:lumOff val="-298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ALT</a:t>
          </a:r>
        </a:p>
      </dsp:txBody>
      <dsp:txXfrm>
        <a:off x="8637075" y="1288160"/>
        <a:ext cx="1836529" cy="1101917"/>
      </dsp:txXfrm>
    </dsp:sp>
    <dsp:sp modelId="{3FE3C57C-51E2-104F-A3B4-2CEF82739210}">
      <dsp:nvSpPr>
        <dsp:cNvPr id="0" name=""/>
        <dsp:cNvSpPr/>
      </dsp:nvSpPr>
      <dsp:spPr>
        <a:xfrm>
          <a:off x="1566436" y="2573730"/>
          <a:ext cx="1836529" cy="1101917"/>
        </a:xfrm>
        <a:prstGeom prst="rect">
          <a:avLst/>
        </a:prstGeom>
        <a:solidFill>
          <a:schemeClr val="accent3">
            <a:hueOff val="7619971"/>
            <a:satOff val="-47655"/>
            <a:lumOff val="-331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LOOP</a:t>
          </a:r>
        </a:p>
      </dsp:txBody>
      <dsp:txXfrm>
        <a:off x="1566436" y="2573730"/>
        <a:ext cx="1836529" cy="1101917"/>
      </dsp:txXfrm>
    </dsp:sp>
    <dsp:sp modelId="{73FA19AD-341F-F043-9DB0-952EE7D5902D}">
      <dsp:nvSpPr>
        <dsp:cNvPr id="0" name=""/>
        <dsp:cNvSpPr/>
      </dsp:nvSpPr>
      <dsp:spPr>
        <a:xfrm>
          <a:off x="3586618" y="2573730"/>
          <a:ext cx="1836529" cy="1101917"/>
        </a:xfrm>
        <a:prstGeom prst="rect">
          <a:avLst/>
        </a:prstGeom>
        <a:solidFill>
          <a:schemeClr val="accent3">
            <a:hueOff val="8381968"/>
            <a:satOff val="-52421"/>
            <a:lumOff val="-365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PAR</a:t>
          </a:r>
        </a:p>
      </dsp:txBody>
      <dsp:txXfrm>
        <a:off x="3586618" y="2573730"/>
        <a:ext cx="1836529" cy="1101917"/>
      </dsp:txXfrm>
    </dsp:sp>
    <dsp:sp modelId="{5B18F7BC-C384-EA4A-9FA1-8FD28D826D5D}">
      <dsp:nvSpPr>
        <dsp:cNvPr id="0" name=""/>
        <dsp:cNvSpPr/>
      </dsp:nvSpPr>
      <dsp:spPr>
        <a:xfrm>
          <a:off x="5606801" y="2573730"/>
          <a:ext cx="1836529" cy="1101917"/>
        </a:xfrm>
        <a:prstGeom prst="rect">
          <a:avLst/>
        </a:prstGeom>
        <a:solidFill>
          <a:schemeClr val="accent3">
            <a:hueOff val="9143965"/>
            <a:satOff val="-57186"/>
            <a:lumOff val="-398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REF</a:t>
          </a:r>
        </a:p>
      </dsp:txBody>
      <dsp:txXfrm>
        <a:off x="5606801" y="2573730"/>
        <a:ext cx="1836529" cy="1101917"/>
      </dsp:txXfrm>
    </dsp:sp>
    <dsp:sp modelId="{A5A86FF9-E1C3-E943-BD99-A5DD686E529D}">
      <dsp:nvSpPr>
        <dsp:cNvPr id="0" name=""/>
        <dsp:cNvSpPr/>
      </dsp:nvSpPr>
      <dsp:spPr>
        <a:xfrm>
          <a:off x="7626984" y="2573730"/>
          <a:ext cx="1836529" cy="1101917"/>
        </a:xfrm>
        <a:prstGeom prst="rect">
          <a:avLst/>
        </a:prstGeom>
        <a:solidFill>
          <a:schemeClr val="accent3">
            <a:hueOff val="9905962"/>
            <a:satOff val="-61952"/>
            <a:lumOff val="-431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PARTICIPANT</a:t>
          </a:r>
        </a:p>
      </dsp:txBody>
      <dsp:txXfrm>
        <a:off x="7626984" y="2573730"/>
        <a:ext cx="1836529" cy="1101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03/10/2021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08517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21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96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AE" dirty="0"/>
              <a:t>onsider only the direct actors in the definition of UCD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41401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ALT: implements if ….then ….else…</a:t>
            </a:r>
          </a:p>
          <a:p>
            <a:r>
              <a:rPr lang="en-US" dirty="0"/>
              <a:t>OPT: implements if… then…</a:t>
            </a:r>
          </a:p>
          <a:p>
            <a:r>
              <a:rPr lang="en-US" dirty="0"/>
              <a:t>LOOP: implements for or while</a:t>
            </a:r>
          </a:p>
          <a:p>
            <a:r>
              <a:rPr lang="en-US" dirty="0"/>
              <a:t>REF: refers to another Sequence diagram </a:t>
            </a:r>
          </a:p>
        </p:txBody>
      </p:sp>
      <p:sp>
        <p:nvSpPr>
          <p:cNvPr id="6451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11D16F-0456-4E18-B5B4-52C4B35D5D9F}" type="slidenum">
              <a:rPr kumimoji="0" lang="fr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fr-B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58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28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171426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29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808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744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195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Let’s take the five actors one by one and list the different ways in which they can use the ATM:</a:t>
            </a:r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DE79F0-4AF6-0E47-B59B-FEA88779C15E}" type="slidenum">
              <a:rPr kumimoji="0" lang="en-A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921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we concentrate only on analysis activities in this chapter, keep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mind that they are usually intermixed with design, implementation, and other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activities during the system development life cycle. For example, as shown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2-2, analysis activities are most intensive in the second iteration but occur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varying degrees during all project iterations except the last.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chapter, we are going to cover only  activity 2 which is define/or document the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5637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17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35514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451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1D16F-0456-4E18-B5B4-52C4B35D5D9F}" type="slidenum">
              <a:rPr lang="fr-BE" smtClean="0"/>
              <a:pPr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83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6451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1D16F-0456-4E18-B5B4-52C4B35D5D9F}" type="slidenum">
              <a:rPr lang="fr-BE" smtClean="0"/>
              <a:pPr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2820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z="2800" b="1" dirty="0"/>
              <a:t>Synchronous</a:t>
            </a:r>
            <a:r>
              <a:rPr lang="en-GB" sz="2800" dirty="0"/>
              <a:t> (flow interrupt until the message has completed)</a:t>
            </a:r>
          </a:p>
          <a:p>
            <a:pPr lvl="1"/>
            <a:r>
              <a:rPr lang="en-US" sz="2400" dirty="0"/>
              <a:t>The sender waits for a response to a synchronous message before it continues. The diagram shows both the call and the return</a:t>
            </a:r>
            <a:endParaRPr lang="en-GB" sz="2500" dirty="0"/>
          </a:p>
          <a:p>
            <a:r>
              <a:rPr lang="en-GB" sz="2800" b="1" dirty="0"/>
              <a:t>Asynchronous</a:t>
            </a:r>
            <a:r>
              <a:rPr lang="en-GB" sz="2800" dirty="0"/>
              <a:t> (don’t wait for response)</a:t>
            </a:r>
          </a:p>
          <a:p>
            <a:pPr lvl="1"/>
            <a:r>
              <a:rPr lang="en-US" sz="2000" dirty="0"/>
              <a:t>A message that does not require a response before the sender continues. An asynchronous message shows only a call from the sender</a:t>
            </a:r>
            <a:endParaRPr lang="en-GB" sz="2500" dirty="0"/>
          </a:p>
          <a:p>
            <a:r>
              <a:rPr lang="en-US" sz="2800" b="1" dirty="0"/>
              <a:t>Create Message</a:t>
            </a:r>
            <a:r>
              <a:rPr lang="en-US" sz="2800" dirty="0"/>
              <a:t> - an instance creation message</a:t>
            </a:r>
          </a:p>
          <a:p>
            <a:pPr lvl="1"/>
            <a:r>
              <a:rPr lang="en-US" sz="2000" dirty="0"/>
              <a:t>A message that creates a participant. If a participant receives a create message, it should be the first it receives</a:t>
            </a:r>
            <a:endParaRPr lang="en-US" sz="2500" dirty="0"/>
          </a:p>
          <a:p>
            <a:r>
              <a:rPr lang="en-US" sz="2800" b="1" dirty="0"/>
              <a:t>Destroy Message</a:t>
            </a:r>
            <a:r>
              <a:rPr lang="en-US" sz="2800" dirty="0"/>
              <a:t> - an instance creation message</a:t>
            </a:r>
          </a:p>
          <a:p>
            <a:pPr lvl="1"/>
            <a:r>
              <a:rPr lang="en-US" sz="2000" dirty="0"/>
              <a:t>A message that destroys  a participant. Rep</a:t>
            </a:r>
            <a:r>
              <a:rPr lang="en-US" sz="1800" dirty="0"/>
              <a:t>resents the point at which the object is deleted or no longer accessible. Appears at the bottom of every lifeline. </a:t>
            </a:r>
            <a:r>
              <a:rPr lang="en-US" b="1" dirty="0"/>
              <a:t>X</a:t>
            </a:r>
            <a:endParaRPr lang="en-GB" sz="2800" dirty="0"/>
          </a:p>
          <a:p>
            <a:r>
              <a:rPr lang="en-GB" sz="2800" b="1" dirty="0"/>
              <a:t>Return </a:t>
            </a:r>
            <a:r>
              <a:rPr lang="en-GB" sz="2800" dirty="0"/>
              <a:t>– </a:t>
            </a:r>
            <a:r>
              <a:rPr lang="en-US" sz="2800" dirty="0"/>
              <a:t>the return part of a synchronous message</a:t>
            </a:r>
            <a:endParaRPr lang="en-GB" sz="2800" dirty="0"/>
          </a:p>
          <a:p>
            <a:endParaRPr lang="en-US" dirty="0"/>
          </a:p>
        </p:txBody>
      </p:sp>
      <p:sp>
        <p:nvSpPr>
          <p:cNvPr id="6451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11D16F-0456-4E18-B5B4-52C4B35D5D9F}" type="slidenum">
              <a:rPr lang="fr-BE" smtClean="0"/>
              <a:pPr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791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5837569"/>
            <a:ext cx="11262866" cy="55299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82661" y="915870"/>
            <a:ext cx="6526740" cy="1475013"/>
          </a:xfrm>
          <a:effectLst/>
        </p:spPr>
        <p:txBody>
          <a:bodyPr anchor="b">
            <a:normAutofit/>
          </a:bodyPr>
          <a:lstStyle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CIS2303-SysTEMS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2663" y="2838679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F34E7DD-7B98-B143-B2D7-981C02EB672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504ACF14-4F7F-934C-92E9-F988F36453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534" y="915870"/>
            <a:ext cx="4530119" cy="453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9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B2CD-6CAE-BE4B-A70B-ADF10CD04167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70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2AF721-8A8A-914B-B1F1-3622BBA5F5DD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949C-C09C-4B45-BE84-B8A5B37D90A0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2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1E609FB-48FC-7144-9A95-F426FB25BE3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19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77D9D-8AFB-4848-9854-8335547F2129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0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95F1-09B5-754D-89B2-45D1B5D900EE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35CB-A993-974D-AEC2-316A59B3EB43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2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601A-666D-2647-B29C-5BE7883D9681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1E74657-92B3-E44F-93D3-73E4B8662284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9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DB91B-D729-F041-B533-D5B828A6DC9B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7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AED3C8-AFC5-2641-93AB-8698C85DF05C}" type="datetime1">
              <a:rPr lang="en-US" smtClean="0"/>
              <a:t>3/10/2021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Systems Analysis and Design in a Changing World,  7th  Edition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020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25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2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F4D1761-019A-AF45-896A-86FACF3DE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2661" y="2501582"/>
            <a:ext cx="6526740" cy="1349797"/>
          </a:xfrm>
        </p:spPr>
        <p:txBody>
          <a:bodyPr>
            <a:normAutofit/>
          </a:bodyPr>
          <a:lstStyle/>
          <a:p>
            <a:r>
              <a:rPr lang="en-AE" dirty="0"/>
              <a:t>Chapter 5</a:t>
            </a:r>
          </a:p>
          <a:p>
            <a:r>
              <a:rPr lang="en-AE" dirty="0"/>
              <a:t>SYSTEM REQUIREMENTS Documentation- Modelling the behaviour of USE CASEs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6A52F9E-7B36-B84F-8C35-74BD17ADC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89474"/>
              </p:ext>
            </p:extLst>
          </p:nvPr>
        </p:nvGraphicFramePr>
        <p:xfrm>
          <a:off x="5334000" y="3964578"/>
          <a:ext cx="6262255" cy="640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8707">
                  <a:extLst>
                    <a:ext uri="{9D8B030D-6E8A-4147-A177-3AD203B41FA5}">
                      <a16:colId xmlns:a16="http://schemas.microsoft.com/office/drawing/2014/main" val="3734516599"/>
                    </a:ext>
                  </a:extLst>
                </a:gridCol>
                <a:gridCol w="4003548">
                  <a:extLst>
                    <a:ext uri="{9D8B030D-6E8A-4147-A177-3AD203B41FA5}">
                      <a16:colId xmlns:a16="http://schemas.microsoft.com/office/drawing/2014/main" val="2864370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CHAPTER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dirty="0"/>
                        <a:t>CLO2: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behavioral models to document system requirements</a:t>
                      </a:r>
                      <a:endParaRPr lang="en-AE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458442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EE5018E-D44A-A14C-9536-DC9A575D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82A26C-E2DA-2744-90FC-C62DFF90B2C4}"/>
              </a:ext>
            </a:extLst>
          </p:cNvPr>
          <p:cNvSpPr txBox="1">
            <a:spLocks/>
          </p:cNvSpPr>
          <p:nvPr/>
        </p:nvSpPr>
        <p:spPr>
          <a:xfrm>
            <a:off x="5185161" y="918370"/>
            <a:ext cx="6526740" cy="147501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1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CIS2303-SysTEMS ANALYSIS and DESIGN</a:t>
            </a:r>
          </a:p>
        </p:txBody>
      </p:sp>
    </p:spTree>
    <p:extLst>
      <p:ext uri="{BB962C8B-B14F-4D97-AF65-F5344CB8AC3E}">
        <p14:creationId xmlns:p14="http://schemas.microsoft.com/office/powerpoint/2010/main" val="48003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Step 4: Organizing use case </a:t>
            </a:r>
            <a:r>
              <a:rPr lang="en-US" sz="3200" dirty="0" err="1">
                <a:solidFill>
                  <a:srgbClr val="FFFFFF"/>
                </a:solidFill>
              </a:rPr>
              <a:t>diagraM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3" name="Content Placeholder 2" descr="A close up of a map&#10;&#10;Description automatically generated">
            <a:extLst>
              <a:ext uri="{FF2B5EF4-FFF2-40B4-BE49-F238E27FC236}">
                <a16:creationId xmlns:a16="http://schemas.microsoft.com/office/drawing/2014/main" id="{44173F77-5B8C-3046-AE66-7B0A3D288B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168645" y="1114425"/>
            <a:ext cx="6082222" cy="4624388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5344"/>
            <a:ext cx="10525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4E1F730-8A48-4C48-9AED-AA6F8A51A8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9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Step 5: Textual description of use cases…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4E1F730-8A48-4C48-9AED-AA6F8A51A8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25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43825682"/>
              </p:ext>
            </p:extLst>
          </p:nvPr>
        </p:nvGraphicFramePr>
        <p:xfrm>
          <a:off x="931166" y="696301"/>
          <a:ext cx="6518801" cy="61035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0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884">
                <a:tc>
                  <a:txBody>
                    <a:bodyPr/>
                    <a:lstStyle/>
                    <a:p>
                      <a:r>
                        <a:rPr lang="en-US" sz="1200" dirty="0"/>
                        <a:t>Actors: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Visa 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</a:rPr>
                        <a:t>CardHolder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 and Visa AS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endParaRPr kumimoji="0"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ATM</a:t>
                      </a: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5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The Visa </a:t>
                      </a:r>
                      <a:r>
                        <a:rPr lang="en-US" sz="1200" dirty="0" err="1" smtClean="0"/>
                        <a:t>CardHolder</a:t>
                      </a:r>
                      <a:r>
                        <a:rPr lang="en-US" sz="1200" dirty="0" smtClean="0"/>
                        <a:t> inserts his/her card</a:t>
                      </a:r>
                      <a:r>
                        <a:rPr lang="en-US" sz="1200" baseline="0" dirty="0" smtClean="0"/>
                        <a:t> in the ATM’s card reader</a:t>
                      </a:r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1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The ATM asks the Visa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CardHolder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enter his/her PIN number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210445021"/>
                  </a:ext>
                </a:extLst>
              </a:tr>
              <a:tr h="24505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The Visa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CardHolder</a:t>
                      </a:r>
                      <a:r>
                        <a:rPr lang="en-US" sz="1200" baseline="0" dirty="0" smtClean="0"/>
                        <a:t> enters his/her PIN number</a:t>
                      </a:r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3526723551"/>
                  </a:ext>
                </a:extLst>
              </a:tr>
              <a:tr h="21328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The ATM requests an authorization from the VISA authorization system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59698598"/>
                  </a:ext>
                </a:extLst>
              </a:tr>
              <a:tr h="21328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The Visa Authorization</a:t>
                      </a:r>
                      <a:r>
                        <a:rPr lang="en-US" sz="1200" baseline="0" dirty="0" smtClean="0"/>
                        <a:t> System authorizes and indicates the daily limit</a:t>
                      </a:r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910202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6. The ATM asks the Visa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 to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enter the desired withdrawal amount</a:t>
                      </a: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491816659"/>
                  </a:ext>
                </a:extLst>
              </a:tr>
              <a:tr h="453758"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enters the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desired withdrawal amount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75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checks the desired amount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against the daily balance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758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asks 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if he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or she would like a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884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10.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requests a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758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11.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returns the card to 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758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12.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takes his or her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Card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884"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13.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issues the money and a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758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14.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takes the money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and the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CC65BA-08F0-494D-8E48-2E94A675FDBE}"/>
              </a:ext>
            </a:extLst>
          </p:cNvPr>
          <p:cNvSpPr txBox="1"/>
          <p:nvPr/>
        </p:nvSpPr>
        <p:spPr>
          <a:xfrm>
            <a:off x="8296275" y="3590818"/>
            <a:ext cx="211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srgbClr val="ED8428">
                    <a:lumMod val="7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Normal Scenario</a:t>
            </a:r>
          </a:p>
        </p:txBody>
      </p:sp>
    </p:spTree>
    <p:extLst>
      <p:ext uri="{BB962C8B-B14F-4D97-AF65-F5344CB8AC3E}">
        <p14:creationId xmlns:p14="http://schemas.microsoft.com/office/powerpoint/2010/main" val="243999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C023-49A5-B844-BE20-9FBB3FF5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AD58-7217-D147-B2CA-08183D5B4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E" dirty="0"/>
              <a:t>At the end of lecture, the student should be able to: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Explain how use case descriptions and UML diagrams work together to define the behavior of functional requirements</a:t>
            </a:r>
          </a:p>
          <a:p>
            <a:pPr lvl="1"/>
            <a:r>
              <a:rPr lang="en-US" dirty="0"/>
              <a:t>Describe the notations and purpose of the sequence diagram</a:t>
            </a:r>
          </a:p>
          <a:p>
            <a:pPr lvl="1"/>
            <a:r>
              <a:rPr lang="en-US" dirty="0"/>
              <a:t>Create system sequence diagrams</a:t>
            </a:r>
          </a:p>
          <a:p>
            <a:pPr lvl="1"/>
            <a:endParaRPr lang="en-AE" dirty="0"/>
          </a:p>
          <a:p>
            <a:pPr lvl="1"/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9A131-5EAB-CA45-8139-D320C170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85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C3B5-E580-D44D-8344-DC3E14C8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SDLC Core PROCESS 3 and I</a:t>
            </a:r>
            <a:r>
              <a:rPr lang="en-US" dirty="0"/>
              <a:t>t</a:t>
            </a:r>
            <a:r>
              <a:rPr lang="en-AE" dirty="0"/>
              <a:t>s ACtivitIeS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0AE49-F528-7E49-89C0-1DBB183D10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Core process 3:  Analysis activities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Activity 1: Gather system requirements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Activity 2: Define requirements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Activity 3: Prioritize requirements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Activity 4: Develop user-interface dialogs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Activity 5: Evaluate requirements with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9856-E363-1A49-B87E-CF383E78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C8A0636-44C0-814C-97C4-1D6272EA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11331" y="6005198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dirty="0">
                <a:solidFill>
                  <a:srgbClr val="F67F4F"/>
                </a:solidFill>
              </a:rPr>
              <a:t>Systems Analysis and Design in a Changing World,  7</a:t>
            </a:r>
            <a:r>
              <a:rPr lang="en-US" altLang="en-US" baseline="30000" dirty="0">
                <a:solidFill>
                  <a:srgbClr val="F67F4F"/>
                </a:solidFill>
              </a:rPr>
              <a:t>th</a:t>
            </a:r>
            <a:r>
              <a:rPr lang="en-US" altLang="en-US" dirty="0">
                <a:solidFill>
                  <a:srgbClr val="F67F4F"/>
                </a:solidFill>
              </a:rPr>
              <a:t>  Edition</a:t>
            </a:r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B42D15-D692-6243-9443-AA4736297B7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3073448"/>
            <a:ext cx="5422900" cy="19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E0E46-CB01-6A4F-9488-C1164EAE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CORE PROCESS 3 Activity 2: Define the requirements…</a:t>
            </a:r>
            <a:endParaRPr lang="en-AE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A3F2D-EE9B-034B-8486-AA27CD96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AE" dirty="0">
                <a:solidFill>
                  <a:schemeClr val="bg1"/>
                </a:solidFill>
              </a:rPr>
              <a:t>How to describe the </a:t>
            </a:r>
            <a:r>
              <a:rPr lang="en-AE" dirty="0" smtClean="0">
                <a:solidFill>
                  <a:schemeClr val="bg1"/>
                </a:solidFill>
              </a:rPr>
              <a:t>beh</a:t>
            </a:r>
            <a:r>
              <a:rPr lang="en-US" dirty="0">
                <a:solidFill>
                  <a:schemeClr val="bg1"/>
                </a:solidFill>
              </a:rPr>
              <a:t>a</a:t>
            </a:r>
            <a:r>
              <a:rPr lang="en-AE" dirty="0" smtClean="0">
                <a:solidFill>
                  <a:schemeClr val="bg1"/>
                </a:solidFill>
              </a:rPr>
              <a:t>viour </a:t>
            </a:r>
            <a:r>
              <a:rPr lang="en-AE" dirty="0">
                <a:solidFill>
                  <a:schemeClr val="bg1"/>
                </a:solidFill>
              </a:rPr>
              <a:t>of use cases?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Textual description (Chapter4)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Sequence Diagram or Activity Diagram</a:t>
            </a:r>
            <a:endParaRPr lang="en-AE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CC345-5392-5D4A-99E5-59A60A7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358D643-871A-C047-8E32-770830AF2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49" y="1208314"/>
            <a:ext cx="6504303" cy="447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7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050FE-909C-C147-BC5B-023A7E0E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3" y="1027034"/>
            <a:ext cx="7166927" cy="37033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CORE PROCESS 3 Activity 2: Define the requirements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6AE8-719B-F64D-8E8A-F66A8226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41" y="1027034"/>
            <a:ext cx="3546077" cy="3703320"/>
          </a:xfrm>
          <a:ln w="57150"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200" cap="all" dirty="0">
                <a:solidFill>
                  <a:srgbClr val="FFFFFF"/>
                </a:solidFill>
              </a:rPr>
              <a:t>MODEL THE BEHAVIOUR OF USE CASES USING UML SEQUENCE Diagram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4208F-8D43-FF42-9E40-54AB0578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11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2693535"/>
              </p:ext>
            </p:extLst>
          </p:nvPr>
        </p:nvGraphicFramePr>
        <p:xfrm>
          <a:off x="167936" y="488604"/>
          <a:ext cx="6568144" cy="62266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63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900">
                <a:tc>
                  <a:txBody>
                    <a:bodyPr/>
                    <a:lstStyle/>
                    <a:p>
                      <a:r>
                        <a:rPr lang="en-US" sz="1200" dirty="0"/>
                        <a:t>Actors: 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Visa </a:t>
                      </a:r>
                      <a:r>
                        <a:rPr kumimoji="0" lang="en-US" sz="1200" b="1" kern="1200" dirty="0" err="1" smtClean="0">
                          <a:solidFill>
                            <a:srgbClr val="FF0000"/>
                          </a:solidFill>
                        </a:rPr>
                        <a:t>CardHolder</a:t>
                      </a:r>
                      <a:r>
                        <a:rPr kumimoji="0" lang="en-US" sz="1200" b="1" kern="1200" dirty="0" smtClean="0">
                          <a:solidFill>
                            <a:srgbClr val="FF0000"/>
                          </a:solidFill>
                        </a:rPr>
                        <a:t> and Visa AS</a:t>
                      </a:r>
                      <a:r>
                        <a:rPr kumimoji="0" lang="en-US" sz="1200" b="1" kern="120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endParaRPr kumimoji="0" lang="en-US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ATM</a:t>
                      </a: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1. The Visa </a:t>
                      </a:r>
                      <a:r>
                        <a:rPr lang="en-US" sz="1200" dirty="0" err="1" smtClean="0"/>
                        <a:t>CardHolder</a:t>
                      </a:r>
                      <a:r>
                        <a:rPr lang="en-US" sz="1200" dirty="0" smtClean="0"/>
                        <a:t> inserts his/her card</a:t>
                      </a:r>
                      <a:r>
                        <a:rPr lang="en-US" sz="1200" baseline="0" dirty="0" smtClean="0"/>
                        <a:t> in the ATM’s card reader</a:t>
                      </a:r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The ATM asks the Visa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CardHolder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enter his/her PIN number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210445021"/>
                  </a:ext>
                </a:extLst>
              </a:tr>
              <a:tr h="3099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 The Visa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CardHolder</a:t>
                      </a:r>
                      <a:r>
                        <a:rPr lang="en-US" sz="1200" baseline="0" dirty="0" smtClean="0"/>
                        <a:t> enters his/her PIN number</a:t>
                      </a:r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3526723551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 The ATM requests an authorization from the VISA authorization system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59698598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5. The Visa Authorization</a:t>
                      </a:r>
                      <a:r>
                        <a:rPr lang="en-US" sz="1200" baseline="0" dirty="0" smtClean="0"/>
                        <a:t> System authorizes and indicates the daily limit</a:t>
                      </a:r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910202362"/>
                  </a:ext>
                </a:extLst>
              </a:tr>
              <a:tr h="57562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6. The ATM asks the Visa </a:t>
                      </a:r>
                      <a:r>
                        <a:rPr kumimoji="0" lang="en-US" sz="1200" kern="1200" baseline="0" dirty="0" err="1" smtClean="0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 to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enter the desired withdrawal amount</a:t>
                      </a:r>
                      <a:endParaRPr kumimoji="0" lang="en-US" sz="12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491816659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7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enters the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desired withdrawal amount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8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checks the desired amount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against the daily balance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asks 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if he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or she would like a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900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10.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requests a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9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11.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returns the card to 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12.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takes his or her</a:t>
                      </a:r>
                    </a:p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Card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900"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13.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ATM issues the money and a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763"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</a:rPr>
                        <a:t>14. 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The Visa </a:t>
                      </a:r>
                      <a:r>
                        <a:rPr kumimoji="0" lang="en-US" sz="1200" kern="1200" baseline="0" dirty="0" err="1">
                          <a:solidFill>
                            <a:schemeClr val="dk1"/>
                          </a:solidFill>
                        </a:rPr>
                        <a:t>CardHolder</a:t>
                      </a:r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 takes the money</a:t>
                      </a:r>
                    </a:p>
                    <a:p>
                      <a:r>
                        <a:rPr kumimoji="0" lang="en-US" sz="1200" kern="1200" baseline="0" dirty="0">
                          <a:solidFill>
                            <a:schemeClr val="dk1"/>
                          </a:solidFill>
                        </a:rPr>
                        <a:t>and the receipt</a:t>
                      </a:r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tc>
                  <a:txBody>
                    <a:bodyPr/>
                    <a:lstStyle/>
                    <a:p>
                      <a:endParaRPr kumimoji="0" lang="en-US" sz="12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802" marR="60802" marT="30401" marB="3040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20320"/>
            <a:ext cx="702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Textual Description of Use Case (Withdraw Money using Visa smartcard)</a:t>
            </a:r>
            <a:endParaRPr lang="ar-AE" dirty="0"/>
          </a:p>
        </p:txBody>
      </p:sp>
      <p:sp>
        <p:nvSpPr>
          <p:cNvPr id="10" name="TextBox 9"/>
          <p:cNvSpPr txBox="1"/>
          <p:nvPr/>
        </p:nvSpPr>
        <p:spPr>
          <a:xfrm>
            <a:off x="7589520" y="20320"/>
            <a:ext cx="393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System Sequence Diagram for Use Case</a:t>
            </a:r>
            <a:endParaRPr lang="ar-AE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822" y="684192"/>
            <a:ext cx="5347178" cy="550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6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68970C-3B31-5344-BEB8-18E4DC10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E" sz="2400" dirty="0"/>
              <a:t>UML SEQUENCE DIAGRAM CONCEPTS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05AA-4E47-A84E-ACFB-54609EFD6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endParaRPr lang="en-AE">
              <a:solidFill>
                <a:schemeClr val="bg1"/>
              </a:solidFill>
            </a:endParaRPr>
          </a:p>
          <a:p>
            <a:endParaRPr lang="en-AE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6A88E-F133-9144-8272-2417A980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482237-B391-A14A-A72F-05478662A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191806"/>
              </p:ext>
            </p:extLst>
          </p:nvPr>
        </p:nvGraphicFramePr>
        <p:xfrm>
          <a:off x="4329931" y="1715956"/>
          <a:ext cx="7424433" cy="323825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18750">
                  <a:extLst>
                    <a:ext uri="{9D8B030D-6E8A-4147-A177-3AD203B41FA5}">
                      <a16:colId xmlns:a16="http://schemas.microsoft.com/office/drawing/2014/main" val="2084509939"/>
                    </a:ext>
                  </a:extLst>
                </a:gridCol>
                <a:gridCol w="5405683">
                  <a:extLst>
                    <a:ext uri="{9D8B030D-6E8A-4147-A177-3AD203B41FA5}">
                      <a16:colId xmlns:a16="http://schemas.microsoft.com/office/drawing/2014/main" val="2968317024"/>
                    </a:ext>
                  </a:extLst>
                </a:gridCol>
              </a:tblGrid>
              <a:tr h="467551">
                <a:tc>
                  <a:txBody>
                    <a:bodyPr/>
                    <a:lstStyle/>
                    <a:p>
                      <a:r>
                        <a:rPr lang="en-AE" sz="1900"/>
                        <a:t>Concepts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r>
                        <a:rPr lang="en-AE" sz="1900" dirty="0"/>
                        <a:t>Description </a:t>
                      </a: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264411368"/>
                  </a:ext>
                </a:extLst>
              </a:tr>
              <a:tr h="415064">
                <a:tc>
                  <a:txBody>
                    <a:bodyPr/>
                    <a:lstStyle/>
                    <a:p>
                      <a:r>
                        <a:rPr lang="en-AE" sz="2000" dirty="0"/>
                        <a:t>Participant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 dirty="0">
                          <a:ea typeface="ＭＳ Ｐゴシック" panose="020B0600070205080204" pitchFamily="34" charset="-128"/>
                        </a:rPr>
                        <a:t>Represent an object or an actor or the to-be system</a:t>
                      </a: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35451116"/>
                  </a:ext>
                </a:extLst>
              </a:tr>
              <a:tr h="367390">
                <a:tc>
                  <a:txBody>
                    <a:bodyPr/>
                    <a:lstStyle/>
                    <a:p>
                      <a:r>
                        <a:rPr lang="en-AE" sz="2000" dirty="0"/>
                        <a:t>Message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Convey Information from one participant to another one</a:t>
                      </a: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3096592459"/>
                  </a:ext>
                </a:extLst>
              </a:tr>
              <a:tr h="415064">
                <a:tc>
                  <a:txBody>
                    <a:bodyPr/>
                    <a:lstStyle/>
                    <a:p>
                      <a:r>
                        <a:rPr lang="en-AE" sz="2000" dirty="0"/>
                        <a:t>Time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represented as a vertical progression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2580145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E" sz="2000" dirty="0"/>
                        <a:t>Combined Fragment</a:t>
                      </a:r>
                    </a:p>
                  </a:txBody>
                  <a:tcPr marL="94333" marR="94333" marT="47166" marB="47166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Describe the control flow. It is one or more processing sequence enclosed in a frame and executed under specific named circumstances</a:t>
                      </a:r>
                    </a:p>
                  </a:txBody>
                  <a:tcPr marL="94333" marR="94333" marT="47166" marB="47166"/>
                </a:tc>
                <a:extLst>
                  <a:ext uri="{0D108BD9-81ED-4DB2-BD59-A6C34878D82A}">
                    <a16:rowId xmlns:a16="http://schemas.microsoft.com/office/drawing/2014/main" val="3375504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2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242" name="Rectangle 2"/>
          <p:cNvSpPr>
            <a:spLocks noGrp="1"/>
          </p:cNvSpPr>
          <p:nvPr>
            <p:ph type="title"/>
          </p:nvPr>
        </p:nvSpPr>
        <p:spPr bwMode="auto"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fr-CA" dirty="0"/>
              <a:t>PARTICIPANT</a:t>
            </a:r>
            <a:endParaRPr lang="fr-CA" i="1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4561870" y="774699"/>
            <a:ext cx="7183597" cy="3152362"/>
          </a:xfrm>
        </p:spPr>
        <p:txBody>
          <a:bodyPr>
            <a:normAutofit/>
          </a:bodyPr>
          <a:lstStyle/>
          <a:p>
            <a:r>
              <a:rPr lang="en-GB" sz="2000" dirty="0"/>
              <a:t>A participant can be an </a:t>
            </a:r>
            <a:r>
              <a:rPr lang="en-GB" sz="2000" dirty="0">
                <a:solidFill>
                  <a:srgbClr val="C00000"/>
                </a:solidFill>
              </a:rPr>
              <a:t>object</a:t>
            </a:r>
            <a:r>
              <a:rPr lang="en-GB" sz="2000" dirty="0"/>
              <a:t> or an </a:t>
            </a:r>
            <a:r>
              <a:rPr lang="en-GB" sz="2000" dirty="0">
                <a:solidFill>
                  <a:srgbClr val="C00000"/>
                </a:solidFill>
              </a:rPr>
              <a:t>actor </a:t>
            </a:r>
            <a:r>
              <a:rPr lang="en-GB" sz="2000" dirty="0"/>
              <a:t>or the </a:t>
            </a:r>
            <a:r>
              <a:rPr lang="en-GB" sz="2000" dirty="0">
                <a:solidFill>
                  <a:srgbClr val="C00000"/>
                </a:solidFill>
              </a:rPr>
              <a:t>system </a:t>
            </a:r>
            <a:r>
              <a:rPr lang="en-GB" sz="2000" dirty="0"/>
              <a:t>itself</a:t>
            </a:r>
          </a:p>
          <a:p>
            <a:pPr lvl="1"/>
            <a:r>
              <a:rPr lang="en-GB" sz="1800" dirty="0"/>
              <a:t>A lifeline illustrates what is happening to a participant in a chronological way</a:t>
            </a:r>
          </a:p>
          <a:p>
            <a:pPr lvl="1"/>
            <a:r>
              <a:rPr lang="en-GB" sz="1800" dirty="0"/>
              <a:t>An activation zone (</a:t>
            </a:r>
            <a:r>
              <a:rPr lang="en-GB" sz="1800" dirty="0" err="1"/>
              <a:t>a.k.a</a:t>
            </a:r>
            <a:r>
              <a:rPr lang="en-GB" sz="1800" dirty="0"/>
              <a:t>, execution zone) denotes when a participant is sending or receiving a message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99172" y="638057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E1F730-8A48-4C48-9AED-AA6F8A51A80B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A43E1D-E690-EC46-9CBD-AFA9CD0B8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90" y="3717470"/>
            <a:ext cx="4241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242" name="Rectangle 2"/>
          <p:cNvSpPr>
            <a:spLocks noGrp="1"/>
          </p:cNvSpPr>
          <p:nvPr>
            <p:ph type="title"/>
          </p:nvPr>
        </p:nvSpPr>
        <p:spPr bwMode="auto"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fr-CA" dirty="0"/>
              <a:t>Time and MESSAGE</a:t>
            </a:r>
            <a:endParaRPr lang="fr-CA" i="1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4561870" y="774699"/>
            <a:ext cx="7183597" cy="3152362"/>
          </a:xfrm>
        </p:spPr>
        <p:txBody>
          <a:bodyPr>
            <a:normAutofit/>
          </a:bodyPr>
          <a:lstStyle/>
          <a:p>
            <a:r>
              <a:rPr lang="en-GB" sz="2000" dirty="0"/>
              <a:t>Messages are used to illustrate communication between different active participants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E1F730-8A48-4C48-9AED-AA6F8A51A80B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3F3238-8F32-CB4C-BB9C-68DB2651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509" y="2685144"/>
            <a:ext cx="67310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4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8E9-C46E-2B42-A376-BF4FA64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Document Revision CONTROL (DRC)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2D98B3-1B69-4746-BAD5-16709AD6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227445"/>
              </p:ext>
            </p:extLst>
          </p:nvPr>
        </p:nvGraphicFramePr>
        <p:xfrm>
          <a:off x="931166" y="2333396"/>
          <a:ext cx="6518803" cy="25036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5359">
                  <a:extLst>
                    <a:ext uri="{9D8B030D-6E8A-4147-A177-3AD203B41FA5}">
                      <a16:colId xmlns:a16="http://schemas.microsoft.com/office/drawing/2014/main" val="1295955282"/>
                    </a:ext>
                  </a:extLst>
                </a:gridCol>
                <a:gridCol w="1400611">
                  <a:extLst>
                    <a:ext uri="{9D8B030D-6E8A-4147-A177-3AD203B41FA5}">
                      <a16:colId xmlns:a16="http://schemas.microsoft.com/office/drawing/2014/main" val="3385100544"/>
                    </a:ext>
                  </a:extLst>
                </a:gridCol>
                <a:gridCol w="1164693">
                  <a:extLst>
                    <a:ext uri="{9D8B030D-6E8A-4147-A177-3AD203B41FA5}">
                      <a16:colId xmlns:a16="http://schemas.microsoft.com/office/drawing/2014/main" val="1473071793"/>
                    </a:ext>
                  </a:extLst>
                </a:gridCol>
                <a:gridCol w="1748281">
                  <a:extLst>
                    <a:ext uri="{9D8B030D-6E8A-4147-A177-3AD203B41FA5}">
                      <a16:colId xmlns:a16="http://schemas.microsoft.com/office/drawing/2014/main" val="882327758"/>
                    </a:ext>
                  </a:extLst>
                </a:gridCol>
                <a:gridCol w="1139859">
                  <a:extLst>
                    <a:ext uri="{9D8B030D-6E8A-4147-A177-3AD203B41FA5}">
                      <a16:colId xmlns:a16="http://schemas.microsoft.com/office/drawing/2014/main" val="2898247348"/>
                    </a:ext>
                  </a:extLst>
                </a:gridCol>
              </a:tblGrid>
              <a:tr h="661566">
                <a:tc>
                  <a:txBody>
                    <a:bodyPr/>
                    <a:lstStyle/>
                    <a:p>
                      <a:r>
                        <a:rPr lang="en-AE" sz="1800"/>
                        <a:t>Version</a:t>
                      </a:r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/>
                        <a:t>Author</a:t>
                      </a:r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/>
                        <a:t>Effective Date</a:t>
                      </a:r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/>
                        <a:t>Change Description</a:t>
                      </a:r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/>
                        <a:t>DRC No</a:t>
                      </a:r>
                    </a:p>
                  </a:txBody>
                  <a:tcPr marL="89401" marR="89401" marT="44700" marB="44700"/>
                </a:tc>
                <a:extLst>
                  <a:ext uri="{0D108BD9-81ED-4DB2-BD59-A6C34878D82A}">
                    <a16:rowId xmlns:a16="http://schemas.microsoft.com/office/drawing/2014/main" val="3868660892"/>
                  </a:ext>
                </a:extLst>
              </a:tr>
              <a:tr h="929768">
                <a:tc>
                  <a:txBody>
                    <a:bodyPr/>
                    <a:lstStyle/>
                    <a:p>
                      <a:r>
                        <a:rPr lang="en-AE" sz="1800"/>
                        <a:t>1.0</a:t>
                      </a:r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 dirty="0"/>
                        <a:t>Dr. Nourchene Benayed</a:t>
                      </a:r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June 9, 2020</a:t>
                      </a:r>
                      <a:endParaRPr lang="en-AE" sz="1800" dirty="0"/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 dirty="0"/>
                        <a:t>Define the first version</a:t>
                      </a:r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/>
                        <a:t>001</a:t>
                      </a:r>
                    </a:p>
                  </a:txBody>
                  <a:tcPr marL="89401" marR="89401" marT="44700" marB="44700"/>
                </a:tc>
                <a:extLst>
                  <a:ext uri="{0D108BD9-81ED-4DB2-BD59-A6C34878D82A}">
                    <a16:rowId xmlns:a16="http://schemas.microsoft.com/office/drawing/2014/main" val="4250486875"/>
                  </a:ext>
                </a:extLst>
              </a:tr>
              <a:tr h="447004">
                <a:tc>
                  <a:txBody>
                    <a:bodyPr/>
                    <a:lstStyle/>
                    <a:p>
                      <a:r>
                        <a:rPr lang="en-US" sz="1800" dirty="0"/>
                        <a:t>1.1</a:t>
                      </a:r>
                      <a:endParaRPr lang="en-AE" sz="1800" dirty="0"/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Dr.</a:t>
                      </a:r>
                      <a:r>
                        <a:rPr lang="en-US" sz="1800" baseline="0" dirty="0"/>
                        <a:t> Belsam Attallah</a:t>
                      </a:r>
                      <a:endParaRPr lang="en-AE" sz="1800" dirty="0"/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June 16, 2020</a:t>
                      </a:r>
                      <a:endParaRPr lang="en-AE" sz="1800" dirty="0"/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Editing text, and resizing and adjusting images</a:t>
                      </a:r>
                      <a:endParaRPr lang="en-AE" sz="1800" dirty="0"/>
                    </a:p>
                  </a:txBody>
                  <a:tcPr marL="89401" marR="89401" marT="44700" marB="44700"/>
                </a:tc>
                <a:tc>
                  <a:txBody>
                    <a:bodyPr/>
                    <a:lstStyle/>
                    <a:p>
                      <a:r>
                        <a:rPr lang="en-AE" sz="1800" dirty="0"/>
                        <a:t>001</a:t>
                      </a:r>
                    </a:p>
                  </a:txBody>
                  <a:tcPr marL="89401" marR="89401" marT="44700" marB="44700"/>
                </a:tc>
                <a:extLst>
                  <a:ext uri="{0D108BD9-81ED-4DB2-BD59-A6C34878D82A}">
                    <a16:rowId xmlns:a16="http://schemas.microsoft.com/office/drawing/2014/main" val="1697361508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BF284468-81DA-084D-809A-E200A5AF2C97}"/>
              </a:ext>
            </a:extLst>
          </p:cNvPr>
          <p:cNvSpPr txBox="1">
            <a:spLocks/>
          </p:cNvSpPr>
          <p:nvPr/>
        </p:nvSpPr>
        <p:spPr>
          <a:xfrm>
            <a:off x="8296275" y="4653643"/>
            <a:ext cx="3081576" cy="10230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X.Y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X: Major change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C000"/>
                </a:solidFill>
              </a:rPr>
              <a:t>Y: minor change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0DF-C5F3-3845-A70A-E54EE82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242" name="Rectangle 2"/>
          <p:cNvSpPr>
            <a:spLocks noGrp="1"/>
          </p:cNvSpPr>
          <p:nvPr>
            <p:ph type="title"/>
          </p:nvPr>
        </p:nvSpPr>
        <p:spPr bwMode="auto"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fr-CA" dirty="0"/>
              <a:t>Types OF MESSAGES…</a:t>
            </a:r>
            <a:endParaRPr lang="fr-CA" i="1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4561870" y="774699"/>
            <a:ext cx="7183597" cy="3152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E1F730-8A48-4C48-9AED-AA6F8A51A80B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872F6A2-97BA-ED45-B992-7A7E333FB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3121784"/>
              </p:ext>
            </p:extLst>
          </p:nvPr>
        </p:nvGraphicFramePr>
        <p:xfrm>
          <a:off x="4149854" y="8478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ED8DE1A-B9C5-1C40-9F06-903F424D1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9050" y="1670957"/>
            <a:ext cx="1308100" cy="3810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0379EC3-51C8-1646-BFAC-05B63B1A11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9746" y="4391387"/>
            <a:ext cx="1573428" cy="456201"/>
          </a:xfrm>
          <a:prstGeom prst="rect">
            <a:avLst/>
          </a:prstGeom>
        </p:spPr>
      </p:pic>
      <p:pic>
        <p:nvPicPr>
          <p:cNvPr id="9" name="Picture 8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5AFB555C-9156-1948-8888-1118CBD72D0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-6078"/>
          <a:stretch/>
        </p:blipFill>
        <p:spPr>
          <a:xfrm>
            <a:off x="10168087" y="1664607"/>
            <a:ext cx="1435100" cy="393700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0A583157-A42F-9149-AE33-EED2C1B80A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06586" y="4391387"/>
            <a:ext cx="1016000" cy="431800"/>
          </a:xfrm>
          <a:prstGeom prst="rect">
            <a:avLst/>
          </a:prstGeom>
        </p:spPr>
      </p:pic>
      <p:pic>
        <p:nvPicPr>
          <p:cNvPr id="13" name="Picture 12" descr="A picture containing table, clock&#10;&#10;Description automatically generated">
            <a:extLst>
              <a:ext uri="{FF2B5EF4-FFF2-40B4-BE49-F238E27FC236}">
                <a16:creationId xmlns:a16="http://schemas.microsoft.com/office/drawing/2014/main" id="{AD383093-49CA-1445-8FD8-728B25FE96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39356" y="1524907"/>
            <a:ext cx="1193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9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rgbClr val="FF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46228" y="1073231"/>
            <a:ext cx="3054091" cy="471153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How to create a SEQUENCE Diagram?</a:t>
            </a:r>
          </a:p>
        </p:txBody>
      </p:sp>
      <p:sp>
        <p:nvSpPr>
          <p:cNvPr id="38917" name="Rectangle 73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918" name="Rectangle 75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919" name="Rectangle 77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6426" y="5956137"/>
            <a:ext cx="6733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A3D9AEC2-319E-45E4-832B-A99E4F29A0A4}" type="slidenum">
              <a:rPr lang="he-IL">
                <a:solidFill>
                  <a:schemeClr val="accent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21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920" name="Rectangle 79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2629" y="1073231"/>
            <a:ext cx="6599582" cy="471153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3200" dirty="0">
                <a:ea typeface="ＭＳ Ｐゴシック" pitchFamily="-107" charset="-128"/>
              </a:rPr>
              <a:t>Set the SD context and purpose </a:t>
            </a:r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3200" dirty="0">
                <a:ea typeface="ＭＳ Ｐゴシック" pitchFamily="-107" charset="-128"/>
              </a:rPr>
              <a:t>Identify participants that interact in the use-case scenario :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2500" dirty="0" smtClean="0">
                <a:ea typeface="ＭＳ Ｐゴシック" pitchFamily="-107" charset="-128"/>
              </a:rPr>
              <a:t>actors </a:t>
            </a:r>
            <a:r>
              <a:rPr lang="en-US" sz="2500" dirty="0">
                <a:ea typeface="ＭＳ Ｐゴシック" pitchFamily="-107" charset="-128"/>
              </a:rPr>
              <a:t>and to-be system</a:t>
            </a:r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3200" dirty="0" smtClean="0">
                <a:ea typeface="ＭＳ Ｐゴシック" pitchFamily="-107" charset="-128"/>
              </a:rPr>
              <a:t>Set </a:t>
            </a:r>
            <a:r>
              <a:rPr lang="en-US" sz="3200" dirty="0">
                <a:ea typeface="ＭＳ Ｐゴシック" pitchFamily="-107" charset="-128"/>
              </a:rPr>
              <a:t>the lifeline for each participant</a:t>
            </a:r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3200" dirty="0">
                <a:ea typeface="ＭＳ Ｐゴシック" pitchFamily="-107" charset="-128"/>
              </a:rPr>
              <a:t>Add messages by drawing arrows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2500" dirty="0">
                <a:ea typeface="ＭＳ Ｐゴシック" pitchFamily="-107" charset="-128"/>
              </a:rPr>
              <a:t>Show how they are passed from an object to another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2500" dirty="0">
                <a:ea typeface="ＭＳ Ｐゴシック" pitchFamily="-107" charset="-128"/>
              </a:rPr>
              <a:t>Include any parameters in parentheses</a:t>
            </a:r>
          </a:p>
          <a:p>
            <a:pPr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3100" dirty="0" smtClean="0">
                <a:ea typeface="ＭＳ Ｐゴシック" pitchFamily="-107" charset="-128"/>
              </a:rPr>
              <a:t>Validate </a:t>
            </a:r>
            <a:r>
              <a:rPr lang="en-US" sz="3100" dirty="0">
                <a:ea typeface="ＭＳ Ｐゴシック" pitchFamily="-107" charset="-128"/>
              </a:rPr>
              <a:t>the sequence diagram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2500" dirty="0">
                <a:ea typeface="ＭＳ Ｐゴシック" pitchFamily="-107" charset="-128"/>
              </a:rPr>
              <a:t>Ensure that it depicts all the steps in the textual description of a use case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Tx/>
              <a:buFont typeface="Wingdings" pitchFamily="2" charset="2"/>
              <a:buChar char="§"/>
            </a:pPr>
            <a:r>
              <a:rPr lang="en-US" sz="2500" dirty="0">
                <a:ea typeface="ＭＳ Ｐゴシック" pitchFamily="-107" charset="-128"/>
              </a:rPr>
              <a:t>What are the main tasks performed by each actor</a:t>
            </a:r>
            <a:r>
              <a:rPr lang="en-US" sz="2500" dirty="0" smtClean="0">
                <a:ea typeface="ＭＳ Ｐゴシック" pitchFamily="-107" charset="-128"/>
              </a:rPr>
              <a:t>?</a:t>
            </a:r>
            <a:endParaRPr lang="en-US" sz="2500" dirty="0"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5611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3ED4D-6EE3-4540-8497-7DCB20860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3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Case study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/>
              <a:t>coin-operated pay phone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BB1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34E1F730-8A48-4C48-9AED-AA6F8A51A80B}" type="slidenum">
              <a:rPr lang="en-US" smtClean="0"/>
              <a:pPr algn="r"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436613-201F-B640-9163-FDB7B6B0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240" y="3976166"/>
            <a:ext cx="1867918" cy="15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59F478-6EDB-7146-BA54-EEAE164F9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Description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880110" lvl="1" indent="-514350">
              <a:buFont typeface="Wingdings" pitchFamily="2" charset="2"/>
              <a:buChar char="§"/>
            </a:pPr>
            <a:r>
              <a:rPr lang="en-US" dirty="0"/>
              <a:t>The minimum cost of a call is 20 pence</a:t>
            </a:r>
          </a:p>
          <a:p>
            <a:pPr marL="880110" lvl="1" indent="-514350">
              <a:buFont typeface="Wingdings" pitchFamily="2" charset="2"/>
              <a:buChar char="§"/>
            </a:pPr>
            <a:r>
              <a:rPr lang="en-US" dirty="0"/>
              <a:t>After inserting the coins, the user has 2 minutes to dial a number (this time limit is enforced by the switchboard)</a:t>
            </a:r>
          </a:p>
          <a:p>
            <a:pPr marL="880110" lvl="1" indent="-514350">
              <a:buFont typeface="Wingdings" pitchFamily="2" charset="2"/>
              <a:buChar char="§"/>
            </a:pPr>
            <a:r>
              <a:rPr lang="en-US" dirty="0"/>
              <a:t>The line may be free or engaged</a:t>
            </a:r>
          </a:p>
          <a:p>
            <a:pPr marL="880110" lvl="1" indent="-514350">
              <a:buFont typeface="Wingdings" pitchFamily="2" charset="2"/>
              <a:buChar char="§"/>
            </a:pPr>
            <a:r>
              <a:rPr lang="en-US" dirty="0"/>
              <a:t>The caller may hang up first</a:t>
            </a:r>
          </a:p>
          <a:p>
            <a:pPr marL="880110" lvl="1" indent="-514350">
              <a:buFont typeface="Wingdings" pitchFamily="2" charset="2"/>
              <a:buChar char="§"/>
            </a:pPr>
            <a:r>
              <a:rPr lang="en-US" dirty="0"/>
              <a:t>The pay phone uses up money as soon as the </a:t>
            </a:r>
            <a:r>
              <a:rPr lang="en-US" dirty="0" err="1"/>
              <a:t>callee</a:t>
            </a:r>
            <a:r>
              <a:rPr lang="en-US" dirty="0"/>
              <a:t> picks up the receiver and with each unit of time (UT) generated by the switchboard</a:t>
            </a:r>
          </a:p>
          <a:p>
            <a:pPr marL="880110" lvl="1" indent="-514350">
              <a:buFont typeface="Wingdings" pitchFamily="2" charset="2"/>
              <a:buChar char="§"/>
            </a:pPr>
            <a:r>
              <a:rPr lang="en-US" dirty="0"/>
              <a:t>The caller can add more coins at any time</a:t>
            </a:r>
          </a:p>
          <a:p>
            <a:pPr marL="880110" lvl="1" indent="-514350">
              <a:buFont typeface="Wingdings" pitchFamily="2" charset="2"/>
              <a:buChar char="§"/>
            </a:pPr>
            <a:r>
              <a:rPr lang="en-US" dirty="0"/>
              <a:t>After hanging up, any unused change is returned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62DA73-6199-5F45-B0FA-24946F802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E" dirty="0"/>
              <a:t>Questions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46E459-2FAF-E94B-A431-4C849E54E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Define the use case diagram of the coin-operated pay phone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the system sequence diagram of the main use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StarUML</a:t>
            </a:r>
            <a:r>
              <a:rPr lang="en-US" dirty="0"/>
              <a:t> CASE tool to draw </a:t>
            </a:r>
            <a:r>
              <a:rPr lang="en-US" dirty="0" smtClean="0"/>
              <a:t>system sequence</a:t>
            </a:r>
            <a:r>
              <a:rPr lang="en-US" dirty="0" smtClean="0"/>
              <a:t> diagram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A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4E1F730-8A48-4C48-9AED-AA6F8A51A80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6086" name="Picture 6" descr="RÃ©sultat de recherche d'images pour &quot;phone switchboard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4"/>
          <a:stretch/>
        </p:blipFill>
        <p:spPr bwMode="auto">
          <a:xfrm>
            <a:off x="7493325" y="5015553"/>
            <a:ext cx="1714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1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E1F730-8A48-4C48-9AED-AA6F8A51A80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List of actors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3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4600" y="3374772"/>
            <a:ext cx="3886200" cy="1708656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1981200" y="2743201"/>
            <a:ext cx="3886200" cy="279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54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US" dirty="0"/>
              <a:t>Sequence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C9566957-1C99-7D4B-9394-EDCF6C88C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48546" y="615527"/>
            <a:ext cx="4966690" cy="6150398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E1F730-8A48-4C48-9AED-AA6F8A51A80B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8242" name="Rectangle 2"/>
          <p:cNvSpPr>
            <a:spLocks noGrp="1"/>
          </p:cNvSpPr>
          <p:nvPr>
            <p:ph type="title"/>
          </p:nvPr>
        </p:nvSpPr>
        <p:spPr bwMode="auto"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fr-CA" dirty="0"/>
              <a:t>FRAGMENTS</a:t>
            </a:r>
            <a:endParaRPr lang="fr-CA" i="1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>
          <a:xfrm>
            <a:off x="4561870" y="774699"/>
            <a:ext cx="7183597" cy="31523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16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4E1F730-8A48-4C48-9AED-AA6F8A51A8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872F6A2-97BA-ED45-B992-7A7E333FBA75}"/>
              </a:ext>
            </a:extLst>
          </p:cNvPr>
          <p:cNvGraphicFramePr/>
          <p:nvPr>
            <p:extLst/>
          </p:nvPr>
        </p:nvGraphicFramePr>
        <p:xfrm>
          <a:off x="4149854" y="8478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79CCE9D3-D1E9-C34D-8AFD-82D10C2AAD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9492" y="1012371"/>
            <a:ext cx="2683902" cy="190207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B1D5668-AF16-2844-A8EC-F77936D175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2254" y="1012371"/>
            <a:ext cx="2743200" cy="1651000"/>
          </a:xfrm>
          <a:prstGeom prst="rect">
            <a:avLst/>
          </a:prstGeom>
        </p:spPr>
      </p:pic>
      <p:pic>
        <p:nvPicPr>
          <p:cNvPr id="10" name="Picture 9" descr="A picture containing clock, table&#10;&#10;Description automatically generated">
            <a:extLst>
              <a:ext uri="{FF2B5EF4-FFF2-40B4-BE49-F238E27FC236}">
                <a16:creationId xmlns:a16="http://schemas.microsoft.com/office/drawing/2014/main" id="{C4A60B42-85AD-AC49-8E70-CC4B6979B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9412" y="979530"/>
            <a:ext cx="2316426" cy="1657443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D9B939-6E95-D84A-AD15-F1E5B0223D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29951" y="3750857"/>
            <a:ext cx="2743199" cy="1642781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2B911C-793A-8744-86F0-AEBE205BF5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43503" y="4091534"/>
            <a:ext cx="2683902" cy="8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3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A28AC4B-805D-4091-A648-61572081C7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E0E46-CB01-6A4F-9488-C1164EAE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A SYSTEM SEQUENCE DIAGRAM USING FRAGMENTS</a:t>
            </a:r>
            <a:r>
              <a:rPr lang="en-US" sz="2200" dirty="0" smtClean="0"/>
              <a:t>…</a:t>
            </a:r>
            <a:endParaRPr lang="en-AE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733BE-061E-4600-B6A3-62A68EF2C6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6A3F2D-EE9B-034B-8486-AA27CD966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1964168"/>
            <a:ext cx="3409782" cy="403658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Book a Taxi</a:t>
            </a:r>
            <a:endParaRPr lang="en-AE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Sequence Diagram</a:t>
            </a:r>
            <a:endParaRPr lang="en-AE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CC345-5392-5D4A-99E5-59A60A75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30" y="548640"/>
            <a:ext cx="6772656" cy="589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2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KEY TERMS</a:t>
            </a:r>
            <a:endParaRPr lang="en-AE" dirty="0">
              <a:solidFill>
                <a:srgbClr val="FFFE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7601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46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018A306-443B-4844-9884-D3E2C3B371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430D2A-93AA-410C-B1BB-98FEA29907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0EF52A-1A39-47D8-AA03-47A1C47BE3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6DE2E2-8696-47C1-8B42-A04B409BCF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0DDC32A-A456-0144-A548-448AB11C3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B86C2E-1452-F34E-8AC8-510222A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“Education is not the learning of the facts, </a:t>
            </a:r>
            <a:r>
              <a:rPr lang="en-US" sz="2000"/>
              <a:t>but the training </a:t>
            </a:r>
            <a:r>
              <a:rPr lang="en-US" sz="2000" dirty="0"/>
              <a:t>of the mind to think.” - </a:t>
            </a:r>
            <a:r>
              <a:rPr lang="en-US" sz="2000" b="1" dirty="0"/>
              <a:t>Albert Einstein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9B52D83B-F1DC-1746-9C0B-17FC63B9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2" b="2"/>
          <a:stretch>
            <a:fillRect/>
          </a:stretch>
        </p:blipFill>
        <p:spPr bwMode="auto">
          <a:xfrm>
            <a:off x="4536622" y="1512587"/>
            <a:ext cx="6340379" cy="332221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3B088-00D9-5744-9ABF-54B0E0CA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5B7A-E0E0-AD43-A51C-6ACC00A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Lecture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978-10EF-4045-A6AA-B3396C2E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 dirty="0"/>
              <a:t>Contents of lectures are based on the textbook, recommended text, and supplementary material</a:t>
            </a:r>
          </a:p>
          <a:p>
            <a:pPr lvl="1"/>
            <a:r>
              <a:rPr lang="en-AE" dirty="0"/>
              <a:t>Please read </a:t>
            </a:r>
            <a:r>
              <a:rPr lang="en-US" dirty="0"/>
              <a:t>C</a:t>
            </a:r>
            <a:r>
              <a:rPr lang="en-AE" dirty="0"/>
              <a:t>hapter 5 of  “Systems Analysis and Design in changing the world” from page 139 to 146</a:t>
            </a:r>
          </a:p>
          <a:p>
            <a:pPr lvl="1"/>
            <a:r>
              <a:rPr lang="en-AE" dirty="0"/>
              <a:t>Please read Appendix 7C of  “Modern Systems Analysis and Design” from page 237 to 239</a:t>
            </a:r>
          </a:p>
          <a:p>
            <a:pPr lvl="2"/>
            <a:endParaRPr lang="en-A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6B00-D869-5443-A993-3A1CBE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D6BC7-FDA8-504E-B84D-108B9E6D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Lecture OUTLINE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1AEF9C-E6CE-4C41-9EF6-B7057F0E3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403161"/>
              </p:ext>
            </p:extLst>
          </p:nvPr>
        </p:nvGraphicFramePr>
        <p:xfrm>
          <a:off x="486033" y="1037968"/>
          <a:ext cx="7012370" cy="4918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19CC4-698C-264C-A533-0DB72B3B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BFF1E8A-3E3F-4A67-97F8-32C8D41238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BBA9C7-5B8B-474E-9392-E742C78ED5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D52F3B2-AFE1-41E8-9E34-D2B02A6582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8E2F28-54A2-432C-AAF7-7154C3D579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86191B5-2583-4B3E-B008-3E5A37614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03ED4D-6EE3-4540-8497-7DCB20860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831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9C7CFDB-8577-4539-8795-F8B34A3075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Case </a:t>
            </a:r>
            <a:r>
              <a:rPr lang="en-US" dirty="0" smtClean="0">
                <a:solidFill>
                  <a:srgbClr val="FFFFFF"/>
                </a:solidFill>
              </a:rPr>
              <a:t>study (REVIEW)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8296275" y="3505095"/>
            <a:ext cx="3081576" cy="1733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Automatic Teller M ACHINE (ATM)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5C4DB5-1B45-490F-A51B-23C9B9A43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C20DDE-67DF-47CA-B658-875EA5D810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DBB1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2B4ED93-D6A4-4A1D-9CA7-A0549AB6D4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4E1F730-8A48-4C48-9AED-AA6F8A51A80B}" type="slidenum">
              <a:rPr kumimoji="0" lang="en-US" sz="900" b="0" i="0" u="none" strike="noStrike" kern="1200" cap="all" spc="0" normalizeH="0" baseline="0" noProof="0" smtClean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06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ATM System…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C640A-D177-3E4C-B97D-9F70874CD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E" dirty="0"/>
              <a:t>Case study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concerns a simplified system of the automatic teller machine (ATM). The ATM offers the following services:</a:t>
            </a:r>
          </a:p>
          <a:p>
            <a:pPr lvl="1"/>
            <a:r>
              <a:rPr lang="en-US" dirty="0"/>
              <a:t>1. Distribution of money to every holder of a smartcard via a card reader and a cash dispenser</a:t>
            </a:r>
          </a:p>
          <a:p>
            <a:pPr lvl="1"/>
            <a:r>
              <a:rPr lang="en-US" dirty="0"/>
              <a:t>2. Consultation of the account balance, cash, and cheque deposit facilities for bank customers who hold a smartcard from their bank</a:t>
            </a:r>
          </a:p>
          <a:p>
            <a:r>
              <a:rPr lang="en-US" dirty="0"/>
              <a:t>Do not forget either that:</a:t>
            </a:r>
          </a:p>
          <a:p>
            <a:pPr lvl="1"/>
            <a:r>
              <a:rPr lang="en-US" dirty="0"/>
              <a:t>3. All transactions are made secure</a:t>
            </a:r>
          </a:p>
          <a:p>
            <a:pPr lvl="1"/>
            <a:r>
              <a:rPr lang="en-US" dirty="0"/>
              <a:t>4. It is sometimes necessary to refill the dispenser, etc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701A0-5729-8041-A013-CBA5282AE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AE" dirty="0"/>
              <a:t>uestions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8EC54-B6D5-AE4F-9A2E-38C559CBF8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Q1. Build a use case diagram by following these steps</a:t>
            </a:r>
          </a:p>
          <a:p>
            <a:pPr lvl="1"/>
            <a:r>
              <a:rPr lang="en-US" dirty="0"/>
              <a:t>Step 1: Identify the actors,</a:t>
            </a:r>
          </a:p>
          <a:p>
            <a:pPr lvl="1"/>
            <a:r>
              <a:rPr lang="en-US" dirty="0"/>
              <a:t>Step 2: Identify the use cases,</a:t>
            </a:r>
          </a:p>
          <a:p>
            <a:pPr lvl="1"/>
            <a:r>
              <a:rPr lang="en-US" dirty="0"/>
              <a:t>Step3: Construct a use case diagram,</a:t>
            </a:r>
          </a:p>
          <a:p>
            <a:pPr lvl="1"/>
            <a:r>
              <a:rPr lang="en-US" dirty="0"/>
              <a:t>Step 4: Organize and structure the use cases</a:t>
            </a:r>
          </a:p>
          <a:p>
            <a:pPr lvl="1"/>
            <a:r>
              <a:rPr lang="en-US" dirty="0"/>
              <a:t>Step5:  Write a textual description of the use cases,</a:t>
            </a:r>
          </a:p>
          <a:p>
            <a:pPr lvl="1"/>
            <a:endParaRPr lang="en-US" dirty="0"/>
          </a:p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E1F730-8A48-4C48-9AED-AA6F8A51A80B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9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Identifying the actors of the ATM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Static Context Diagram (First Version)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Context Diagram (Final Version)</a:t>
            </a:r>
          </a:p>
        </p:txBody>
      </p:sp>
      <p:pic>
        <p:nvPicPr>
          <p:cNvPr id="142340" name="Picture 4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6103" y="2840327"/>
            <a:ext cx="3886200" cy="3071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294967295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rtlCol="0" anchor="ctr" anchorCtr="0">
            <a:normAutofit fontScale="85000" lnSpcReduction="20000"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E1F730-8A48-4C48-9AED-AA6F8A51A80B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397D2FA-4E78-4F44-9057-95C5D92B38F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1144" y="3167856"/>
            <a:ext cx="3492500" cy="245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05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STep</a:t>
            </a:r>
            <a:r>
              <a:rPr lang="en-US" sz="3200" dirty="0"/>
              <a:t> 2: Identifying use cases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B47680B-8BD3-4242-AA04-F4A31CFDE8FB}" type="slidenum">
              <a:rPr kumimoji="0" lang="he-IL" sz="900" b="0" i="0" u="none" strike="noStrike" kern="1200" cap="none" spc="0" normalizeH="0" baseline="0" noProof="0">
                <a:ln>
                  <a:noFill/>
                </a:ln>
                <a:solidFill>
                  <a:srgbClr val="ED8428"/>
                </a:solidFill>
                <a:effectLst/>
                <a:uLnTx/>
                <a:uFillTx/>
                <a:latin typeface="Gill Sans MT" panose="020B0502020104020203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ED8428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EA4407B-2274-9242-9DB2-D1CA1EAA823A}"/>
              </a:ext>
            </a:extLst>
          </p:cNvPr>
          <p:cNvGraphicFramePr/>
          <p:nvPr>
            <p:extLst/>
          </p:nvPr>
        </p:nvGraphicFramePr>
        <p:xfrm>
          <a:off x="489715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9215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309F27B8-9F66-634B-BA3F-0CE646D8D6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08641" y="1038225"/>
            <a:ext cx="6359930" cy="4821238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Step 3: Creating use case </a:t>
            </a:r>
            <a:r>
              <a:rPr lang="en-US" sz="3200" dirty="0" err="1"/>
              <a:t>diagraM</a:t>
            </a:r>
            <a:endParaRPr lang="en-US" sz="3200" dirty="0">
              <a:solidFill>
                <a:srgbClr val="FFFE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4E1F730-8A48-4C48-9AED-AA6F8A51A80B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65359">
                    <a:lumMod val="75000"/>
                    <a:lumOff val="25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65359">
                  <a:lumMod val="75000"/>
                  <a:lumOff val="25000"/>
                </a:srgbClr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69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1713</Words>
  <Application>Microsoft Office PowerPoint</Application>
  <PresentationFormat>Widescreen</PresentationFormat>
  <Paragraphs>286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Gill Sans MT</vt:lpstr>
      <vt:lpstr>Majalla UI</vt:lpstr>
      <vt:lpstr>Wingdings</vt:lpstr>
      <vt:lpstr>Wingdings 2</vt:lpstr>
      <vt:lpstr>Dividend</vt:lpstr>
      <vt:lpstr>PowerPoint Presentation</vt:lpstr>
      <vt:lpstr>Document Revision CONTROL (DRC)</vt:lpstr>
      <vt:lpstr>Lecture Notes</vt:lpstr>
      <vt:lpstr>Lecture OUTLINE</vt:lpstr>
      <vt:lpstr>Case study (REVIEW)</vt:lpstr>
      <vt:lpstr>ATM System…</vt:lpstr>
      <vt:lpstr>Step 1: Identifying the actors of the ATM</vt:lpstr>
      <vt:lpstr>STep 2: Identifying use cases</vt:lpstr>
      <vt:lpstr>Step 3: Creating use case diagraM</vt:lpstr>
      <vt:lpstr>Step 4: Organizing use case diagraM</vt:lpstr>
      <vt:lpstr>Step 5: Textual description of use cases…</vt:lpstr>
      <vt:lpstr>LECTURE OBJECTIVES</vt:lpstr>
      <vt:lpstr>SDLC Core PROCESS 3 and Its ACtivitIeS</vt:lpstr>
      <vt:lpstr>CORE PROCESS 3 Activity 2: Define the requirements…</vt:lpstr>
      <vt:lpstr>CORE PROCESS 3 Activity 2: Define the requirements</vt:lpstr>
      <vt:lpstr>PowerPoint Presentation</vt:lpstr>
      <vt:lpstr>UML SEQUENCE DIAGRAM CONCEPTS</vt:lpstr>
      <vt:lpstr>PARTICIPANT</vt:lpstr>
      <vt:lpstr>Time and MESSAGE</vt:lpstr>
      <vt:lpstr>Types OF MESSAGES…</vt:lpstr>
      <vt:lpstr>How to create a SEQUENCE Diagram?</vt:lpstr>
      <vt:lpstr>Case study</vt:lpstr>
      <vt:lpstr>Case study…</vt:lpstr>
      <vt:lpstr>Use case diagram</vt:lpstr>
      <vt:lpstr>Sequence Diagram</vt:lpstr>
      <vt:lpstr>FRAGMENTS</vt:lpstr>
      <vt:lpstr>A SYSTEM SEQUENCE DIAGRAM USING FRAGMENTS…</vt:lpstr>
      <vt:lpstr>KEY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Nourchene Benayed</dc:creator>
  <cp:lastModifiedBy>Adnan Hashmi</cp:lastModifiedBy>
  <cp:revision>26</cp:revision>
  <dcterms:created xsi:type="dcterms:W3CDTF">2020-06-09T14:07:47Z</dcterms:created>
  <dcterms:modified xsi:type="dcterms:W3CDTF">2021-03-10T09:24:19Z</dcterms:modified>
</cp:coreProperties>
</file>