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ink/ink3.xml" ContentType="application/inkml+xml"/>
  <Override PartName="/ppt/notesSlides/notesSlide16.xml" ContentType="application/vnd.openxmlformats-officedocument.presentationml.notesSlide+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notesSlides/notesSlide1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9.xml" ContentType="application/vnd.openxmlformats-officedocument.presentationml.notesSlide+xml"/>
  <Override PartName="/ppt/ink/ink15.xml" ContentType="application/inkml+xml"/>
  <Override PartName="/ppt/notesSlides/notesSlide20.xml" ContentType="application/vnd.openxmlformats-officedocument.presentationml.notesSlide+xml"/>
  <Override PartName="/ppt/ink/ink16.xml" ContentType="application/inkml+xml"/>
  <Override PartName="/ppt/notesSlides/notesSlide21.xml" ContentType="application/vnd.openxmlformats-officedocument.presentationml.notesSlide+xml"/>
  <Override PartName="/ppt/ink/ink17.xml" ContentType="application/inkml+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ink/ink18.xml" ContentType="application/inkml+xml"/>
  <Override PartName="/ppt/notesSlides/notesSlide24.xml" ContentType="application/vnd.openxmlformats-officedocument.presentationml.notesSlide+xml"/>
  <Override PartName="/ppt/ink/ink19.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34" r:id="rId1"/>
  </p:sldMasterIdLst>
  <p:notesMasterIdLst>
    <p:notesMasterId r:id="rId34"/>
  </p:notesMasterIdLst>
  <p:sldIdLst>
    <p:sldId id="256" r:id="rId2"/>
    <p:sldId id="260" r:id="rId3"/>
    <p:sldId id="258" r:id="rId4"/>
    <p:sldId id="259" r:id="rId5"/>
    <p:sldId id="399" r:id="rId6"/>
    <p:sldId id="475" r:id="rId7"/>
    <p:sldId id="655" r:id="rId8"/>
    <p:sldId id="507" r:id="rId9"/>
    <p:sldId id="662" r:id="rId10"/>
    <p:sldId id="664" r:id="rId11"/>
    <p:sldId id="607" r:id="rId12"/>
    <p:sldId id="656" r:id="rId13"/>
    <p:sldId id="657" r:id="rId14"/>
    <p:sldId id="658" r:id="rId15"/>
    <p:sldId id="661" r:id="rId16"/>
    <p:sldId id="659" r:id="rId17"/>
    <p:sldId id="612" r:id="rId18"/>
    <p:sldId id="663" r:id="rId19"/>
    <p:sldId id="665" r:id="rId20"/>
    <p:sldId id="666" r:id="rId21"/>
    <p:sldId id="668" r:id="rId22"/>
    <p:sldId id="669" r:id="rId23"/>
    <p:sldId id="672" r:id="rId24"/>
    <p:sldId id="673" r:id="rId25"/>
    <p:sldId id="676" r:id="rId26"/>
    <p:sldId id="677" r:id="rId27"/>
    <p:sldId id="525" r:id="rId28"/>
    <p:sldId id="678" r:id="rId29"/>
    <p:sldId id="679" r:id="rId30"/>
    <p:sldId id="680" r:id="rId31"/>
    <p:sldId id="353" r:id="rId32"/>
    <p:sldId id="34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34"/>
    <p:restoredTop sz="95442"/>
  </p:normalViewPr>
  <p:slideViewPr>
    <p:cSldViewPr snapToGrid="0" snapToObjects="1">
      <p:cViewPr varScale="1">
        <p:scale>
          <a:sx n="59" d="100"/>
          <a:sy n="59" d="100"/>
        </p:scale>
        <p:origin x="684" y="52"/>
      </p:cViewPr>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m salem" userId="52472ad520181d66" providerId="LiveId" clId="{41C4967B-E471-4D02-82F6-3D7DA5784BAD}"/>
    <pc:docChg chg="modSld">
      <pc:chgData name="Reem salem" userId="52472ad520181d66" providerId="LiveId" clId="{41C4967B-E471-4D02-82F6-3D7DA5784BAD}" dt="2025-04-17T08:13:06.229" v="1" actId="14734"/>
      <pc:docMkLst>
        <pc:docMk/>
      </pc:docMkLst>
      <pc:sldChg chg="modSp mod">
        <pc:chgData name="Reem salem" userId="52472ad520181d66" providerId="LiveId" clId="{41C4967B-E471-4D02-82F6-3D7DA5784BAD}" dt="2025-04-17T08:13:06.229" v="1" actId="14734"/>
        <pc:sldMkLst>
          <pc:docMk/>
          <pc:sldMk cId="480039532" sldId="256"/>
        </pc:sldMkLst>
        <pc:graphicFrameChg chg="modGraphic">
          <ac:chgData name="Reem salem" userId="52472ad520181d66" providerId="LiveId" clId="{41C4967B-E471-4D02-82F6-3D7DA5784BAD}" dt="2025-04-17T08:13:06.229" v="1" actId="14734"/>
          <ac:graphicFrameMkLst>
            <pc:docMk/>
            <pc:sldMk cId="480039532" sldId="256"/>
            <ac:graphicFrameMk id="2" creationId="{56A52F9E-7B36-B84F-8C35-74BD17ADCB05}"/>
          </ac:graphicFrameMkLst>
        </pc:graphicFrame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380F0-CCB4-4049-9B95-578C678CEEDF}"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B9CBEDFC-82FB-934B-A720-F85286C8D453}">
      <dgm:prSet phldrT="[Text]"/>
      <dgm:spPr/>
      <dgm:t>
        <a:bodyPr/>
        <a:lstStyle/>
        <a:p>
          <a:pPr rtl="0"/>
          <a:r>
            <a:rPr lang="en-US" dirty="0"/>
            <a:t>ANALYSIS MODEL</a:t>
          </a:r>
        </a:p>
      </dgm:t>
    </dgm:pt>
    <dgm:pt modelId="{CBE71481-2E98-7B41-BC41-88A651C7031B}" type="parTrans" cxnId="{CE44EC66-6B4A-9449-A340-5D79045A3A91}">
      <dgm:prSet/>
      <dgm:spPr/>
      <dgm:t>
        <a:bodyPr/>
        <a:lstStyle/>
        <a:p>
          <a:endParaRPr lang="en-US"/>
        </a:p>
      </dgm:t>
    </dgm:pt>
    <dgm:pt modelId="{8223CD86-B3CB-9F44-BF3D-3E1DD9069826}" type="sibTrans" cxnId="{CE44EC66-6B4A-9449-A340-5D79045A3A91}">
      <dgm:prSet/>
      <dgm:spPr/>
      <dgm:t>
        <a:bodyPr/>
        <a:lstStyle/>
        <a:p>
          <a:endParaRPr lang="en-US"/>
        </a:p>
      </dgm:t>
    </dgm:pt>
    <dgm:pt modelId="{A20A1F30-D8D8-A34A-B9EE-416448F8F695}">
      <dgm:prSet phldrT="[Text]"/>
      <dgm:spPr/>
      <dgm:t>
        <a:bodyPr/>
        <a:lstStyle/>
        <a:p>
          <a:pPr rtl="0"/>
          <a:r>
            <a:rPr lang="en-US" dirty="0"/>
            <a:t>HIGH-LEVEL DESIGN MODEL</a:t>
          </a:r>
        </a:p>
      </dgm:t>
    </dgm:pt>
    <dgm:pt modelId="{0ED444C0-5264-EF4D-86E5-83F18EE9DE7E}" type="parTrans" cxnId="{2E70C6A2-66A8-994D-9EAA-B11A7FB8EFC7}">
      <dgm:prSet/>
      <dgm:spPr/>
      <dgm:t>
        <a:bodyPr/>
        <a:lstStyle/>
        <a:p>
          <a:endParaRPr lang="en-US"/>
        </a:p>
      </dgm:t>
    </dgm:pt>
    <dgm:pt modelId="{82CC69CD-B34F-EC41-910B-D75F6E564E8B}" type="sibTrans" cxnId="{2E70C6A2-66A8-994D-9EAA-B11A7FB8EFC7}">
      <dgm:prSet/>
      <dgm:spPr/>
      <dgm:t>
        <a:bodyPr/>
        <a:lstStyle/>
        <a:p>
          <a:endParaRPr lang="en-US"/>
        </a:p>
      </dgm:t>
    </dgm:pt>
    <dgm:pt modelId="{18D8E761-74F6-D342-91E7-E707986166E0}">
      <dgm:prSet phldrT="[Text]"/>
      <dgm:spPr/>
      <dgm:t>
        <a:bodyPr/>
        <a:lstStyle/>
        <a:p>
          <a:pPr rtl="0"/>
          <a:r>
            <a:rPr lang="en-US" dirty="0"/>
            <a:t>BUSINESS MODEL</a:t>
          </a:r>
        </a:p>
      </dgm:t>
    </dgm:pt>
    <dgm:pt modelId="{3CB0C356-2C02-714E-A56C-7210EE63F27A}" type="parTrans" cxnId="{2C7B52AA-3213-C849-A205-8867B09A13C9}">
      <dgm:prSet/>
      <dgm:spPr/>
    </dgm:pt>
    <dgm:pt modelId="{C06B647A-13BF-4840-98A7-5D8027E36C4F}" type="sibTrans" cxnId="{2C7B52AA-3213-C849-A205-8867B09A13C9}">
      <dgm:prSet/>
      <dgm:spPr/>
    </dgm:pt>
    <dgm:pt modelId="{4391FFDA-0F10-EB47-A943-D43043B36DC0}">
      <dgm:prSet phldrT="[Text]"/>
      <dgm:spPr/>
      <dgm:t>
        <a:bodyPr/>
        <a:lstStyle/>
        <a:p>
          <a:pPr rtl="0"/>
          <a:r>
            <a:rPr lang="en-US" dirty="0"/>
            <a:t>CASE STUDY</a:t>
          </a:r>
        </a:p>
      </dgm:t>
    </dgm:pt>
    <dgm:pt modelId="{F134DA82-D5F3-BC4E-9BD5-925F94829593}" type="parTrans" cxnId="{AF9EFB65-896D-2941-B728-565283BE8EED}">
      <dgm:prSet/>
      <dgm:spPr/>
    </dgm:pt>
    <dgm:pt modelId="{CF6F1344-081B-3E41-9EED-0CB40C56B5F8}" type="sibTrans" cxnId="{AF9EFB65-896D-2941-B728-565283BE8EED}">
      <dgm:prSet/>
      <dgm:spPr/>
    </dgm:pt>
    <dgm:pt modelId="{A923DC39-53E2-964C-AA27-E6980EA2821C}" type="pres">
      <dgm:prSet presAssocID="{1A0380F0-CCB4-4049-9B95-578C678CEEDF}" presName="linear" presStyleCnt="0">
        <dgm:presLayoutVars>
          <dgm:animLvl val="lvl"/>
          <dgm:resizeHandles val="exact"/>
        </dgm:presLayoutVars>
      </dgm:prSet>
      <dgm:spPr/>
    </dgm:pt>
    <dgm:pt modelId="{AF081213-F069-EA40-A22D-E1E339FC4BDE}" type="pres">
      <dgm:prSet presAssocID="{4391FFDA-0F10-EB47-A943-D43043B36DC0}" presName="parentText" presStyleLbl="node1" presStyleIdx="0" presStyleCnt="4">
        <dgm:presLayoutVars>
          <dgm:chMax val="0"/>
          <dgm:bulletEnabled val="1"/>
        </dgm:presLayoutVars>
      </dgm:prSet>
      <dgm:spPr/>
    </dgm:pt>
    <dgm:pt modelId="{71C5A245-8E71-5343-BA25-81F1BF4D93A2}" type="pres">
      <dgm:prSet presAssocID="{CF6F1344-081B-3E41-9EED-0CB40C56B5F8}" presName="spacer" presStyleCnt="0"/>
      <dgm:spPr/>
    </dgm:pt>
    <dgm:pt modelId="{DFE28304-BBA9-9F46-A77A-2674A2683907}" type="pres">
      <dgm:prSet presAssocID="{18D8E761-74F6-D342-91E7-E707986166E0}" presName="parentText" presStyleLbl="node1" presStyleIdx="1" presStyleCnt="4">
        <dgm:presLayoutVars>
          <dgm:chMax val="0"/>
          <dgm:bulletEnabled val="1"/>
        </dgm:presLayoutVars>
      </dgm:prSet>
      <dgm:spPr/>
    </dgm:pt>
    <dgm:pt modelId="{949387FE-C76C-9B45-9B6E-8C27BBD9E694}" type="pres">
      <dgm:prSet presAssocID="{C06B647A-13BF-4840-98A7-5D8027E36C4F}" presName="spacer" presStyleCnt="0"/>
      <dgm:spPr/>
    </dgm:pt>
    <dgm:pt modelId="{83655C6B-641F-704C-8E32-E7CC678B9C87}" type="pres">
      <dgm:prSet presAssocID="{B9CBEDFC-82FB-934B-A720-F85286C8D453}" presName="parentText" presStyleLbl="node1" presStyleIdx="2" presStyleCnt="4">
        <dgm:presLayoutVars>
          <dgm:chMax val="0"/>
          <dgm:bulletEnabled val="1"/>
        </dgm:presLayoutVars>
      </dgm:prSet>
      <dgm:spPr/>
    </dgm:pt>
    <dgm:pt modelId="{4221AF6A-CB71-0742-A256-65FECD0D18A3}" type="pres">
      <dgm:prSet presAssocID="{8223CD86-B3CB-9F44-BF3D-3E1DD9069826}" presName="spacer" presStyleCnt="0"/>
      <dgm:spPr/>
    </dgm:pt>
    <dgm:pt modelId="{8901C831-1C2F-6445-9676-D30160B673D1}" type="pres">
      <dgm:prSet presAssocID="{A20A1F30-D8D8-A34A-B9EE-416448F8F695}" presName="parentText" presStyleLbl="node1" presStyleIdx="3" presStyleCnt="4">
        <dgm:presLayoutVars>
          <dgm:chMax val="0"/>
          <dgm:bulletEnabled val="1"/>
        </dgm:presLayoutVars>
      </dgm:prSet>
      <dgm:spPr/>
    </dgm:pt>
  </dgm:ptLst>
  <dgm:cxnLst>
    <dgm:cxn modelId="{BFC2B461-549F-DC4C-AF2C-8BC6740AF8A9}" type="presOf" srcId="{4391FFDA-0F10-EB47-A943-D43043B36DC0}" destId="{AF081213-F069-EA40-A22D-E1E339FC4BDE}" srcOrd="0" destOrd="0" presId="urn:microsoft.com/office/officeart/2005/8/layout/vList2"/>
    <dgm:cxn modelId="{AF9EFB65-896D-2941-B728-565283BE8EED}" srcId="{1A0380F0-CCB4-4049-9B95-578C678CEEDF}" destId="{4391FFDA-0F10-EB47-A943-D43043B36DC0}" srcOrd="0" destOrd="0" parTransId="{F134DA82-D5F3-BC4E-9BD5-925F94829593}" sibTransId="{CF6F1344-081B-3E41-9EED-0CB40C56B5F8}"/>
    <dgm:cxn modelId="{CE44EC66-6B4A-9449-A340-5D79045A3A91}" srcId="{1A0380F0-CCB4-4049-9B95-578C678CEEDF}" destId="{B9CBEDFC-82FB-934B-A720-F85286C8D453}" srcOrd="2" destOrd="0" parTransId="{CBE71481-2E98-7B41-BC41-88A651C7031B}" sibTransId="{8223CD86-B3CB-9F44-BF3D-3E1DD9069826}"/>
    <dgm:cxn modelId="{2E70C6A2-66A8-994D-9EAA-B11A7FB8EFC7}" srcId="{1A0380F0-CCB4-4049-9B95-578C678CEEDF}" destId="{A20A1F30-D8D8-A34A-B9EE-416448F8F695}" srcOrd="3" destOrd="0" parTransId="{0ED444C0-5264-EF4D-86E5-83F18EE9DE7E}" sibTransId="{82CC69CD-B34F-EC41-910B-D75F6E564E8B}"/>
    <dgm:cxn modelId="{2C7B52AA-3213-C849-A205-8867B09A13C9}" srcId="{1A0380F0-CCB4-4049-9B95-578C678CEEDF}" destId="{18D8E761-74F6-D342-91E7-E707986166E0}" srcOrd="1" destOrd="0" parTransId="{3CB0C356-2C02-714E-A56C-7210EE63F27A}" sibTransId="{C06B647A-13BF-4840-98A7-5D8027E36C4F}"/>
    <dgm:cxn modelId="{13C2CAB8-2044-B944-9FE7-1D9B2FFB9163}" type="presOf" srcId="{A20A1F30-D8D8-A34A-B9EE-416448F8F695}" destId="{8901C831-1C2F-6445-9676-D30160B673D1}" srcOrd="0" destOrd="0" presId="urn:microsoft.com/office/officeart/2005/8/layout/vList2"/>
    <dgm:cxn modelId="{00B533CF-7B24-744F-B540-CFF6AD0CA196}" type="presOf" srcId="{18D8E761-74F6-D342-91E7-E707986166E0}" destId="{DFE28304-BBA9-9F46-A77A-2674A2683907}" srcOrd="0" destOrd="0" presId="urn:microsoft.com/office/officeart/2005/8/layout/vList2"/>
    <dgm:cxn modelId="{C5036ED8-9EBC-0542-8A61-3BB31DA270C5}" type="presOf" srcId="{1A0380F0-CCB4-4049-9B95-578C678CEEDF}" destId="{A923DC39-53E2-964C-AA27-E6980EA2821C}" srcOrd="0" destOrd="0" presId="urn:microsoft.com/office/officeart/2005/8/layout/vList2"/>
    <dgm:cxn modelId="{0E5B94E0-815F-B14F-80CC-E80C857E4D33}" type="presOf" srcId="{B9CBEDFC-82FB-934B-A720-F85286C8D453}" destId="{83655C6B-641F-704C-8E32-E7CC678B9C87}" srcOrd="0" destOrd="0" presId="urn:microsoft.com/office/officeart/2005/8/layout/vList2"/>
    <dgm:cxn modelId="{569FB21A-5F27-AD4C-84D5-17A4093E244F}" type="presParOf" srcId="{A923DC39-53E2-964C-AA27-E6980EA2821C}" destId="{AF081213-F069-EA40-A22D-E1E339FC4BDE}" srcOrd="0" destOrd="0" presId="urn:microsoft.com/office/officeart/2005/8/layout/vList2"/>
    <dgm:cxn modelId="{50520D7A-EAD8-444F-92B6-0BE9C8D11BE2}" type="presParOf" srcId="{A923DC39-53E2-964C-AA27-E6980EA2821C}" destId="{71C5A245-8E71-5343-BA25-81F1BF4D93A2}" srcOrd="1" destOrd="0" presId="urn:microsoft.com/office/officeart/2005/8/layout/vList2"/>
    <dgm:cxn modelId="{A414729A-2FE9-FE49-A56A-085588D4DB17}" type="presParOf" srcId="{A923DC39-53E2-964C-AA27-E6980EA2821C}" destId="{DFE28304-BBA9-9F46-A77A-2674A2683907}" srcOrd="2" destOrd="0" presId="urn:microsoft.com/office/officeart/2005/8/layout/vList2"/>
    <dgm:cxn modelId="{2D5B1E05-5BDA-A740-8609-D6D83D1CE3CD}" type="presParOf" srcId="{A923DC39-53E2-964C-AA27-E6980EA2821C}" destId="{949387FE-C76C-9B45-9B6E-8C27BBD9E694}" srcOrd="3" destOrd="0" presId="urn:microsoft.com/office/officeart/2005/8/layout/vList2"/>
    <dgm:cxn modelId="{74B731FB-3135-A94E-BD95-3223ADD2BFFC}" type="presParOf" srcId="{A923DC39-53E2-964C-AA27-E6980EA2821C}" destId="{83655C6B-641F-704C-8E32-E7CC678B9C87}" srcOrd="4" destOrd="0" presId="urn:microsoft.com/office/officeart/2005/8/layout/vList2"/>
    <dgm:cxn modelId="{832FEDA7-276E-8E49-80CE-236D84A22FC8}" type="presParOf" srcId="{A923DC39-53E2-964C-AA27-E6980EA2821C}" destId="{4221AF6A-CB71-0742-A256-65FECD0D18A3}" srcOrd="5" destOrd="0" presId="urn:microsoft.com/office/officeart/2005/8/layout/vList2"/>
    <dgm:cxn modelId="{F7D64C8E-E55B-BC4D-AD36-AC6F55474C2E}" type="presParOf" srcId="{A923DC39-53E2-964C-AA27-E6980EA2821C}" destId="{8901C831-1C2F-6445-9676-D30160B673D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3B7147-B53F-4251-8011-3B849CB2E517}" type="doc">
      <dgm:prSet loTypeId="urn:microsoft.com/office/officeart/2005/8/layout/vList6" loCatId="list" qsTypeId="urn:microsoft.com/office/officeart/2005/8/quickstyle/simple1" qsCatId="simple" csTypeId="urn:microsoft.com/office/officeart/2005/8/colors/colorful3" csCatId="colorful" phldr="1"/>
      <dgm:spPr/>
      <dgm:t>
        <a:bodyPr/>
        <a:lstStyle/>
        <a:p>
          <a:endParaRPr lang="en-US"/>
        </a:p>
      </dgm:t>
    </dgm:pt>
    <dgm:pt modelId="{3173E341-D0AB-4B81-84B3-7C2368F9658C}">
      <dgm:prSet phldrT="[نص]"/>
      <dgm:spPr/>
      <dgm:t>
        <a:bodyPr/>
        <a:lstStyle/>
        <a:p>
          <a:r>
            <a:rPr lang="en-US" dirty="0"/>
            <a:t>Business model</a:t>
          </a:r>
        </a:p>
      </dgm:t>
    </dgm:pt>
    <dgm:pt modelId="{B1934DEF-FD82-4E0F-AC4E-1E813F8A2889}" type="parTrans" cxnId="{67982532-645A-4027-A0C8-64F7F717575F}">
      <dgm:prSet/>
      <dgm:spPr/>
      <dgm:t>
        <a:bodyPr/>
        <a:lstStyle/>
        <a:p>
          <a:endParaRPr lang="en-US"/>
        </a:p>
      </dgm:t>
    </dgm:pt>
    <dgm:pt modelId="{B582C338-6B8F-4928-959A-7CBDE2E49321}" type="sibTrans" cxnId="{67982532-645A-4027-A0C8-64F7F717575F}">
      <dgm:prSet/>
      <dgm:spPr/>
      <dgm:t>
        <a:bodyPr/>
        <a:lstStyle/>
        <a:p>
          <a:endParaRPr lang="en-US"/>
        </a:p>
      </dgm:t>
    </dgm:pt>
    <dgm:pt modelId="{46129CB0-20E9-4607-97CD-D8B39A6D13A6}">
      <dgm:prSet phldrT="[نص]"/>
      <dgm:spPr/>
      <dgm:t>
        <a:bodyPr anchor="ctr"/>
        <a:lstStyle/>
        <a:p>
          <a:pPr algn="l"/>
          <a:r>
            <a:rPr lang="en-US" dirty="0"/>
            <a:t>Step 1: Business Modeling</a:t>
          </a:r>
        </a:p>
      </dgm:t>
    </dgm:pt>
    <dgm:pt modelId="{57B78CC4-5DC0-49CA-B430-66B428E39A94}" type="sibTrans" cxnId="{15594CC0-ACB7-4E0B-A4C4-0CB296B327E6}">
      <dgm:prSet/>
      <dgm:spPr/>
      <dgm:t>
        <a:bodyPr/>
        <a:lstStyle/>
        <a:p>
          <a:endParaRPr lang="en-US"/>
        </a:p>
      </dgm:t>
    </dgm:pt>
    <dgm:pt modelId="{A530998C-FE65-4EFC-AB94-57354CE376E8}" type="parTrans" cxnId="{15594CC0-ACB7-4E0B-A4C4-0CB296B327E6}">
      <dgm:prSet/>
      <dgm:spPr/>
      <dgm:t>
        <a:bodyPr/>
        <a:lstStyle/>
        <a:p>
          <a:endParaRPr lang="en-US"/>
        </a:p>
      </dgm:t>
    </dgm:pt>
    <dgm:pt modelId="{EBE012FD-882B-493E-9FCC-3B2864BC73ED}">
      <dgm:prSet phldrT="[نص]"/>
      <dgm:spPr/>
      <dgm:t>
        <a:bodyPr/>
        <a:lstStyle/>
        <a:p>
          <a:r>
            <a:rPr lang="en-US" dirty="0"/>
            <a:t>Implementation Model</a:t>
          </a:r>
        </a:p>
      </dgm:t>
    </dgm:pt>
    <dgm:pt modelId="{6E2B01C6-F4D4-436E-91C0-658EDE8F359A}" type="parTrans" cxnId="{0E4456A7-0BBB-4389-A747-2BD31CCC0A97}">
      <dgm:prSet/>
      <dgm:spPr/>
      <dgm:t>
        <a:bodyPr/>
        <a:lstStyle/>
        <a:p>
          <a:endParaRPr lang="en-US"/>
        </a:p>
      </dgm:t>
    </dgm:pt>
    <dgm:pt modelId="{006FA65B-139B-4A35-A75D-1B25A2A34BAB}" type="sibTrans" cxnId="{0E4456A7-0BBB-4389-A747-2BD31CCC0A97}">
      <dgm:prSet/>
      <dgm:spPr/>
      <dgm:t>
        <a:bodyPr/>
        <a:lstStyle/>
        <a:p>
          <a:endParaRPr lang="en-US"/>
        </a:p>
      </dgm:t>
    </dgm:pt>
    <dgm:pt modelId="{C3420E07-DCF5-4487-BAD9-2D16AEBE1CDF}">
      <dgm:prSet phldrT="[نص]"/>
      <dgm:spPr/>
      <dgm:t>
        <a:bodyPr/>
        <a:lstStyle/>
        <a:p>
          <a:r>
            <a:rPr lang="en-US" dirty="0"/>
            <a:t>Design Model</a:t>
          </a:r>
        </a:p>
      </dgm:t>
    </dgm:pt>
    <dgm:pt modelId="{1382D880-18A6-4171-B71F-9C1CC8DC27DD}" type="parTrans" cxnId="{73EA4559-DF83-40CE-BA13-32072BB42F00}">
      <dgm:prSet/>
      <dgm:spPr/>
      <dgm:t>
        <a:bodyPr/>
        <a:lstStyle/>
        <a:p>
          <a:endParaRPr lang="en-US"/>
        </a:p>
      </dgm:t>
    </dgm:pt>
    <dgm:pt modelId="{52ECA710-5F05-40BC-9321-D3B5380621AA}" type="sibTrans" cxnId="{73EA4559-DF83-40CE-BA13-32072BB42F00}">
      <dgm:prSet/>
      <dgm:spPr/>
      <dgm:t>
        <a:bodyPr/>
        <a:lstStyle/>
        <a:p>
          <a:endParaRPr lang="en-US"/>
        </a:p>
      </dgm:t>
    </dgm:pt>
    <dgm:pt modelId="{35641EAD-7F82-47FD-AE34-3C19C70043B4}">
      <dgm:prSet phldrT="[نص]"/>
      <dgm:spPr/>
      <dgm:t>
        <a:bodyPr/>
        <a:lstStyle/>
        <a:p>
          <a:r>
            <a:rPr lang="en-US" dirty="0"/>
            <a:t>Analysis Model</a:t>
          </a:r>
        </a:p>
      </dgm:t>
    </dgm:pt>
    <dgm:pt modelId="{9565E9BD-882D-49F7-AA6C-BFD19805706A}" type="parTrans" cxnId="{F6DB644D-91EC-4E00-A9B2-C05352BC7351}">
      <dgm:prSet/>
      <dgm:spPr/>
      <dgm:t>
        <a:bodyPr/>
        <a:lstStyle/>
        <a:p>
          <a:endParaRPr lang="en-US"/>
        </a:p>
      </dgm:t>
    </dgm:pt>
    <dgm:pt modelId="{A104C951-521D-4579-A8F7-D3E86C43B22A}" type="sibTrans" cxnId="{F6DB644D-91EC-4E00-A9B2-C05352BC7351}">
      <dgm:prSet/>
      <dgm:spPr/>
      <dgm:t>
        <a:bodyPr/>
        <a:lstStyle/>
        <a:p>
          <a:endParaRPr lang="en-US"/>
        </a:p>
      </dgm:t>
    </dgm:pt>
    <dgm:pt modelId="{6F040BE2-8CD0-4765-BDC6-A9DAD4F9AFF2}">
      <dgm:prSet phldrT="[نص]"/>
      <dgm:spPr/>
      <dgm:t>
        <a:bodyPr/>
        <a:lstStyle/>
        <a:p>
          <a:r>
            <a:rPr lang="en-US" dirty="0"/>
            <a:t>Step 2: Defining system requirements using a UCD and a TD</a:t>
          </a:r>
        </a:p>
      </dgm:t>
    </dgm:pt>
    <dgm:pt modelId="{D2321E01-502A-40B6-BB56-F0462241DFFA}" type="parTrans" cxnId="{B7EFA163-489E-4C18-A643-44992E931AF3}">
      <dgm:prSet/>
      <dgm:spPr/>
      <dgm:t>
        <a:bodyPr/>
        <a:lstStyle/>
        <a:p>
          <a:endParaRPr lang="en-US"/>
        </a:p>
      </dgm:t>
    </dgm:pt>
    <dgm:pt modelId="{CEC372E6-5070-4852-85D4-75610FF85C19}" type="sibTrans" cxnId="{B7EFA163-489E-4C18-A643-44992E931AF3}">
      <dgm:prSet/>
      <dgm:spPr/>
      <dgm:t>
        <a:bodyPr/>
        <a:lstStyle/>
        <a:p>
          <a:endParaRPr lang="en-US"/>
        </a:p>
      </dgm:t>
    </dgm:pt>
    <dgm:pt modelId="{3431762C-C7F5-4103-9D31-E080B842735F}">
      <dgm:prSet phldrT="[نص]"/>
      <dgm:spPr/>
      <dgm:t>
        <a:bodyPr/>
        <a:lstStyle/>
        <a:p>
          <a:r>
            <a:rPr lang="en-US" dirty="0"/>
            <a:t>Step 3: Defining system requirements using a SSD</a:t>
          </a:r>
        </a:p>
      </dgm:t>
    </dgm:pt>
    <dgm:pt modelId="{DE9EFBF3-5AC9-4366-BD40-6CC8882557C2}" type="parTrans" cxnId="{8D066029-7AAA-4C9E-A3BA-C805D3D2E4FA}">
      <dgm:prSet/>
      <dgm:spPr/>
      <dgm:t>
        <a:bodyPr/>
        <a:lstStyle/>
        <a:p>
          <a:endParaRPr lang="en-US"/>
        </a:p>
      </dgm:t>
    </dgm:pt>
    <dgm:pt modelId="{2C3837C6-82D1-423F-998E-BF4D504D3E3D}" type="sibTrans" cxnId="{8D066029-7AAA-4C9E-A3BA-C805D3D2E4FA}">
      <dgm:prSet/>
      <dgm:spPr/>
      <dgm:t>
        <a:bodyPr/>
        <a:lstStyle/>
        <a:p>
          <a:endParaRPr lang="en-US"/>
        </a:p>
      </dgm:t>
    </dgm:pt>
    <dgm:pt modelId="{E1F16277-64C4-4099-9053-17CA7528FEDB}">
      <dgm:prSet phldrT="[نص]"/>
      <dgm:spPr/>
      <dgm:t>
        <a:bodyPr/>
        <a:lstStyle/>
        <a:p>
          <a:r>
            <a:rPr lang="en-US" dirty="0"/>
            <a:t>Step 4: Defining system requirements using a DCD</a:t>
          </a:r>
        </a:p>
      </dgm:t>
    </dgm:pt>
    <dgm:pt modelId="{AEA11CB0-AA7E-40C8-9B07-D49251FA2F7E}" type="parTrans" cxnId="{6FCD791E-F7E1-44FF-8D26-B599F7AD0532}">
      <dgm:prSet/>
      <dgm:spPr/>
      <dgm:t>
        <a:bodyPr/>
        <a:lstStyle/>
        <a:p>
          <a:endParaRPr lang="en-US"/>
        </a:p>
      </dgm:t>
    </dgm:pt>
    <dgm:pt modelId="{BB25601F-D056-4FBA-B580-0D8DCB6646E2}" type="sibTrans" cxnId="{6FCD791E-F7E1-44FF-8D26-B599F7AD0532}">
      <dgm:prSet/>
      <dgm:spPr/>
      <dgm:t>
        <a:bodyPr/>
        <a:lstStyle/>
        <a:p>
          <a:endParaRPr lang="en-US"/>
        </a:p>
      </dgm:t>
    </dgm:pt>
    <dgm:pt modelId="{A2A3011C-EFBB-4701-A685-83362737928C}">
      <dgm:prSet phldrT="[نص]"/>
      <dgm:spPr/>
      <dgm:t>
        <a:bodyPr/>
        <a:lstStyle/>
        <a:p>
          <a:r>
            <a:rPr lang="en-US" dirty="0"/>
            <a:t>Deployment Model</a:t>
          </a:r>
        </a:p>
      </dgm:t>
    </dgm:pt>
    <dgm:pt modelId="{1AC58692-4689-4C73-B7FA-D21ACD2CFCD9}" type="parTrans" cxnId="{A9259406-DF62-4D6A-A84B-771752147555}">
      <dgm:prSet/>
      <dgm:spPr/>
      <dgm:t>
        <a:bodyPr/>
        <a:lstStyle/>
        <a:p>
          <a:endParaRPr lang="en-US"/>
        </a:p>
      </dgm:t>
    </dgm:pt>
    <dgm:pt modelId="{22952E1C-6D09-457E-9994-EF187240C15D}" type="sibTrans" cxnId="{A9259406-DF62-4D6A-A84B-771752147555}">
      <dgm:prSet/>
      <dgm:spPr/>
      <dgm:t>
        <a:bodyPr/>
        <a:lstStyle/>
        <a:p>
          <a:endParaRPr lang="en-US"/>
        </a:p>
      </dgm:t>
    </dgm:pt>
    <dgm:pt modelId="{0A6E90F6-EDA7-44FF-B546-76A88866CBB6}">
      <dgm:prSet phldrT="[نص]"/>
      <dgm:spPr/>
      <dgm:t>
        <a:bodyPr/>
        <a:lstStyle/>
        <a:p>
          <a:r>
            <a:rPr lang="en-US" dirty="0"/>
            <a:t>Step 5: Defining iterations</a:t>
          </a:r>
        </a:p>
      </dgm:t>
    </dgm:pt>
    <dgm:pt modelId="{489D9158-9A16-4101-A34B-2A0D10A71810}" type="parTrans" cxnId="{A0B8ED51-5000-40D4-936D-09562BB336E4}">
      <dgm:prSet/>
      <dgm:spPr/>
      <dgm:t>
        <a:bodyPr/>
        <a:lstStyle/>
        <a:p>
          <a:endParaRPr lang="en-US"/>
        </a:p>
      </dgm:t>
    </dgm:pt>
    <dgm:pt modelId="{2100DE26-E840-4E9F-8197-8DD8D05A7E45}" type="sibTrans" cxnId="{A0B8ED51-5000-40D4-936D-09562BB336E4}">
      <dgm:prSet/>
      <dgm:spPr/>
      <dgm:t>
        <a:bodyPr/>
        <a:lstStyle/>
        <a:p>
          <a:endParaRPr lang="en-US"/>
        </a:p>
      </dgm:t>
    </dgm:pt>
    <dgm:pt modelId="{8E23113D-2B94-4A23-B0D7-C186FD4A4C0E}">
      <dgm:prSet phldrT="[نص]"/>
      <dgm:spPr/>
      <dgm:t>
        <a:bodyPr/>
        <a:lstStyle/>
        <a:p>
          <a:r>
            <a:rPr lang="en-US" dirty="0"/>
            <a:t>Step 6: Defining the system architecture</a:t>
          </a:r>
        </a:p>
      </dgm:t>
    </dgm:pt>
    <dgm:pt modelId="{2E239E5B-9B35-4322-BF6B-4A0BBB015DEC}" type="parTrans" cxnId="{292292E2-A255-464C-9981-60F86335E5F2}">
      <dgm:prSet/>
      <dgm:spPr/>
      <dgm:t>
        <a:bodyPr/>
        <a:lstStyle/>
        <a:p>
          <a:endParaRPr lang="en-US"/>
        </a:p>
      </dgm:t>
    </dgm:pt>
    <dgm:pt modelId="{083AA62D-1759-4D55-8BC8-59D64D65F56F}" type="sibTrans" cxnId="{292292E2-A255-464C-9981-60F86335E5F2}">
      <dgm:prSet/>
      <dgm:spPr/>
      <dgm:t>
        <a:bodyPr/>
        <a:lstStyle/>
        <a:p>
          <a:endParaRPr lang="en-US"/>
        </a:p>
      </dgm:t>
    </dgm:pt>
    <dgm:pt modelId="{0BB2E004-9DA1-407B-8C22-5D0F14522005}">
      <dgm:prSet phldrT="[نص]"/>
      <dgm:spPr/>
      <dgm:t>
        <a:bodyPr/>
        <a:lstStyle/>
        <a:p>
          <a:r>
            <a:rPr lang="en-US" dirty="0"/>
            <a:t>Step 7: Defining system operations (iteration by iteration</a:t>
          </a:r>
        </a:p>
      </dgm:t>
    </dgm:pt>
    <dgm:pt modelId="{9876598C-5853-489B-A0E0-705720833295}" type="parTrans" cxnId="{83828EE8-DD25-479E-BBF9-0C986FE19B6E}">
      <dgm:prSet/>
      <dgm:spPr/>
      <dgm:t>
        <a:bodyPr/>
        <a:lstStyle/>
        <a:p>
          <a:endParaRPr lang="en-US"/>
        </a:p>
      </dgm:t>
    </dgm:pt>
    <dgm:pt modelId="{D6946FCD-C16B-4E88-9FE9-EFB85F7EC33A}" type="sibTrans" cxnId="{83828EE8-DD25-479E-BBF9-0C986FE19B6E}">
      <dgm:prSet/>
      <dgm:spPr/>
      <dgm:t>
        <a:bodyPr/>
        <a:lstStyle/>
        <a:p>
          <a:endParaRPr lang="en-US"/>
        </a:p>
      </dgm:t>
    </dgm:pt>
    <dgm:pt modelId="{7946E68B-5362-4879-A217-ABB9BE426D29}">
      <dgm:prSet phldrT="[نص]"/>
      <dgm:spPr/>
      <dgm:t>
        <a:bodyPr/>
        <a:lstStyle/>
        <a:p>
          <a:r>
            <a:rPr lang="en-US" dirty="0"/>
            <a:t>Step 8: Refining  Interaction diagrams</a:t>
          </a:r>
        </a:p>
      </dgm:t>
    </dgm:pt>
    <dgm:pt modelId="{1527EC0D-7BCB-4E8F-AD20-8E54FFDEF20C}" type="parTrans" cxnId="{DAB9788B-EAE0-403A-9463-ADD3E4F274DE}">
      <dgm:prSet/>
      <dgm:spPr/>
      <dgm:t>
        <a:bodyPr/>
        <a:lstStyle/>
        <a:p>
          <a:endParaRPr lang="en-US"/>
        </a:p>
      </dgm:t>
    </dgm:pt>
    <dgm:pt modelId="{2D57EBB0-0566-4D80-BF9E-D86AF9EAD84F}" type="sibTrans" cxnId="{DAB9788B-EAE0-403A-9463-ADD3E4F274DE}">
      <dgm:prSet/>
      <dgm:spPr/>
      <dgm:t>
        <a:bodyPr/>
        <a:lstStyle/>
        <a:p>
          <a:endParaRPr lang="en-US"/>
        </a:p>
      </dgm:t>
    </dgm:pt>
    <dgm:pt modelId="{8C3F2AE8-8F86-484A-8531-B5B7CFAE5FCA}">
      <dgm:prSet phldrT="[نص]"/>
      <dgm:spPr/>
      <dgm:t>
        <a:bodyPr/>
        <a:lstStyle/>
        <a:p>
          <a:r>
            <a:rPr lang="en-US" dirty="0"/>
            <a:t>Step 9: Design class diagrams</a:t>
          </a:r>
        </a:p>
      </dgm:t>
    </dgm:pt>
    <dgm:pt modelId="{72F204AF-28B0-4AD5-9D51-F9470C4B3DBC}" type="parTrans" cxnId="{4C23C794-24A9-4D20-A78E-7FA6AB2FB90A}">
      <dgm:prSet/>
      <dgm:spPr/>
      <dgm:t>
        <a:bodyPr/>
        <a:lstStyle/>
        <a:p>
          <a:endParaRPr lang="en-US"/>
        </a:p>
      </dgm:t>
    </dgm:pt>
    <dgm:pt modelId="{8AD2C99D-5EA0-4E90-8973-EB0E499109E9}" type="sibTrans" cxnId="{4C23C794-24A9-4D20-A78E-7FA6AB2FB90A}">
      <dgm:prSet/>
      <dgm:spPr/>
      <dgm:t>
        <a:bodyPr/>
        <a:lstStyle/>
        <a:p>
          <a:endParaRPr lang="en-US"/>
        </a:p>
      </dgm:t>
    </dgm:pt>
    <dgm:pt modelId="{B6FD8276-8BA9-40B0-96D5-42A43C1FA00B}">
      <dgm:prSet phldrT="[نص]"/>
      <dgm:spPr/>
      <dgm:t>
        <a:bodyPr/>
        <a:lstStyle/>
        <a:p>
          <a:r>
            <a:rPr lang="en-US" dirty="0"/>
            <a:t>Step 10: Back to architecture</a:t>
          </a:r>
        </a:p>
      </dgm:t>
    </dgm:pt>
    <dgm:pt modelId="{FCEFFB9C-55C9-49D4-B331-7D008E06F776}" type="parTrans" cxnId="{5020E9B7-73A8-4845-A841-8DACB5B28619}">
      <dgm:prSet/>
      <dgm:spPr/>
      <dgm:t>
        <a:bodyPr/>
        <a:lstStyle/>
        <a:p>
          <a:endParaRPr lang="en-US"/>
        </a:p>
      </dgm:t>
    </dgm:pt>
    <dgm:pt modelId="{76BD1158-A37E-41F0-A85A-93F20BB23C61}" type="sibTrans" cxnId="{5020E9B7-73A8-4845-A841-8DACB5B28619}">
      <dgm:prSet/>
      <dgm:spPr/>
      <dgm:t>
        <a:bodyPr/>
        <a:lstStyle/>
        <a:p>
          <a:endParaRPr lang="en-US"/>
        </a:p>
      </dgm:t>
    </dgm:pt>
    <dgm:pt modelId="{F230BF00-68E5-4430-B4C8-39634600DE7A}">
      <dgm:prSet/>
      <dgm:spPr/>
      <dgm:t>
        <a:bodyPr anchor="ctr"/>
        <a:lstStyle/>
        <a:p>
          <a:r>
            <a:rPr lang="en-US" dirty="0"/>
            <a:t>Step 11: Transition to OO code</a:t>
          </a:r>
        </a:p>
      </dgm:t>
    </dgm:pt>
    <dgm:pt modelId="{4A45F9EB-0751-4B6A-B57D-988273C8C34B}" type="parTrans" cxnId="{BB566400-8B89-4D4F-98ED-4D94234E9AAF}">
      <dgm:prSet/>
      <dgm:spPr/>
      <dgm:t>
        <a:bodyPr/>
        <a:lstStyle/>
        <a:p>
          <a:endParaRPr lang="en-US"/>
        </a:p>
      </dgm:t>
    </dgm:pt>
    <dgm:pt modelId="{0143AE0D-5F60-4B41-8C1C-5EF3FC5952A8}" type="sibTrans" cxnId="{BB566400-8B89-4D4F-98ED-4D94234E9AAF}">
      <dgm:prSet/>
      <dgm:spPr/>
      <dgm:t>
        <a:bodyPr/>
        <a:lstStyle/>
        <a:p>
          <a:endParaRPr lang="en-US"/>
        </a:p>
      </dgm:t>
    </dgm:pt>
    <dgm:pt modelId="{FE64FB70-69B3-48D8-83F0-F849F3F1DAF0}">
      <dgm:prSet/>
      <dgm:spPr/>
      <dgm:t>
        <a:bodyPr anchor="ctr"/>
        <a:lstStyle/>
        <a:p>
          <a:r>
            <a:rPr lang="en-US" dirty="0"/>
            <a:t>Step 12: Use component and deployment diagrams</a:t>
          </a:r>
        </a:p>
      </dgm:t>
    </dgm:pt>
    <dgm:pt modelId="{0489CB2C-41F9-4B46-A641-A111F3394DB9}" type="parTrans" cxnId="{BCFC0CB4-4B3E-42AF-A717-CF85354EA5C5}">
      <dgm:prSet/>
      <dgm:spPr/>
      <dgm:t>
        <a:bodyPr/>
        <a:lstStyle/>
        <a:p>
          <a:endParaRPr lang="en-US"/>
        </a:p>
      </dgm:t>
    </dgm:pt>
    <dgm:pt modelId="{6BBEBB17-A2AA-4BD1-9C88-9083A7E5EDB1}" type="sibTrans" cxnId="{BCFC0CB4-4B3E-42AF-A717-CF85354EA5C5}">
      <dgm:prSet/>
      <dgm:spPr/>
      <dgm:t>
        <a:bodyPr/>
        <a:lstStyle/>
        <a:p>
          <a:endParaRPr lang="en-US"/>
        </a:p>
      </dgm:t>
    </dgm:pt>
    <dgm:pt modelId="{9E9CECB8-E484-4625-B5AB-8982FC222A19}" type="pres">
      <dgm:prSet presAssocID="{2D3B7147-B53F-4251-8011-3B849CB2E517}" presName="Name0" presStyleCnt="0">
        <dgm:presLayoutVars>
          <dgm:dir/>
          <dgm:animLvl val="lvl"/>
          <dgm:resizeHandles/>
        </dgm:presLayoutVars>
      </dgm:prSet>
      <dgm:spPr/>
    </dgm:pt>
    <dgm:pt modelId="{95F16D66-A920-4744-BE19-A4AE54491595}" type="pres">
      <dgm:prSet presAssocID="{3173E341-D0AB-4B81-84B3-7C2368F9658C}" presName="linNode" presStyleCnt="0"/>
      <dgm:spPr/>
    </dgm:pt>
    <dgm:pt modelId="{2FD11E70-04C1-4C3C-AE34-778F1B4BD687}" type="pres">
      <dgm:prSet presAssocID="{3173E341-D0AB-4B81-84B3-7C2368F9658C}" presName="parentShp" presStyleLbl="node1" presStyleIdx="0" presStyleCnt="5">
        <dgm:presLayoutVars>
          <dgm:bulletEnabled val="1"/>
        </dgm:presLayoutVars>
      </dgm:prSet>
      <dgm:spPr/>
    </dgm:pt>
    <dgm:pt modelId="{55D2543F-02A8-481D-A110-54C393D17FCC}" type="pres">
      <dgm:prSet presAssocID="{3173E341-D0AB-4B81-84B3-7C2368F9658C}" presName="childShp" presStyleLbl="bgAccFollowNode1" presStyleIdx="0" presStyleCnt="5" custScaleY="87354">
        <dgm:presLayoutVars>
          <dgm:bulletEnabled val="1"/>
        </dgm:presLayoutVars>
      </dgm:prSet>
      <dgm:spPr/>
    </dgm:pt>
    <dgm:pt modelId="{F91B82E8-4E9C-4049-BABF-86CCC60EA234}" type="pres">
      <dgm:prSet presAssocID="{B582C338-6B8F-4928-959A-7CBDE2E49321}" presName="spacing" presStyleCnt="0"/>
      <dgm:spPr/>
    </dgm:pt>
    <dgm:pt modelId="{0B9978FF-81B6-4E6A-BFEF-3B8FB1EDDEF1}" type="pres">
      <dgm:prSet presAssocID="{35641EAD-7F82-47FD-AE34-3C19C70043B4}" presName="linNode" presStyleCnt="0"/>
      <dgm:spPr/>
    </dgm:pt>
    <dgm:pt modelId="{D295B0E2-5AE2-43E2-A854-9982F98D9212}" type="pres">
      <dgm:prSet presAssocID="{35641EAD-7F82-47FD-AE34-3C19C70043B4}" presName="parentShp" presStyleLbl="node1" presStyleIdx="1" presStyleCnt="5">
        <dgm:presLayoutVars>
          <dgm:bulletEnabled val="1"/>
        </dgm:presLayoutVars>
      </dgm:prSet>
      <dgm:spPr/>
    </dgm:pt>
    <dgm:pt modelId="{EF2AD110-90D6-474B-B243-C6D2840EBABC}" type="pres">
      <dgm:prSet presAssocID="{35641EAD-7F82-47FD-AE34-3C19C70043B4}" presName="childShp" presStyleLbl="bgAccFollowNode1" presStyleIdx="1" presStyleCnt="5">
        <dgm:presLayoutVars>
          <dgm:bulletEnabled val="1"/>
        </dgm:presLayoutVars>
      </dgm:prSet>
      <dgm:spPr/>
    </dgm:pt>
    <dgm:pt modelId="{4A1D4583-F678-4D29-8477-1AF4F45393FE}" type="pres">
      <dgm:prSet presAssocID="{A104C951-521D-4579-A8F7-D3E86C43B22A}" presName="spacing" presStyleCnt="0"/>
      <dgm:spPr/>
    </dgm:pt>
    <dgm:pt modelId="{8E8C45CB-485F-43B9-A1C7-A2DACEC5BBF4}" type="pres">
      <dgm:prSet presAssocID="{C3420E07-DCF5-4487-BAD9-2D16AEBE1CDF}" presName="linNode" presStyleCnt="0"/>
      <dgm:spPr/>
    </dgm:pt>
    <dgm:pt modelId="{56E824A8-B63A-4750-A025-7FA29FE68230}" type="pres">
      <dgm:prSet presAssocID="{C3420E07-DCF5-4487-BAD9-2D16AEBE1CDF}" presName="parentShp" presStyleLbl="node1" presStyleIdx="2" presStyleCnt="5">
        <dgm:presLayoutVars>
          <dgm:bulletEnabled val="1"/>
        </dgm:presLayoutVars>
      </dgm:prSet>
      <dgm:spPr/>
    </dgm:pt>
    <dgm:pt modelId="{32C4BB1C-10DA-4F26-B53F-2FDF78F1EB28}" type="pres">
      <dgm:prSet presAssocID="{C3420E07-DCF5-4487-BAD9-2D16AEBE1CDF}" presName="childShp" presStyleLbl="bgAccFollowNode1" presStyleIdx="2" presStyleCnt="5" custScaleY="196451">
        <dgm:presLayoutVars>
          <dgm:bulletEnabled val="1"/>
        </dgm:presLayoutVars>
      </dgm:prSet>
      <dgm:spPr/>
    </dgm:pt>
    <dgm:pt modelId="{BD2BDCC6-BE7E-4480-87FD-835C3D9B7109}" type="pres">
      <dgm:prSet presAssocID="{52ECA710-5F05-40BC-9321-D3B5380621AA}" presName="spacing" presStyleCnt="0"/>
      <dgm:spPr/>
    </dgm:pt>
    <dgm:pt modelId="{5B54FEAB-9A32-4EFF-9ED0-DF7F29AF4ADD}" type="pres">
      <dgm:prSet presAssocID="{EBE012FD-882B-493E-9FCC-3B2864BC73ED}" presName="linNode" presStyleCnt="0"/>
      <dgm:spPr/>
    </dgm:pt>
    <dgm:pt modelId="{DD3B086E-05A7-4A42-92B1-9117188A6118}" type="pres">
      <dgm:prSet presAssocID="{EBE012FD-882B-493E-9FCC-3B2864BC73ED}" presName="parentShp" presStyleLbl="node1" presStyleIdx="3" presStyleCnt="5">
        <dgm:presLayoutVars>
          <dgm:bulletEnabled val="1"/>
        </dgm:presLayoutVars>
      </dgm:prSet>
      <dgm:spPr/>
    </dgm:pt>
    <dgm:pt modelId="{07446759-E8C0-4403-B120-3171D705F86E}" type="pres">
      <dgm:prSet presAssocID="{EBE012FD-882B-493E-9FCC-3B2864BC73ED}" presName="childShp" presStyleLbl="bgAccFollowNode1" presStyleIdx="3" presStyleCnt="5">
        <dgm:presLayoutVars>
          <dgm:bulletEnabled val="1"/>
        </dgm:presLayoutVars>
      </dgm:prSet>
      <dgm:spPr/>
    </dgm:pt>
    <dgm:pt modelId="{FBD579AE-0052-470B-9F3E-9B4B19B34732}" type="pres">
      <dgm:prSet presAssocID="{006FA65B-139B-4A35-A75D-1B25A2A34BAB}" presName="spacing" presStyleCnt="0"/>
      <dgm:spPr/>
    </dgm:pt>
    <dgm:pt modelId="{98AC836B-7C63-4037-BDFC-7788F49E236F}" type="pres">
      <dgm:prSet presAssocID="{A2A3011C-EFBB-4701-A685-83362737928C}" presName="linNode" presStyleCnt="0"/>
      <dgm:spPr/>
    </dgm:pt>
    <dgm:pt modelId="{790FC597-5EC8-40A6-A603-E15C00DF9699}" type="pres">
      <dgm:prSet presAssocID="{A2A3011C-EFBB-4701-A685-83362737928C}" presName="parentShp" presStyleLbl="node1" presStyleIdx="4" presStyleCnt="5">
        <dgm:presLayoutVars>
          <dgm:bulletEnabled val="1"/>
        </dgm:presLayoutVars>
      </dgm:prSet>
      <dgm:spPr/>
    </dgm:pt>
    <dgm:pt modelId="{E059BD07-F8AB-445D-9EA0-878276B7FC3C}" type="pres">
      <dgm:prSet presAssocID="{A2A3011C-EFBB-4701-A685-83362737928C}" presName="childShp" presStyleLbl="bgAccFollowNode1" presStyleIdx="4" presStyleCnt="5">
        <dgm:presLayoutVars>
          <dgm:bulletEnabled val="1"/>
        </dgm:presLayoutVars>
      </dgm:prSet>
      <dgm:spPr/>
    </dgm:pt>
  </dgm:ptLst>
  <dgm:cxnLst>
    <dgm:cxn modelId="{BB566400-8B89-4D4F-98ED-4D94234E9AAF}" srcId="{EBE012FD-882B-493E-9FCC-3B2864BC73ED}" destId="{F230BF00-68E5-4430-B4C8-39634600DE7A}" srcOrd="0" destOrd="0" parTransId="{4A45F9EB-0751-4B6A-B57D-988273C8C34B}" sibTransId="{0143AE0D-5F60-4B41-8C1C-5EF3FC5952A8}"/>
    <dgm:cxn modelId="{9A094A00-FF1B-4EC4-A645-BE6C90843D3B}" type="presOf" srcId="{A2A3011C-EFBB-4701-A685-83362737928C}" destId="{790FC597-5EC8-40A6-A603-E15C00DF9699}" srcOrd="0" destOrd="0" presId="urn:microsoft.com/office/officeart/2005/8/layout/vList6"/>
    <dgm:cxn modelId="{A9259406-DF62-4D6A-A84B-771752147555}" srcId="{2D3B7147-B53F-4251-8011-3B849CB2E517}" destId="{A2A3011C-EFBB-4701-A685-83362737928C}" srcOrd="4" destOrd="0" parTransId="{1AC58692-4689-4C73-B7FA-D21ACD2CFCD9}" sibTransId="{22952E1C-6D09-457E-9994-EF187240C15D}"/>
    <dgm:cxn modelId="{15AAAF18-E94F-42DC-9AEF-1BCF98702213}" type="presOf" srcId="{3431762C-C7F5-4103-9D31-E080B842735F}" destId="{EF2AD110-90D6-474B-B243-C6D2840EBABC}" srcOrd="0" destOrd="1" presId="urn:microsoft.com/office/officeart/2005/8/layout/vList6"/>
    <dgm:cxn modelId="{0EDE0B1B-EEAB-4719-B486-AAA705EFEBC2}" type="presOf" srcId="{35641EAD-7F82-47FD-AE34-3C19C70043B4}" destId="{D295B0E2-5AE2-43E2-A854-9982F98D9212}" srcOrd="0" destOrd="0" presId="urn:microsoft.com/office/officeart/2005/8/layout/vList6"/>
    <dgm:cxn modelId="{6FCD791E-F7E1-44FF-8D26-B599F7AD0532}" srcId="{35641EAD-7F82-47FD-AE34-3C19C70043B4}" destId="{E1F16277-64C4-4099-9053-17CA7528FEDB}" srcOrd="2" destOrd="0" parTransId="{AEA11CB0-AA7E-40C8-9B07-D49251FA2F7E}" sibTransId="{BB25601F-D056-4FBA-B580-0D8DCB6646E2}"/>
    <dgm:cxn modelId="{47D88927-A1FA-4A1E-87F8-06A21077FF88}" type="presOf" srcId="{C3420E07-DCF5-4487-BAD9-2D16AEBE1CDF}" destId="{56E824A8-B63A-4750-A025-7FA29FE68230}" srcOrd="0" destOrd="0" presId="urn:microsoft.com/office/officeart/2005/8/layout/vList6"/>
    <dgm:cxn modelId="{8D066029-7AAA-4C9E-A3BA-C805D3D2E4FA}" srcId="{35641EAD-7F82-47FD-AE34-3C19C70043B4}" destId="{3431762C-C7F5-4103-9D31-E080B842735F}" srcOrd="1" destOrd="0" parTransId="{DE9EFBF3-5AC9-4366-BD40-6CC8882557C2}" sibTransId="{2C3837C6-82D1-423F-998E-BF4D504D3E3D}"/>
    <dgm:cxn modelId="{67982532-645A-4027-A0C8-64F7F717575F}" srcId="{2D3B7147-B53F-4251-8011-3B849CB2E517}" destId="{3173E341-D0AB-4B81-84B3-7C2368F9658C}" srcOrd="0" destOrd="0" parTransId="{B1934DEF-FD82-4E0F-AC4E-1E813F8A2889}" sibTransId="{B582C338-6B8F-4928-959A-7CBDE2E49321}"/>
    <dgm:cxn modelId="{B7EFA163-489E-4C18-A643-44992E931AF3}" srcId="{35641EAD-7F82-47FD-AE34-3C19C70043B4}" destId="{6F040BE2-8CD0-4765-BDC6-A9DAD4F9AFF2}" srcOrd="0" destOrd="0" parTransId="{D2321E01-502A-40B6-BB56-F0462241DFFA}" sibTransId="{CEC372E6-5070-4852-85D4-75610FF85C19}"/>
    <dgm:cxn modelId="{829CF343-4C27-4811-B309-06440866E686}" type="presOf" srcId="{46129CB0-20E9-4607-97CD-D8B39A6D13A6}" destId="{55D2543F-02A8-481D-A110-54C393D17FCC}" srcOrd="0" destOrd="0" presId="urn:microsoft.com/office/officeart/2005/8/layout/vList6"/>
    <dgm:cxn modelId="{0B835448-6966-4141-8494-DB7DB0AF2BCE}" type="presOf" srcId="{6F040BE2-8CD0-4765-BDC6-A9DAD4F9AFF2}" destId="{EF2AD110-90D6-474B-B243-C6D2840EBABC}" srcOrd="0" destOrd="0" presId="urn:microsoft.com/office/officeart/2005/8/layout/vList6"/>
    <dgm:cxn modelId="{DCC4DB4C-0D74-490A-86BE-2200659FA819}" type="presOf" srcId="{B6FD8276-8BA9-40B0-96D5-42A43C1FA00B}" destId="{32C4BB1C-10DA-4F26-B53F-2FDF78F1EB28}" srcOrd="0" destOrd="5" presId="urn:microsoft.com/office/officeart/2005/8/layout/vList6"/>
    <dgm:cxn modelId="{F6DB644D-91EC-4E00-A9B2-C05352BC7351}" srcId="{2D3B7147-B53F-4251-8011-3B849CB2E517}" destId="{35641EAD-7F82-47FD-AE34-3C19C70043B4}" srcOrd="1" destOrd="0" parTransId="{9565E9BD-882D-49F7-AA6C-BFD19805706A}" sibTransId="{A104C951-521D-4579-A8F7-D3E86C43B22A}"/>
    <dgm:cxn modelId="{A0B8ED51-5000-40D4-936D-09562BB336E4}" srcId="{C3420E07-DCF5-4487-BAD9-2D16AEBE1CDF}" destId="{0A6E90F6-EDA7-44FF-B546-76A88866CBB6}" srcOrd="0" destOrd="0" parTransId="{489D9158-9A16-4101-A34B-2A0D10A71810}" sibTransId="{2100DE26-E840-4E9F-8197-8DD8D05A7E45}"/>
    <dgm:cxn modelId="{214E4254-56A2-46E1-A44B-00BB2692E43C}" type="presOf" srcId="{F230BF00-68E5-4430-B4C8-39634600DE7A}" destId="{07446759-E8C0-4403-B120-3171D705F86E}" srcOrd="0" destOrd="0" presId="urn:microsoft.com/office/officeart/2005/8/layout/vList6"/>
    <dgm:cxn modelId="{73EA4559-DF83-40CE-BA13-32072BB42F00}" srcId="{2D3B7147-B53F-4251-8011-3B849CB2E517}" destId="{C3420E07-DCF5-4487-BAD9-2D16AEBE1CDF}" srcOrd="2" destOrd="0" parTransId="{1382D880-18A6-4171-B71F-9C1CC8DC27DD}" sibTransId="{52ECA710-5F05-40BC-9321-D3B5380621AA}"/>
    <dgm:cxn modelId="{BF7F0080-CF8C-4E29-A87E-E47E5EAED7AC}" type="presOf" srcId="{0A6E90F6-EDA7-44FF-B546-76A88866CBB6}" destId="{32C4BB1C-10DA-4F26-B53F-2FDF78F1EB28}" srcOrd="0" destOrd="0" presId="urn:microsoft.com/office/officeart/2005/8/layout/vList6"/>
    <dgm:cxn modelId="{DAB9788B-EAE0-403A-9463-ADD3E4F274DE}" srcId="{C3420E07-DCF5-4487-BAD9-2D16AEBE1CDF}" destId="{7946E68B-5362-4879-A217-ABB9BE426D29}" srcOrd="3" destOrd="0" parTransId="{1527EC0D-7BCB-4E8F-AD20-8E54FFDEF20C}" sibTransId="{2D57EBB0-0566-4D80-BF9E-D86AF9EAD84F}"/>
    <dgm:cxn modelId="{DC2D6D8D-CCAF-49F5-9506-D49E38FE62DB}" type="presOf" srcId="{2D3B7147-B53F-4251-8011-3B849CB2E517}" destId="{9E9CECB8-E484-4625-B5AB-8982FC222A19}" srcOrd="0" destOrd="0" presId="urn:microsoft.com/office/officeart/2005/8/layout/vList6"/>
    <dgm:cxn modelId="{4C23C794-24A9-4D20-A78E-7FA6AB2FB90A}" srcId="{C3420E07-DCF5-4487-BAD9-2D16AEBE1CDF}" destId="{8C3F2AE8-8F86-484A-8531-B5B7CFAE5FCA}" srcOrd="4" destOrd="0" parTransId="{72F204AF-28B0-4AD5-9D51-F9470C4B3DBC}" sibTransId="{8AD2C99D-5EA0-4E90-8973-EB0E499109E9}"/>
    <dgm:cxn modelId="{3DED0AA5-CE2D-4C20-B7C3-2C11B3E21B83}" type="presOf" srcId="{0BB2E004-9DA1-407B-8C22-5D0F14522005}" destId="{32C4BB1C-10DA-4F26-B53F-2FDF78F1EB28}" srcOrd="0" destOrd="2" presId="urn:microsoft.com/office/officeart/2005/8/layout/vList6"/>
    <dgm:cxn modelId="{0E4456A7-0BBB-4389-A747-2BD31CCC0A97}" srcId="{2D3B7147-B53F-4251-8011-3B849CB2E517}" destId="{EBE012FD-882B-493E-9FCC-3B2864BC73ED}" srcOrd="3" destOrd="0" parTransId="{6E2B01C6-F4D4-436E-91C0-658EDE8F359A}" sibTransId="{006FA65B-139B-4A35-A75D-1B25A2A34BAB}"/>
    <dgm:cxn modelId="{BE750AAB-36D6-4D27-BF9C-CBBCD6C0BE43}" type="presOf" srcId="{E1F16277-64C4-4099-9053-17CA7528FEDB}" destId="{EF2AD110-90D6-474B-B243-C6D2840EBABC}" srcOrd="0" destOrd="2" presId="urn:microsoft.com/office/officeart/2005/8/layout/vList6"/>
    <dgm:cxn modelId="{E74E4CB0-685F-4C34-B19D-EF21C2156393}" type="presOf" srcId="{EBE012FD-882B-493E-9FCC-3B2864BC73ED}" destId="{DD3B086E-05A7-4A42-92B1-9117188A6118}" srcOrd="0" destOrd="0" presId="urn:microsoft.com/office/officeart/2005/8/layout/vList6"/>
    <dgm:cxn modelId="{ABFD93B2-3AF1-4C42-8DEE-7F7D41A977AE}" type="presOf" srcId="{FE64FB70-69B3-48D8-83F0-F849F3F1DAF0}" destId="{E059BD07-F8AB-445D-9EA0-878276B7FC3C}" srcOrd="0" destOrd="0" presId="urn:microsoft.com/office/officeart/2005/8/layout/vList6"/>
    <dgm:cxn modelId="{BCFC0CB4-4B3E-42AF-A717-CF85354EA5C5}" srcId="{A2A3011C-EFBB-4701-A685-83362737928C}" destId="{FE64FB70-69B3-48D8-83F0-F849F3F1DAF0}" srcOrd="0" destOrd="0" parTransId="{0489CB2C-41F9-4B46-A641-A111F3394DB9}" sibTransId="{6BBEBB17-A2AA-4BD1-9C88-9083A7E5EDB1}"/>
    <dgm:cxn modelId="{3FAB40B6-741F-4EC5-9329-FBE4F28A5F8F}" type="presOf" srcId="{8C3F2AE8-8F86-484A-8531-B5B7CFAE5FCA}" destId="{32C4BB1C-10DA-4F26-B53F-2FDF78F1EB28}" srcOrd="0" destOrd="4" presId="urn:microsoft.com/office/officeart/2005/8/layout/vList6"/>
    <dgm:cxn modelId="{5020E9B7-73A8-4845-A841-8DACB5B28619}" srcId="{C3420E07-DCF5-4487-BAD9-2D16AEBE1CDF}" destId="{B6FD8276-8BA9-40B0-96D5-42A43C1FA00B}" srcOrd="5" destOrd="0" parTransId="{FCEFFB9C-55C9-49D4-B331-7D008E06F776}" sibTransId="{76BD1158-A37E-41F0-A85A-93F20BB23C61}"/>
    <dgm:cxn modelId="{15594CC0-ACB7-4E0B-A4C4-0CB296B327E6}" srcId="{3173E341-D0AB-4B81-84B3-7C2368F9658C}" destId="{46129CB0-20E9-4607-97CD-D8B39A6D13A6}" srcOrd="0" destOrd="0" parTransId="{A530998C-FE65-4EFC-AB94-57354CE376E8}" sibTransId="{57B78CC4-5DC0-49CA-B430-66B428E39A94}"/>
    <dgm:cxn modelId="{BACEB3E0-0CAF-493A-979E-E1C95970FA35}" type="presOf" srcId="{7946E68B-5362-4879-A217-ABB9BE426D29}" destId="{32C4BB1C-10DA-4F26-B53F-2FDF78F1EB28}" srcOrd="0" destOrd="3" presId="urn:microsoft.com/office/officeart/2005/8/layout/vList6"/>
    <dgm:cxn modelId="{292292E2-A255-464C-9981-60F86335E5F2}" srcId="{C3420E07-DCF5-4487-BAD9-2D16AEBE1CDF}" destId="{8E23113D-2B94-4A23-B0D7-C186FD4A4C0E}" srcOrd="1" destOrd="0" parTransId="{2E239E5B-9B35-4322-BF6B-4A0BBB015DEC}" sibTransId="{083AA62D-1759-4D55-8BC8-59D64D65F56F}"/>
    <dgm:cxn modelId="{83828EE8-DD25-479E-BBF9-0C986FE19B6E}" srcId="{C3420E07-DCF5-4487-BAD9-2D16AEBE1CDF}" destId="{0BB2E004-9DA1-407B-8C22-5D0F14522005}" srcOrd="2" destOrd="0" parTransId="{9876598C-5853-489B-A0E0-705720833295}" sibTransId="{D6946FCD-C16B-4E88-9FE9-EFB85F7EC33A}"/>
    <dgm:cxn modelId="{4B94D9F4-4A72-495B-A45B-5A74AE4EEA11}" type="presOf" srcId="{8E23113D-2B94-4A23-B0D7-C186FD4A4C0E}" destId="{32C4BB1C-10DA-4F26-B53F-2FDF78F1EB28}" srcOrd="0" destOrd="1" presId="urn:microsoft.com/office/officeart/2005/8/layout/vList6"/>
    <dgm:cxn modelId="{71895CF8-AD99-4883-A53B-70F72C979DFC}" type="presOf" srcId="{3173E341-D0AB-4B81-84B3-7C2368F9658C}" destId="{2FD11E70-04C1-4C3C-AE34-778F1B4BD687}" srcOrd="0" destOrd="0" presId="urn:microsoft.com/office/officeart/2005/8/layout/vList6"/>
    <dgm:cxn modelId="{73BDBA09-FBA8-4EA3-85A5-F6E3AA929F2D}" type="presParOf" srcId="{9E9CECB8-E484-4625-B5AB-8982FC222A19}" destId="{95F16D66-A920-4744-BE19-A4AE54491595}" srcOrd="0" destOrd="0" presId="urn:microsoft.com/office/officeart/2005/8/layout/vList6"/>
    <dgm:cxn modelId="{A658CCD5-E337-482F-9513-0D82685B71C7}" type="presParOf" srcId="{95F16D66-A920-4744-BE19-A4AE54491595}" destId="{2FD11E70-04C1-4C3C-AE34-778F1B4BD687}" srcOrd="0" destOrd="0" presId="urn:microsoft.com/office/officeart/2005/8/layout/vList6"/>
    <dgm:cxn modelId="{AFFE7E43-C50E-4EA2-BCC4-5CAEB6F5B2BB}" type="presParOf" srcId="{95F16D66-A920-4744-BE19-A4AE54491595}" destId="{55D2543F-02A8-481D-A110-54C393D17FCC}" srcOrd="1" destOrd="0" presId="urn:microsoft.com/office/officeart/2005/8/layout/vList6"/>
    <dgm:cxn modelId="{784DBC3D-CAB7-4319-8888-3707CFEE4F47}" type="presParOf" srcId="{9E9CECB8-E484-4625-B5AB-8982FC222A19}" destId="{F91B82E8-4E9C-4049-BABF-86CCC60EA234}" srcOrd="1" destOrd="0" presId="urn:microsoft.com/office/officeart/2005/8/layout/vList6"/>
    <dgm:cxn modelId="{5B470FDC-A1AC-4B44-9E09-0841A6093DD9}" type="presParOf" srcId="{9E9CECB8-E484-4625-B5AB-8982FC222A19}" destId="{0B9978FF-81B6-4E6A-BFEF-3B8FB1EDDEF1}" srcOrd="2" destOrd="0" presId="urn:microsoft.com/office/officeart/2005/8/layout/vList6"/>
    <dgm:cxn modelId="{55862FF8-BF6A-4AA1-93C3-C224A16B7F67}" type="presParOf" srcId="{0B9978FF-81B6-4E6A-BFEF-3B8FB1EDDEF1}" destId="{D295B0E2-5AE2-43E2-A854-9982F98D9212}" srcOrd="0" destOrd="0" presId="urn:microsoft.com/office/officeart/2005/8/layout/vList6"/>
    <dgm:cxn modelId="{B4BCDDF2-C30D-434C-B2DE-760EA39EF866}" type="presParOf" srcId="{0B9978FF-81B6-4E6A-BFEF-3B8FB1EDDEF1}" destId="{EF2AD110-90D6-474B-B243-C6D2840EBABC}" srcOrd="1" destOrd="0" presId="urn:microsoft.com/office/officeart/2005/8/layout/vList6"/>
    <dgm:cxn modelId="{BE204499-CDC4-44C2-AAC2-35B120926DF9}" type="presParOf" srcId="{9E9CECB8-E484-4625-B5AB-8982FC222A19}" destId="{4A1D4583-F678-4D29-8477-1AF4F45393FE}" srcOrd="3" destOrd="0" presId="urn:microsoft.com/office/officeart/2005/8/layout/vList6"/>
    <dgm:cxn modelId="{4255F61E-E9BA-40EF-BA5A-D4E4B73E9FB3}" type="presParOf" srcId="{9E9CECB8-E484-4625-B5AB-8982FC222A19}" destId="{8E8C45CB-485F-43B9-A1C7-A2DACEC5BBF4}" srcOrd="4" destOrd="0" presId="urn:microsoft.com/office/officeart/2005/8/layout/vList6"/>
    <dgm:cxn modelId="{9017F686-5451-4480-8F6C-797DD852681C}" type="presParOf" srcId="{8E8C45CB-485F-43B9-A1C7-A2DACEC5BBF4}" destId="{56E824A8-B63A-4750-A025-7FA29FE68230}" srcOrd="0" destOrd="0" presId="urn:microsoft.com/office/officeart/2005/8/layout/vList6"/>
    <dgm:cxn modelId="{2B1A6985-776D-4C4C-AB1F-14E3200FE246}" type="presParOf" srcId="{8E8C45CB-485F-43B9-A1C7-A2DACEC5BBF4}" destId="{32C4BB1C-10DA-4F26-B53F-2FDF78F1EB28}" srcOrd="1" destOrd="0" presId="urn:microsoft.com/office/officeart/2005/8/layout/vList6"/>
    <dgm:cxn modelId="{7A5B2F25-DBEA-4463-A083-6C607B7FFC96}" type="presParOf" srcId="{9E9CECB8-E484-4625-B5AB-8982FC222A19}" destId="{BD2BDCC6-BE7E-4480-87FD-835C3D9B7109}" srcOrd="5" destOrd="0" presId="urn:microsoft.com/office/officeart/2005/8/layout/vList6"/>
    <dgm:cxn modelId="{BB89C649-0F34-4D35-9750-98B9701D8100}" type="presParOf" srcId="{9E9CECB8-E484-4625-B5AB-8982FC222A19}" destId="{5B54FEAB-9A32-4EFF-9ED0-DF7F29AF4ADD}" srcOrd="6" destOrd="0" presId="urn:microsoft.com/office/officeart/2005/8/layout/vList6"/>
    <dgm:cxn modelId="{DA0E9078-0E69-47C7-8977-29765EC97456}" type="presParOf" srcId="{5B54FEAB-9A32-4EFF-9ED0-DF7F29AF4ADD}" destId="{DD3B086E-05A7-4A42-92B1-9117188A6118}" srcOrd="0" destOrd="0" presId="urn:microsoft.com/office/officeart/2005/8/layout/vList6"/>
    <dgm:cxn modelId="{E038EFFF-2F58-45A4-B423-F5A3CCEF2CDB}" type="presParOf" srcId="{5B54FEAB-9A32-4EFF-9ED0-DF7F29AF4ADD}" destId="{07446759-E8C0-4403-B120-3171D705F86E}" srcOrd="1" destOrd="0" presId="urn:microsoft.com/office/officeart/2005/8/layout/vList6"/>
    <dgm:cxn modelId="{5B4A87BC-3BF3-40A5-BC6A-F7005348F7E1}" type="presParOf" srcId="{9E9CECB8-E484-4625-B5AB-8982FC222A19}" destId="{FBD579AE-0052-470B-9F3E-9B4B19B34732}" srcOrd="7" destOrd="0" presId="urn:microsoft.com/office/officeart/2005/8/layout/vList6"/>
    <dgm:cxn modelId="{4C6C6FC6-569C-4090-99E1-1CCC4D9AD7CA}" type="presParOf" srcId="{9E9CECB8-E484-4625-B5AB-8982FC222A19}" destId="{98AC836B-7C63-4037-BDFC-7788F49E236F}" srcOrd="8" destOrd="0" presId="urn:microsoft.com/office/officeart/2005/8/layout/vList6"/>
    <dgm:cxn modelId="{88CF6FD8-15C8-4F82-9681-F35EE23D31C3}" type="presParOf" srcId="{98AC836B-7C63-4037-BDFC-7788F49E236F}" destId="{790FC597-5EC8-40A6-A603-E15C00DF9699}" srcOrd="0" destOrd="0" presId="urn:microsoft.com/office/officeart/2005/8/layout/vList6"/>
    <dgm:cxn modelId="{3270EA69-0937-4616-946E-56240F530781}" type="presParOf" srcId="{98AC836B-7C63-4037-BDFC-7788F49E236F}" destId="{E059BD07-F8AB-445D-9EA0-878276B7FC3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799D35-F81D-3145-925A-0BE92113DC9F}" type="doc">
      <dgm:prSet loTypeId="urn:microsoft.com/office/officeart/2005/8/layout/process1" loCatId="process" qsTypeId="urn:microsoft.com/office/officeart/2005/8/quickstyle/simple1" qsCatId="simple" csTypeId="urn:microsoft.com/office/officeart/2005/8/colors/colorful5" csCatId="colorful" phldr="1"/>
      <dgm:spPr/>
      <dgm:t>
        <a:bodyPr/>
        <a:lstStyle/>
        <a:p>
          <a:endParaRPr lang="en-US"/>
        </a:p>
      </dgm:t>
    </dgm:pt>
    <dgm:pt modelId="{E67A655A-0F41-E143-B53A-50E29B664AF1}" type="pres">
      <dgm:prSet presAssocID="{D4799D35-F81D-3145-925A-0BE92113DC9F}" presName="Name0" presStyleCnt="0">
        <dgm:presLayoutVars>
          <dgm:dir/>
          <dgm:resizeHandles val="exact"/>
        </dgm:presLayoutVars>
      </dgm:prSet>
      <dgm:spPr/>
    </dgm:pt>
  </dgm:ptLst>
  <dgm:cxnLst>
    <dgm:cxn modelId="{151B602B-A2A3-E244-B666-BE837B2BC035}" type="presOf" srcId="{D4799D35-F81D-3145-925A-0BE92113DC9F}" destId="{E67A655A-0F41-E143-B53A-50E29B664AF1}" srcOrd="0" destOrd="0" presId="urn:microsoft.com/office/officeart/2005/8/layout/process1"/>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5907A3-BD5A-4CEE-A125-024F172F3CA7}"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D29A0589-036E-4180-886C-1CE56F47E02B}">
      <dgm:prSet/>
      <dgm:spPr/>
      <dgm:t>
        <a:bodyPr/>
        <a:lstStyle/>
        <a:p>
          <a:r>
            <a:rPr lang="en-US"/>
            <a:t>Step 5: Defining iterations</a:t>
          </a:r>
        </a:p>
      </dgm:t>
    </dgm:pt>
    <dgm:pt modelId="{DBD0039D-6894-48ED-AFE5-6CB697BF53DD}" type="parTrans" cxnId="{1F4ADDC2-543E-4330-9784-C2347F482F3E}">
      <dgm:prSet/>
      <dgm:spPr/>
      <dgm:t>
        <a:bodyPr/>
        <a:lstStyle/>
        <a:p>
          <a:endParaRPr lang="en-US"/>
        </a:p>
      </dgm:t>
    </dgm:pt>
    <dgm:pt modelId="{2967485A-1016-45F1-8CCC-6B35DC44606B}" type="sibTrans" cxnId="{1F4ADDC2-543E-4330-9784-C2347F482F3E}">
      <dgm:prSet/>
      <dgm:spPr/>
      <dgm:t>
        <a:bodyPr/>
        <a:lstStyle/>
        <a:p>
          <a:endParaRPr lang="en-US"/>
        </a:p>
      </dgm:t>
    </dgm:pt>
    <dgm:pt modelId="{270EA0FB-460B-4971-A339-78486A31D068}">
      <dgm:prSet/>
      <dgm:spPr/>
      <dgm:t>
        <a:bodyPr/>
        <a:lstStyle/>
        <a:p>
          <a:r>
            <a:rPr lang="en-US"/>
            <a:t>Apply the Unified Process (UP) design phase</a:t>
          </a:r>
        </a:p>
      </dgm:t>
    </dgm:pt>
    <dgm:pt modelId="{FC63002D-4681-41A4-A8C6-8E6EEB8885AF}" type="parTrans" cxnId="{1E546CB4-5770-46D6-80A5-CF8A0AAAE274}">
      <dgm:prSet/>
      <dgm:spPr/>
      <dgm:t>
        <a:bodyPr/>
        <a:lstStyle/>
        <a:p>
          <a:endParaRPr lang="en-US"/>
        </a:p>
      </dgm:t>
    </dgm:pt>
    <dgm:pt modelId="{EC7840F3-6046-4B91-9F0B-253E9229B212}" type="sibTrans" cxnId="{1E546CB4-5770-46D6-80A5-CF8A0AAAE274}">
      <dgm:prSet/>
      <dgm:spPr/>
      <dgm:t>
        <a:bodyPr/>
        <a:lstStyle/>
        <a:p>
          <a:endParaRPr lang="en-US"/>
        </a:p>
      </dgm:t>
    </dgm:pt>
    <dgm:pt modelId="{3D9F166D-5AA8-40D1-9743-25317A587973}">
      <dgm:prSet/>
      <dgm:spPr/>
      <dgm:t>
        <a:bodyPr/>
        <a:lstStyle/>
        <a:p>
          <a:r>
            <a:rPr lang="en-US"/>
            <a:t>Define iterations from use case and package diagrams</a:t>
          </a:r>
        </a:p>
      </dgm:t>
    </dgm:pt>
    <dgm:pt modelId="{F3008A1E-D6AB-4FD3-B5B1-6629BB44A209}" type="parTrans" cxnId="{D7399421-4D75-4168-B9AA-A5959EBC1439}">
      <dgm:prSet/>
      <dgm:spPr/>
      <dgm:t>
        <a:bodyPr/>
        <a:lstStyle/>
        <a:p>
          <a:endParaRPr lang="en-US"/>
        </a:p>
      </dgm:t>
    </dgm:pt>
    <dgm:pt modelId="{F48A2B6A-7769-4B8E-91CA-F28FD6E32F47}" type="sibTrans" cxnId="{D7399421-4D75-4168-B9AA-A5959EBC1439}">
      <dgm:prSet/>
      <dgm:spPr/>
      <dgm:t>
        <a:bodyPr/>
        <a:lstStyle/>
        <a:p>
          <a:endParaRPr lang="en-US"/>
        </a:p>
      </dgm:t>
    </dgm:pt>
    <dgm:pt modelId="{A7F51780-2C01-4374-BA38-6630AF115D58}">
      <dgm:prSet/>
      <dgm:spPr/>
      <dgm:t>
        <a:bodyPr/>
        <a:lstStyle/>
        <a:p>
          <a:r>
            <a:rPr lang="en-US"/>
            <a:t>Step 6: Defining the system architecture</a:t>
          </a:r>
        </a:p>
      </dgm:t>
    </dgm:pt>
    <dgm:pt modelId="{384ABAC0-D1E0-4834-A9EB-86D5AA3F7CD2}" type="parTrans" cxnId="{D52558D1-7402-4ADB-99DF-C8F1760E3B83}">
      <dgm:prSet/>
      <dgm:spPr/>
      <dgm:t>
        <a:bodyPr/>
        <a:lstStyle/>
        <a:p>
          <a:endParaRPr lang="en-US"/>
        </a:p>
      </dgm:t>
    </dgm:pt>
    <dgm:pt modelId="{D9E2D4F6-1CF5-4919-800A-DA67BD216C79}" type="sibTrans" cxnId="{D52558D1-7402-4ADB-99DF-C8F1760E3B83}">
      <dgm:prSet/>
      <dgm:spPr/>
      <dgm:t>
        <a:bodyPr/>
        <a:lstStyle/>
        <a:p>
          <a:endParaRPr lang="en-US"/>
        </a:p>
      </dgm:t>
    </dgm:pt>
    <dgm:pt modelId="{A5195278-CE30-46CE-8CE9-353E53E8A708}">
      <dgm:prSet/>
      <dgm:spPr/>
      <dgm:t>
        <a:bodyPr/>
        <a:lstStyle/>
        <a:p>
          <a:r>
            <a:rPr lang="en-US"/>
            <a:t>Choose an architectural style  (MVC, 3 tiers,…)</a:t>
          </a:r>
        </a:p>
      </dgm:t>
    </dgm:pt>
    <dgm:pt modelId="{935FFAA8-1166-4F20-8257-F1B2BB369F15}" type="parTrans" cxnId="{10BD7C2B-AD2C-475F-AC8F-72B3922F8AB6}">
      <dgm:prSet/>
      <dgm:spPr/>
      <dgm:t>
        <a:bodyPr/>
        <a:lstStyle/>
        <a:p>
          <a:endParaRPr lang="en-US"/>
        </a:p>
      </dgm:t>
    </dgm:pt>
    <dgm:pt modelId="{1BFC6AFE-3A76-4E7C-B6AB-10E6CD076B3C}" type="sibTrans" cxnId="{10BD7C2B-AD2C-475F-AC8F-72B3922F8AB6}">
      <dgm:prSet/>
      <dgm:spPr/>
      <dgm:t>
        <a:bodyPr/>
        <a:lstStyle/>
        <a:p>
          <a:endParaRPr lang="en-US"/>
        </a:p>
      </dgm:t>
    </dgm:pt>
    <dgm:pt modelId="{7D8B9AF4-8333-614E-8683-F013BC579266}" type="pres">
      <dgm:prSet presAssocID="{B65907A3-BD5A-4CEE-A125-024F172F3CA7}" presName="linear" presStyleCnt="0">
        <dgm:presLayoutVars>
          <dgm:dir/>
          <dgm:animLvl val="lvl"/>
          <dgm:resizeHandles val="exact"/>
        </dgm:presLayoutVars>
      </dgm:prSet>
      <dgm:spPr/>
    </dgm:pt>
    <dgm:pt modelId="{B5388327-365B-4843-898B-ACA2949C16AA}" type="pres">
      <dgm:prSet presAssocID="{D29A0589-036E-4180-886C-1CE56F47E02B}" presName="parentLin" presStyleCnt="0"/>
      <dgm:spPr/>
    </dgm:pt>
    <dgm:pt modelId="{DB614892-BBD9-1342-A404-756095EB532B}" type="pres">
      <dgm:prSet presAssocID="{D29A0589-036E-4180-886C-1CE56F47E02B}" presName="parentLeftMargin" presStyleLbl="node1" presStyleIdx="0" presStyleCnt="2"/>
      <dgm:spPr/>
    </dgm:pt>
    <dgm:pt modelId="{CCF0A94D-526D-F64A-865D-1FB9C21F273F}" type="pres">
      <dgm:prSet presAssocID="{D29A0589-036E-4180-886C-1CE56F47E02B}" presName="parentText" presStyleLbl="node1" presStyleIdx="0" presStyleCnt="2">
        <dgm:presLayoutVars>
          <dgm:chMax val="0"/>
          <dgm:bulletEnabled val="1"/>
        </dgm:presLayoutVars>
      </dgm:prSet>
      <dgm:spPr/>
    </dgm:pt>
    <dgm:pt modelId="{BBCECE51-34F6-7242-B44F-F867E342760E}" type="pres">
      <dgm:prSet presAssocID="{D29A0589-036E-4180-886C-1CE56F47E02B}" presName="negativeSpace" presStyleCnt="0"/>
      <dgm:spPr/>
    </dgm:pt>
    <dgm:pt modelId="{6770CBD6-B2A4-894A-ADCE-B23EF694AC3E}" type="pres">
      <dgm:prSet presAssocID="{D29A0589-036E-4180-886C-1CE56F47E02B}" presName="childText" presStyleLbl="conFgAcc1" presStyleIdx="0" presStyleCnt="2">
        <dgm:presLayoutVars>
          <dgm:bulletEnabled val="1"/>
        </dgm:presLayoutVars>
      </dgm:prSet>
      <dgm:spPr/>
    </dgm:pt>
    <dgm:pt modelId="{4975C6DD-BEE0-3F46-9FA8-F5B004CFD0F8}" type="pres">
      <dgm:prSet presAssocID="{2967485A-1016-45F1-8CCC-6B35DC44606B}" presName="spaceBetweenRectangles" presStyleCnt="0"/>
      <dgm:spPr/>
    </dgm:pt>
    <dgm:pt modelId="{BA2AE370-F31F-3E49-AA67-3FB95E5D9EA0}" type="pres">
      <dgm:prSet presAssocID="{A7F51780-2C01-4374-BA38-6630AF115D58}" presName="parentLin" presStyleCnt="0"/>
      <dgm:spPr/>
    </dgm:pt>
    <dgm:pt modelId="{10DA0405-6E4A-0E47-B995-AB13FCD12004}" type="pres">
      <dgm:prSet presAssocID="{A7F51780-2C01-4374-BA38-6630AF115D58}" presName="parentLeftMargin" presStyleLbl="node1" presStyleIdx="0" presStyleCnt="2"/>
      <dgm:spPr/>
    </dgm:pt>
    <dgm:pt modelId="{0ED97971-FBCC-424B-9C93-9D91115240CF}" type="pres">
      <dgm:prSet presAssocID="{A7F51780-2C01-4374-BA38-6630AF115D58}" presName="parentText" presStyleLbl="node1" presStyleIdx="1" presStyleCnt="2">
        <dgm:presLayoutVars>
          <dgm:chMax val="0"/>
          <dgm:bulletEnabled val="1"/>
        </dgm:presLayoutVars>
      </dgm:prSet>
      <dgm:spPr/>
    </dgm:pt>
    <dgm:pt modelId="{C055D09E-6753-8240-BF26-CF28A6D3036B}" type="pres">
      <dgm:prSet presAssocID="{A7F51780-2C01-4374-BA38-6630AF115D58}" presName="negativeSpace" presStyleCnt="0"/>
      <dgm:spPr/>
    </dgm:pt>
    <dgm:pt modelId="{F3CDDB8A-9B1E-8D44-BD49-443B48A61EDD}" type="pres">
      <dgm:prSet presAssocID="{A7F51780-2C01-4374-BA38-6630AF115D58}" presName="childText" presStyleLbl="conFgAcc1" presStyleIdx="1" presStyleCnt="2">
        <dgm:presLayoutVars>
          <dgm:bulletEnabled val="1"/>
        </dgm:presLayoutVars>
      </dgm:prSet>
      <dgm:spPr/>
    </dgm:pt>
  </dgm:ptLst>
  <dgm:cxnLst>
    <dgm:cxn modelId="{9D20780C-8D5D-DC44-937D-FD6E1B7D2192}" type="presOf" srcId="{270EA0FB-460B-4971-A339-78486A31D068}" destId="{6770CBD6-B2A4-894A-ADCE-B23EF694AC3E}" srcOrd="0" destOrd="0" presId="urn:microsoft.com/office/officeart/2005/8/layout/list1"/>
    <dgm:cxn modelId="{579B161F-4557-4840-939F-2F86F13B74E1}" type="presOf" srcId="{D29A0589-036E-4180-886C-1CE56F47E02B}" destId="{DB614892-BBD9-1342-A404-756095EB532B}" srcOrd="0" destOrd="0" presId="urn:microsoft.com/office/officeart/2005/8/layout/list1"/>
    <dgm:cxn modelId="{3793B01F-792F-924E-B33D-8D8D1535E4E3}" type="presOf" srcId="{A7F51780-2C01-4374-BA38-6630AF115D58}" destId="{10DA0405-6E4A-0E47-B995-AB13FCD12004}" srcOrd="0" destOrd="0" presId="urn:microsoft.com/office/officeart/2005/8/layout/list1"/>
    <dgm:cxn modelId="{D7399421-4D75-4168-B9AA-A5959EBC1439}" srcId="{D29A0589-036E-4180-886C-1CE56F47E02B}" destId="{3D9F166D-5AA8-40D1-9743-25317A587973}" srcOrd="1" destOrd="0" parTransId="{F3008A1E-D6AB-4FD3-B5B1-6629BB44A209}" sibTransId="{F48A2B6A-7769-4B8E-91CA-F28FD6E32F47}"/>
    <dgm:cxn modelId="{05471C28-B854-7647-8818-DC3D935BDCDF}" type="presOf" srcId="{A7F51780-2C01-4374-BA38-6630AF115D58}" destId="{0ED97971-FBCC-424B-9C93-9D91115240CF}" srcOrd="1" destOrd="0" presId="urn:microsoft.com/office/officeart/2005/8/layout/list1"/>
    <dgm:cxn modelId="{10BD7C2B-AD2C-475F-AC8F-72B3922F8AB6}" srcId="{A7F51780-2C01-4374-BA38-6630AF115D58}" destId="{A5195278-CE30-46CE-8CE9-353E53E8A708}" srcOrd="0" destOrd="0" parTransId="{935FFAA8-1166-4F20-8257-F1B2BB369F15}" sibTransId="{1BFC6AFE-3A76-4E7C-B6AB-10E6CD076B3C}"/>
    <dgm:cxn modelId="{8A2DAD5E-65AF-5646-9417-B4AA7D67AF7A}" type="presOf" srcId="{B65907A3-BD5A-4CEE-A125-024F172F3CA7}" destId="{7D8B9AF4-8333-614E-8683-F013BC579266}" srcOrd="0" destOrd="0" presId="urn:microsoft.com/office/officeart/2005/8/layout/list1"/>
    <dgm:cxn modelId="{E764AFA3-4ADA-AF46-9897-1F58AA713B2F}" type="presOf" srcId="{A5195278-CE30-46CE-8CE9-353E53E8A708}" destId="{F3CDDB8A-9B1E-8D44-BD49-443B48A61EDD}" srcOrd="0" destOrd="0" presId="urn:microsoft.com/office/officeart/2005/8/layout/list1"/>
    <dgm:cxn modelId="{01E4F0A4-EBA1-4A4E-86B2-745FF4725A79}" type="presOf" srcId="{D29A0589-036E-4180-886C-1CE56F47E02B}" destId="{CCF0A94D-526D-F64A-865D-1FB9C21F273F}" srcOrd="1" destOrd="0" presId="urn:microsoft.com/office/officeart/2005/8/layout/list1"/>
    <dgm:cxn modelId="{1E546CB4-5770-46D6-80A5-CF8A0AAAE274}" srcId="{D29A0589-036E-4180-886C-1CE56F47E02B}" destId="{270EA0FB-460B-4971-A339-78486A31D068}" srcOrd="0" destOrd="0" parTransId="{FC63002D-4681-41A4-A8C6-8E6EEB8885AF}" sibTransId="{EC7840F3-6046-4B91-9F0B-253E9229B212}"/>
    <dgm:cxn modelId="{1F4ADDC2-543E-4330-9784-C2347F482F3E}" srcId="{B65907A3-BD5A-4CEE-A125-024F172F3CA7}" destId="{D29A0589-036E-4180-886C-1CE56F47E02B}" srcOrd="0" destOrd="0" parTransId="{DBD0039D-6894-48ED-AFE5-6CB697BF53DD}" sibTransId="{2967485A-1016-45F1-8CCC-6B35DC44606B}"/>
    <dgm:cxn modelId="{D3C77FCD-FB9D-5043-8E93-0F7DC1374CE7}" type="presOf" srcId="{3D9F166D-5AA8-40D1-9743-25317A587973}" destId="{6770CBD6-B2A4-894A-ADCE-B23EF694AC3E}" srcOrd="0" destOrd="1" presId="urn:microsoft.com/office/officeart/2005/8/layout/list1"/>
    <dgm:cxn modelId="{D52558D1-7402-4ADB-99DF-C8F1760E3B83}" srcId="{B65907A3-BD5A-4CEE-A125-024F172F3CA7}" destId="{A7F51780-2C01-4374-BA38-6630AF115D58}" srcOrd="1" destOrd="0" parTransId="{384ABAC0-D1E0-4834-A9EB-86D5AA3F7CD2}" sibTransId="{D9E2D4F6-1CF5-4919-800A-DA67BD216C79}"/>
    <dgm:cxn modelId="{966EEADF-6DA0-774B-9B15-99822E7303C5}" type="presParOf" srcId="{7D8B9AF4-8333-614E-8683-F013BC579266}" destId="{B5388327-365B-4843-898B-ACA2949C16AA}" srcOrd="0" destOrd="0" presId="urn:microsoft.com/office/officeart/2005/8/layout/list1"/>
    <dgm:cxn modelId="{4046CF7D-61EA-244C-8AE4-749DDF06B6F4}" type="presParOf" srcId="{B5388327-365B-4843-898B-ACA2949C16AA}" destId="{DB614892-BBD9-1342-A404-756095EB532B}" srcOrd="0" destOrd="0" presId="urn:microsoft.com/office/officeart/2005/8/layout/list1"/>
    <dgm:cxn modelId="{092F00F5-3AA6-F444-9FFF-FB0CE1D61956}" type="presParOf" srcId="{B5388327-365B-4843-898B-ACA2949C16AA}" destId="{CCF0A94D-526D-F64A-865D-1FB9C21F273F}" srcOrd="1" destOrd="0" presId="urn:microsoft.com/office/officeart/2005/8/layout/list1"/>
    <dgm:cxn modelId="{64447C3C-77CF-AC41-9052-C915FAE3FED2}" type="presParOf" srcId="{7D8B9AF4-8333-614E-8683-F013BC579266}" destId="{BBCECE51-34F6-7242-B44F-F867E342760E}" srcOrd="1" destOrd="0" presId="urn:microsoft.com/office/officeart/2005/8/layout/list1"/>
    <dgm:cxn modelId="{DD314C70-7C9D-CB46-AA43-291E043DDC22}" type="presParOf" srcId="{7D8B9AF4-8333-614E-8683-F013BC579266}" destId="{6770CBD6-B2A4-894A-ADCE-B23EF694AC3E}" srcOrd="2" destOrd="0" presId="urn:microsoft.com/office/officeart/2005/8/layout/list1"/>
    <dgm:cxn modelId="{A4189B87-BE47-2B4B-B514-1E06C3EA7BDD}" type="presParOf" srcId="{7D8B9AF4-8333-614E-8683-F013BC579266}" destId="{4975C6DD-BEE0-3F46-9FA8-F5B004CFD0F8}" srcOrd="3" destOrd="0" presId="urn:microsoft.com/office/officeart/2005/8/layout/list1"/>
    <dgm:cxn modelId="{1E0D5628-48DD-584C-AA93-0F434D28646A}" type="presParOf" srcId="{7D8B9AF4-8333-614E-8683-F013BC579266}" destId="{BA2AE370-F31F-3E49-AA67-3FB95E5D9EA0}" srcOrd="4" destOrd="0" presId="urn:microsoft.com/office/officeart/2005/8/layout/list1"/>
    <dgm:cxn modelId="{09707D7E-AB70-3048-8797-EB91377ED0C7}" type="presParOf" srcId="{BA2AE370-F31F-3E49-AA67-3FB95E5D9EA0}" destId="{10DA0405-6E4A-0E47-B995-AB13FCD12004}" srcOrd="0" destOrd="0" presId="urn:microsoft.com/office/officeart/2005/8/layout/list1"/>
    <dgm:cxn modelId="{3816573A-3F4D-3849-B9DA-3B9F0A2E973A}" type="presParOf" srcId="{BA2AE370-F31F-3E49-AA67-3FB95E5D9EA0}" destId="{0ED97971-FBCC-424B-9C93-9D91115240CF}" srcOrd="1" destOrd="0" presId="urn:microsoft.com/office/officeart/2005/8/layout/list1"/>
    <dgm:cxn modelId="{5630A391-B405-394D-8967-A4ADE92E7DDE}" type="presParOf" srcId="{7D8B9AF4-8333-614E-8683-F013BC579266}" destId="{C055D09E-6753-8240-BF26-CF28A6D3036B}" srcOrd="5" destOrd="0" presId="urn:microsoft.com/office/officeart/2005/8/layout/list1"/>
    <dgm:cxn modelId="{63B9E916-56BF-6343-AA16-8593051FEA18}" type="presParOf" srcId="{7D8B9AF4-8333-614E-8683-F013BC579266}" destId="{F3CDDB8A-9B1E-8D44-BD49-443B48A61E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0380F0-CCB4-4049-9B95-578C678CEEDF}"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546D40B-BABC-7E49-8D9A-5E4370595AA9}">
      <dgm:prSet phldrT="[Text]"/>
      <dgm:spPr/>
      <dgm:t>
        <a:bodyPr/>
        <a:lstStyle/>
        <a:p>
          <a:pPr rtl="0"/>
          <a:r>
            <a:rPr lang="en-US" dirty="0"/>
            <a:t>HIGH-LEVEL ARCHITECTURAL DESIGN MODEL</a:t>
          </a:r>
        </a:p>
      </dgm:t>
    </dgm:pt>
    <dgm:pt modelId="{6890D472-C042-8142-B529-76856C53A136}" type="parTrans" cxnId="{FCCAA8FC-192A-EA44-808F-1B9610344FFE}">
      <dgm:prSet/>
      <dgm:spPr/>
      <dgm:t>
        <a:bodyPr/>
        <a:lstStyle/>
        <a:p>
          <a:endParaRPr lang="en-US"/>
        </a:p>
      </dgm:t>
    </dgm:pt>
    <dgm:pt modelId="{3A761B07-6B48-D74D-85AB-C2B7E770CBB0}" type="sibTrans" cxnId="{FCCAA8FC-192A-EA44-808F-1B9610344FFE}">
      <dgm:prSet/>
      <dgm:spPr/>
      <dgm:t>
        <a:bodyPr/>
        <a:lstStyle/>
        <a:p>
          <a:endParaRPr lang="en-US"/>
        </a:p>
      </dgm:t>
    </dgm:pt>
    <dgm:pt modelId="{7A8EB2FA-9A64-1F44-ABDD-C89C1D60B16C}">
      <dgm:prSet phldrT="[Text]"/>
      <dgm:spPr/>
      <dgm:t>
        <a:bodyPr/>
        <a:lstStyle/>
        <a:p>
          <a:pPr rtl="0"/>
          <a:r>
            <a:rPr lang="en-US" dirty="0"/>
            <a:t>MULTILAYERED PATTERN</a:t>
          </a:r>
        </a:p>
      </dgm:t>
    </dgm:pt>
    <dgm:pt modelId="{59D8A831-CBC7-CD40-8E29-90E7AED5BC6E}" type="parTrans" cxnId="{67BC9415-93C2-B04E-AB22-43602595B2CF}">
      <dgm:prSet/>
      <dgm:spPr/>
    </dgm:pt>
    <dgm:pt modelId="{FE3B9249-8339-EF44-B32B-32D5300F6341}" type="sibTrans" cxnId="{67BC9415-93C2-B04E-AB22-43602595B2CF}">
      <dgm:prSet/>
      <dgm:spPr/>
    </dgm:pt>
    <dgm:pt modelId="{9E366986-B843-9449-8406-60C4FE13DFD1}">
      <dgm:prSet phldrT="[Text]"/>
      <dgm:spPr/>
      <dgm:t>
        <a:bodyPr/>
        <a:lstStyle/>
        <a:p>
          <a:pPr rtl="0"/>
          <a:r>
            <a:rPr lang="en-US" dirty="0"/>
            <a:t>UP</a:t>
          </a:r>
          <a:br>
            <a:rPr lang="en-US" dirty="0"/>
          </a:br>
          <a:br>
            <a:rPr lang="en-US" dirty="0"/>
          </a:br>
          <a:endParaRPr lang="en-US" dirty="0"/>
        </a:p>
      </dgm:t>
    </dgm:pt>
    <dgm:pt modelId="{123344D2-BB41-4A44-A9C0-30E47C165EB7}" type="parTrans" cxnId="{59256813-5F18-7D4D-8EEB-CBA92E57703D}">
      <dgm:prSet/>
      <dgm:spPr/>
    </dgm:pt>
    <dgm:pt modelId="{D5C0C17F-A99F-544C-BEEA-A8876991FEFF}" type="sibTrans" cxnId="{59256813-5F18-7D4D-8EEB-CBA92E57703D}">
      <dgm:prSet/>
      <dgm:spPr/>
    </dgm:pt>
    <dgm:pt modelId="{0AEFD62B-44AE-8B4B-AD1F-629C109227DE}">
      <dgm:prSet phldrT="[Text]"/>
      <dgm:spPr/>
      <dgm:t>
        <a:bodyPr/>
        <a:lstStyle/>
        <a:p>
          <a:pPr rtl="0"/>
          <a:r>
            <a:rPr lang="en-US" dirty="0"/>
            <a:t>ANALYSIS MODEL</a:t>
          </a:r>
        </a:p>
      </dgm:t>
    </dgm:pt>
    <dgm:pt modelId="{63B845B2-9434-424F-9AA9-171B06DC62C0}" type="parTrans" cxnId="{40FFA388-82E1-D844-96D4-50C98D872914}">
      <dgm:prSet/>
      <dgm:spPr/>
    </dgm:pt>
    <dgm:pt modelId="{81A40161-E1B9-A340-8996-F51BD3C9F232}" type="sibTrans" cxnId="{40FFA388-82E1-D844-96D4-50C98D872914}">
      <dgm:prSet/>
      <dgm:spPr/>
    </dgm:pt>
    <dgm:pt modelId="{7C2107DD-48FA-5C4B-8439-BCB60AC765C2}">
      <dgm:prSet phldrT="[Text]"/>
      <dgm:spPr/>
      <dgm:t>
        <a:bodyPr/>
        <a:lstStyle/>
        <a:p>
          <a:pPr rtl="0"/>
          <a:r>
            <a:rPr lang="en-US" dirty="0"/>
            <a:t>BUSINESS MODEL</a:t>
          </a:r>
        </a:p>
      </dgm:t>
    </dgm:pt>
    <dgm:pt modelId="{6751329E-3A96-6340-B565-64F229BBE0BE}" type="parTrans" cxnId="{2DD937C7-8373-594F-9DD1-23D5533D467B}">
      <dgm:prSet/>
      <dgm:spPr/>
    </dgm:pt>
    <dgm:pt modelId="{F1A5508C-3A51-F848-B076-FF1CDF8F1EED}" type="sibTrans" cxnId="{2DD937C7-8373-594F-9DD1-23D5533D467B}">
      <dgm:prSet/>
      <dgm:spPr/>
    </dgm:pt>
    <dgm:pt modelId="{FD29B630-1D0B-8843-9BE5-CA4772FB3C97}">
      <dgm:prSet phldrT="[Text]"/>
      <dgm:spPr/>
      <dgm:t>
        <a:bodyPr/>
        <a:lstStyle/>
        <a:p>
          <a:pPr rtl="0"/>
          <a:r>
            <a:rPr lang="en-US" dirty="0"/>
            <a:t>USE CASE DIAGRAM</a:t>
          </a:r>
          <a:br>
            <a:rPr lang="en-US" dirty="0"/>
          </a:br>
          <a:r>
            <a:rPr lang="en-US" dirty="0"/>
            <a:t>SYSTEM SEQUENCE DIAGRAM</a:t>
          </a:r>
          <a:br>
            <a:rPr lang="en-US" dirty="0"/>
          </a:br>
          <a:r>
            <a:rPr lang="en-US" dirty="0"/>
            <a:t>DOMAIN CLASS DIAGRAM</a:t>
          </a:r>
        </a:p>
      </dgm:t>
    </dgm:pt>
    <dgm:pt modelId="{8FBFD57B-844A-F04B-A362-AF5E2CE825F3}" type="parTrans" cxnId="{FF54B9F2-AE07-5A4B-AE4B-BFD628D3BBB2}">
      <dgm:prSet/>
      <dgm:spPr/>
    </dgm:pt>
    <dgm:pt modelId="{9D9066FC-8843-3B40-AB31-75F0269EA3E1}" type="sibTrans" cxnId="{FF54B9F2-AE07-5A4B-AE4B-BFD628D3BBB2}">
      <dgm:prSet/>
      <dgm:spPr/>
    </dgm:pt>
    <dgm:pt modelId="{972FFE70-07DE-4044-AAB9-59E17CE727B1}">
      <dgm:prSet phldrT="[Text]"/>
      <dgm:spPr/>
      <dgm:t>
        <a:bodyPr/>
        <a:lstStyle/>
        <a:p>
          <a:pPr rtl="0"/>
          <a:r>
            <a:rPr lang="en-US" dirty="0"/>
            <a:t>ITERATIONS &amp; INCREMENTS</a:t>
          </a:r>
        </a:p>
      </dgm:t>
    </dgm:pt>
    <dgm:pt modelId="{74A85082-85E0-F440-BD3D-A46D674A6E06}" type="parTrans" cxnId="{101FF45F-BC5E-3342-A252-169711BFA3C3}">
      <dgm:prSet/>
      <dgm:spPr/>
    </dgm:pt>
    <dgm:pt modelId="{D51A8B75-CA3B-D942-A491-50CD5AE0C1BF}" type="sibTrans" cxnId="{101FF45F-BC5E-3342-A252-169711BFA3C3}">
      <dgm:prSet/>
      <dgm:spPr/>
    </dgm:pt>
    <dgm:pt modelId="{80666F54-E91A-EA45-9853-877E4B5BA26F}">
      <dgm:prSet phldrT="[Text]"/>
      <dgm:spPr/>
      <dgm:t>
        <a:bodyPr/>
        <a:lstStyle/>
        <a:p>
          <a:pPr rtl="0"/>
          <a:r>
            <a:rPr lang="en-US" dirty="0"/>
            <a:t>SOFTWARE ARCHITECTURE</a:t>
          </a:r>
        </a:p>
      </dgm:t>
    </dgm:pt>
    <dgm:pt modelId="{28B670ED-E8AD-5E46-99E3-A6E691C80D24}" type="parTrans" cxnId="{0A0E65BD-C30E-884E-AA49-A7F2504A0FEE}">
      <dgm:prSet/>
      <dgm:spPr/>
    </dgm:pt>
    <dgm:pt modelId="{D18C779E-599D-144D-BDA1-B18B385D5FC8}" type="sibTrans" cxnId="{0A0E65BD-C30E-884E-AA49-A7F2504A0FEE}">
      <dgm:prSet/>
      <dgm:spPr/>
    </dgm:pt>
    <dgm:pt modelId="{0EE592A9-B678-9149-A3ED-809A22FC4156}" type="pres">
      <dgm:prSet presAssocID="{1A0380F0-CCB4-4049-9B95-578C678CEEDF}" presName="diagram" presStyleCnt="0">
        <dgm:presLayoutVars>
          <dgm:dir/>
          <dgm:resizeHandles val="exact"/>
        </dgm:presLayoutVars>
      </dgm:prSet>
      <dgm:spPr/>
    </dgm:pt>
    <dgm:pt modelId="{5C5C2335-BF4F-7E41-8422-5252ABD53CE5}" type="pres">
      <dgm:prSet presAssocID="{7C2107DD-48FA-5C4B-8439-BCB60AC765C2}" presName="node" presStyleLbl="node1" presStyleIdx="0" presStyleCnt="4">
        <dgm:presLayoutVars>
          <dgm:bulletEnabled val="1"/>
        </dgm:presLayoutVars>
      </dgm:prSet>
      <dgm:spPr/>
    </dgm:pt>
    <dgm:pt modelId="{EE86B4AD-243D-484A-ABA1-17E1F8345851}" type="pres">
      <dgm:prSet presAssocID="{F1A5508C-3A51-F848-B076-FF1CDF8F1EED}" presName="sibTrans" presStyleCnt="0"/>
      <dgm:spPr/>
    </dgm:pt>
    <dgm:pt modelId="{DACA8597-B1BA-784A-9808-EB616718A603}" type="pres">
      <dgm:prSet presAssocID="{0AEFD62B-44AE-8B4B-AD1F-629C109227DE}" presName="node" presStyleLbl="node1" presStyleIdx="1" presStyleCnt="4">
        <dgm:presLayoutVars>
          <dgm:bulletEnabled val="1"/>
        </dgm:presLayoutVars>
      </dgm:prSet>
      <dgm:spPr/>
    </dgm:pt>
    <dgm:pt modelId="{3363DBA7-29FF-6A4E-BAF5-C84E993760E0}" type="pres">
      <dgm:prSet presAssocID="{81A40161-E1B9-A340-8996-F51BD3C9F232}" presName="sibTrans" presStyleCnt="0"/>
      <dgm:spPr/>
    </dgm:pt>
    <dgm:pt modelId="{F2C89E01-3E67-B341-A9E9-BFFAE4771254}" type="pres">
      <dgm:prSet presAssocID="{1546D40B-BABC-7E49-8D9A-5E4370595AA9}" presName="node" presStyleLbl="node1" presStyleIdx="2" presStyleCnt="4">
        <dgm:presLayoutVars>
          <dgm:bulletEnabled val="1"/>
        </dgm:presLayoutVars>
      </dgm:prSet>
      <dgm:spPr/>
    </dgm:pt>
    <dgm:pt modelId="{7A8556BE-B9B0-8443-8CE5-2723DA5BC68A}" type="pres">
      <dgm:prSet presAssocID="{3A761B07-6B48-D74D-85AB-C2B7E770CBB0}" presName="sibTrans" presStyleCnt="0"/>
      <dgm:spPr/>
    </dgm:pt>
    <dgm:pt modelId="{20948329-3C82-E841-8EC2-79DD9AA2A14F}" type="pres">
      <dgm:prSet presAssocID="{9E366986-B843-9449-8406-60C4FE13DFD1}" presName="node" presStyleLbl="node1" presStyleIdx="3" presStyleCnt="4">
        <dgm:presLayoutVars>
          <dgm:bulletEnabled val="1"/>
        </dgm:presLayoutVars>
      </dgm:prSet>
      <dgm:spPr/>
    </dgm:pt>
  </dgm:ptLst>
  <dgm:cxnLst>
    <dgm:cxn modelId="{59256813-5F18-7D4D-8EEB-CBA92E57703D}" srcId="{1A0380F0-CCB4-4049-9B95-578C678CEEDF}" destId="{9E366986-B843-9449-8406-60C4FE13DFD1}" srcOrd="3" destOrd="0" parTransId="{123344D2-BB41-4A44-A9C0-30E47C165EB7}" sibTransId="{D5C0C17F-A99F-544C-BEEA-A8876991FEFF}"/>
    <dgm:cxn modelId="{67BC9415-93C2-B04E-AB22-43602595B2CF}" srcId="{1546D40B-BABC-7E49-8D9A-5E4370595AA9}" destId="{7A8EB2FA-9A64-1F44-ABDD-C89C1D60B16C}" srcOrd="2" destOrd="0" parTransId="{59D8A831-CBC7-CD40-8E29-90E7AED5BC6E}" sibTransId="{FE3B9249-8339-EF44-B32B-32D5300F6341}"/>
    <dgm:cxn modelId="{4E18E726-B040-C749-A43B-439B9CC08DBE}" type="presOf" srcId="{9E366986-B843-9449-8406-60C4FE13DFD1}" destId="{20948329-3C82-E841-8EC2-79DD9AA2A14F}" srcOrd="0" destOrd="0" presId="urn:microsoft.com/office/officeart/2005/8/layout/default"/>
    <dgm:cxn modelId="{6868FA3C-4981-F645-8588-E0242FA55242}" type="presOf" srcId="{0AEFD62B-44AE-8B4B-AD1F-629C109227DE}" destId="{DACA8597-B1BA-784A-9808-EB616718A603}" srcOrd="0" destOrd="0" presId="urn:microsoft.com/office/officeart/2005/8/layout/default"/>
    <dgm:cxn modelId="{101FF45F-BC5E-3342-A252-169711BFA3C3}" srcId="{1546D40B-BABC-7E49-8D9A-5E4370595AA9}" destId="{972FFE70-07DE-4044-AAB9-59E17CE727B1}" srcOrd="0" destOrd="0" parTransId="{74A85082-85E0-F440-BD3D-A46D674A6E06}" sibTransId="{D51A8B75-CA3B-D942-A491-50CD5AE0C1BF}"/>
    <dgm:cxn modelId="{C8645B67-7A8B-AD40-9CD3-893A7D6BACEE}" type="presOf" srcId="{1A0380F0-CCB4-4049-9B95-578C678CEEDF}" destId="{0EE592A9-B678-9149-A3ED-809A22FC4156}" srcOrd="0" destOrd="0" presId="urn:microsoft.com/office/officeart/2005/8/layout/default"/>
    <dgm:cxn modelId="{436A374F-B29A-4E49-95EB-5DD0E13EB25F}" type="presOf" srcId="{972FFE70-07DE-4044-AAB9-59E17CE727B1}" destId="{F2C89E01-3E67-B341-A9E9-BFFAE4771254}" srcOrd="0" destOrd="1" presId="urn:microsoft.com/office/officeart/2005/8/layout/default"/>
    <dgm:cxn modelId="{F0668B79-12AE-0644-AD0A-6ACEE67C3724}" type="presOf" srcId="{7A8EB2FA-9A64-1F44-ABDD-C89C1D60B16C}" destId="{F2C89E01-3E67-B341-A9E9-BFFAE4771254}" srcOrd="0" destOrd="3" presId="urn:microsoft.com/office/officeart/2005/8/layout/default"/>
    <dgm:cxn modelId="{40FFA388-82E1-D844-96D4-50C98D872914}" srcId="{1A0380F0-CCB4-4049-9B95-578C678CEEDF}" destId="{0AEFD62B-44AE-8B4B-AD1F-629C109227DE}" srcOrd="1" destOrd="0" parTransId="{63B845B2-9434-424F-9AA9-171B06DC62C0}" sibTransId="{81A40161-E1B9-A340-8996-F51BD3C9F232}"/>
    <dgm:cxn modelId="{903C9B96-85E1-6240-8A3A-0FF37E7B1847}" type="presOf" srcId="{1546D40B-BABC-7E49-8D9A-5E4370595AA9}" destId="{F2C89E01-3E67-B341-A9E9-BFFAE4771254}" srcOrd="0" destOrd="0" presId="urn:microsoft.com/office/officeart/2005/8/layout/default"/>
    <dgm:cxn modelId="{BC17629D-DE01-0C4C-AC34-8E6B83C2E30E}" type="presOf" srcId="{80666F54-E91A-EA45-9853-877E4B5BA26F}" destId="{F2C89E01-3E67-B341-A9E9-BFFAE4771254}" srcOrd="0" destOrd="2" presId="urn:microsoft.com/office/officeart/2005/8/layout/default"/>
    <dgm:cxn modelId="{B3D522A4-1AFD-6142-8B7A-C2EED43AAC18}" type="presOf" srcId="{FD29B630-1D0B-8843-9BE5-CA4772FB3C97}" destId="{DACA8597-B1BA-784A-9808-EB616718A603}" srcOrd="0" destOrd="1" presId="urn:microsoft.com/office/officeart/2005/8/layout/default"/>
    <dgm:cxn modelId="{40445BB1-EDD7-F143-8D40-2CD44849674F}" type="presOf" srcId="{7C2107DD-48FA-5C4B-8439-BCB60AC765C2}" destId="{5C5C2335-BF4F-7E41-8422-5252ABD53CE5}" srcOrd="0" destOrd="0" presId="urn:microsoft.com/office/officeart/2005/8/layout/default"/>
    <dgm:cxn modelId="{0A0E65BD-C30E-884E-AA49-A7F2504A0FEE}" srcId="{1546D40B-BABC-7E49-8D9A-5E4370595AA9}" destId="{80666F54-E91A-EA45-9853-877E4B5BA26F}" srcOrd="1" destOrd="0" parTransId="{28B670ED-E8AD-5E46-99E3-A6E691C80D24}" sibTransId="{D18C779E-599D-144D-BDA1-B18B385D5FC8}"/>
    <dgm:cxn modelId="{2DD937C7-8373-594F-9DD1-23D5533D467B}" srcId="{1A0380F0-CCB4-4049-9B95-578C678CEEDF}" destId="{7C2107DD-48FA-5C4B-8439-BCB60AC765C2}" srcOrd="0" destOrd="0" parTransId="{6751329E-3A96-6340-B565-64F229BBE0BE}" sibTransId="{F1A5508C-3A51-F848-B076-FF1CDF8F1EED}"/>
    <dgm:cxn modelId="{FF54B9F2-AE07-5A4B-AE4B-BFD628D3BBB2}" srcId="{0AEFD62B-44AE-8B4B-AD1F-629C109227DE}" destId="{FD29B630-1D0B-8843-9BE5-CA4772FB3C97}" srcOrd="0" destOrd="0" parTransId="{8FBFD57B-844A-F04B-A362-AF5E2CE825F3}" sibTransId="{9D9066FC-8843-3B40-AB31-75F0269EA3E1}"/>
    <dgm:cxn modelId="{FCCAA8FC-192A-EA44-808F-1B9610344FFE}" srcId="{1A0380F0-CCB4-4049-9B95-578C678CEEDF}" destId="{1546D40B-BABC-7E49-8D9A-5E4370595AA9}" srcOrd="2" destOrd="0" parTransId="{6890D472-C042-8142-B529-76856C53A136}" sibTransId="{3A761B07-6B48-D74D-85AB-C2B7E770CBB0}"/>
    <dgm:cxn modelId="{F60E7DCB-A836-8B48-90CF-9C9D14FC0A2F}" type="presParOf" srcId="{0EE592A9-B678-9149-A3ED-809A22FC4156}" destId="{5C5C2335-BF4F-7E41-8422-5252ABD53CE5}" srcOrd="0" destOrd="0" presId="urn:microsoft.com/office/officeart/2005/8/layout/default"/>
    <dgm:cxn modelId="{853D6693-F49D-EF49-BBAC-D3C5933C16F9}" type="presParOf" srcId="{0EE592A9-B678-9149-A3ED-809A22FC4156}" destId="{EE86B4AD-243D-484A-ABA1-17E1F8345851}" srcOrd="1" destOrd="0" presId="urn:microsoft.com/office/officeart/2005/8/layout/default"/>
    <dgm:cxn modelId="{28E78F58-F0AF-5741-9A1C-8DD1DF1E290C}" type="presParOf" srcId="{0EE592A9-B678-9149-A3ED-809A22FC4156}" destId="{DACA8597-B1BA-784A-9808-EB616718A603}" srcOrd="2" destOrd="0" presId="urn:microsoft.com/office/officeart/2005/8/layout/default"/>
    <dgm:cxn modelId="{0034A409-EAEF-914E-9061-E4FA780DBC65}" type="presParOf" srcId="{0EE592A9-B678-9149-A3ED-809A22FC4156}" destId="{3363DBA7-29FF-6A4E-BAF5-C84E993760E0}" srcOrd="3" destOrd="0" presId="urn:microsoft.com/office/officeart/2005/8/layout/default"/>
    <dgm:cxn modelId="{CD42E874-B35D-9442-8289-66615C0CFADD}" type="presParOf" srcId="{0EE592A9-B678-9149-A3ED-809A22FC4156}" destId="{F2C89E01-3E67-B341-A9E9-BFFAE4771254}" srcOrd="4" destOrd="0" presId="urn:microsoft.com/office/officeart/2005/8/layout/default"/>
    <dgm:cxn modelId="{777EE43E-1657-B045-9223-E9C534118D3D}" type="presParOf" srcId="{0EE592A9-B678-9149-A3ED-809A22FC4156}" destId="{7A8556BE-B9B0-8443-8CE5-2723DA5BC68A}" srcOrd="5" destOrd="0" presId="urn:microsoft.com/office/officeart/2005/8/layout/default"/>
    <dgm:cxn modelId="{38DC5916-ABF1-C74A-BACA-6989C7D5EADB}" type="presParOf" srcId="{0EE592A9-B678-9149-A3ED-809A22FC4156}" destId="{20948329-3C82-E841-8EC2-79DD9AA2A14F}"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81213-F069-EA40-A22D-E1E339FC4BDE}">
      <dsp:nvSpPr>
        <dsp:cNvPr id="0" name=""/>
        <dsp:cNvSpPr/>
      </dsp:nvSpPr>
      <dsp:spPr>
        <a:xfrm>
          <a:off x="0" y="309765"/>
          <a:ext cx="7012370" cy="93600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CASE STUDY</a:t>
          </a:r>
        </a:p>
      </dsp:txBody>
      <dsp:txXfrm>
        <a:off x="45692" y="355457"/>
        <a:ext cx="6920986" cy="844616"/>
      </dsp:txXfrm>
    </dsp:sp>
    <dsp:sp modelId="{DFE28304-BBA9-9F46-A77A-2674A2683907}">
      <dsp:nvSpPr>
        <dsp:cNvPr id="0" name=""/>
        <dsp:cNvSpPr/>
      </dsp:nvSpPr>
      <dsp:spPr>
        <a:xfrm>
          <a:off x="0" y="1360965"/>
          <a:ext cx="7012370" cy="936000"/>
        </a:xfrm>
        <a:prstGeom prst="roundRect">
          <a:avLst/>
        </a:prstGeom>
        <a:solidFill>
          <a:schemeClr val="accent5">
            <a:hueOff val="1486885"/>
            <a:satOff val="-6580"/>
            <a:lumOff val="-660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BUSINESS MODEL</a:t>
          </a:r>
        </a:p>
      </dsp:txBody>
      <dsp:txXfrm>
        <a:off x="45692" y="1406657"/>
        <a:ext cx="6920986" cy="844616"/>
      </dsp:txXfrm>
    </dsp:sp>
    <dsp:sp modelId="{83655C6B-641F-704C-8E32-E7CC678B9C87}">
      <dsp:nvSpPr>
        <dsp:cNvPr id="0" name=""/>
        <dsp:cNvSpPr/>
      </dsp:nvSpPr>
      <dsp:spPr>
        <a:xfrm>
          <a:off x="0" y="2412165"/>
          <a:ext cx="7012370" cy="936000"/>
        </a:xfrm>
        <a:prstGeom prst="roundRect">
          <a:avLst/>
        </a:prstGeom>
        <a:solidFill>
          <a:schemeClr val="accent5">
            <a:hueOff val="2973771"/>
            <a:satOff val="-13160"/>
            <a:lumOff val="-1320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ANALYSIS MODEL</a:t>
          </a:r>
        </a:p>
      </dsp:txBody>
      <dsp:txXfrm>
        <a:off x="45692" y="2457857"/>
        <a:ext cx="6920986" cy="844616"/>
      </dsp:txXfrm>
    </dsp:sp>
    <dsp:sp modelId="{8901C831-1C2F-6445-9676-D30160B673D1}">
      <dsp:nvSpPr>
        <dsp:cNvPr id="0" name=""/>
        <dsp:cNvSpPr/>
      </dsp:nvSpPr>
      <dsp:spPr>
        <a:xfrm>
          <a:off x="0" y="3463365"/>
          <a:ext cx="7012370" cy="936000"/>
        </a:xfrm>
        <a:prstGeom prst="roundRect">
          <a:avLst/>
        </a:prstGeom>
        <a:solidFill>
          <a:schemeClr val="accent5">
            <a:hueOff val="4460656"/>
            <a:satOff val="-19740"/>
            <a:lumOff val="-1980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HIGH-LEVEL DESIGN MODEL</a:t>
          </a:r>
        </a:p>
      </dsp:txBody>
      <dsp:txXfrm>
        <a:off x="45692" y="3509057"/>
        <a:ext cx="6920986" cy="844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2543F-02A8-481D-A110-54C393D17FCC}">
      <dsp:nvSpPr>
        <dsp:cNvPr id="0" name=""/>
        <dsp:cNvSpPr/>
      </dsp:nvSpPr>
      <dsp:spPr>
        <a:xfrm>
          <a:off x="3261359" y="51253"/>
          <a:ext cx="4892040" cy="677900"/>
        </a:xfrm>
        <a:prstGeom prst="rightArrow">
          <a:avLst>
            <a:gd name="adj1" fmla="val 75000"/>
            <a:gd name="adj2" fmla="val 50000"/>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Step 1: Business Modeling</a:t>
          </a:r>
        </a:p>
      </dsp:txBody>
      <dsp:txXfrm>
        <a:off x="3261359" y="135991"/>
        <a:ext cx="4637828" cy="508425"/>
      </dsp:txXfrm>
    </dsp:sp>
    <dsp:sp modelId="{2FD11E70-04C1-4C3C-AE34-778F1B4BD687}">
      <dsp:nvSpPr>
        <dsp:cNvPr id="0" name=""/>
        <dsp:cNvSpPr/>
      </dsp:nvSpPr>
      <dsp:spPr>
        <a:xfrm>
          <a:off x="0" y="2184"/>
          <a:ext cx="3261360" cy="776038"/>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Business model</a:t>
          </a:r>
        </a:p>
      </dsp:txBody>
      <dsp:txXfrm>
        <a:off x="37883" y="40067"/>
        <a:ext cx="3185594" cy="700272"/>
      </dsp:txXfrm>
    </dsp:sp>
    <dsp:sp modelId="{EF2AD110-90D6-474B-B243-C6D2840EBABC}">
      <dsp:nvSpPr>
        <dsp:cNvPr id="0" name=""/>
        <dsp:cNvSpPr/>
      </dsp:nvSpPr>
      <dsp:spPr>
        <a:xfrm>
          <a:off x="3261359" y="855827"/>
          <a:ext cx="4892040" cy="776038"/>
        </a:xfrm>
        <a:prstGeom prst="rightArrow">
          <a:avLst>
            <a:gd name="adj1" fmla="val 75000"/>
            <a:gd name="adj2" fmla="val 50000"/>
          </a:avLst>
        </a:prstGeom>
        <a:solidFill>
          <a:schemeClr val="accent3">
            <a:tint val="40000"/>
            <a:alpha val="90000"/>
            <a:hueOff val="2553974"/>
            <a:satOff val="-14103"/>
            <a:lumOff val="-575"/>
            <a:alphaOff val="0"/>
          </a:schemeClr>
        </a:solidFill>
        <a:ln w="22225" cap="rnd" cmpd="sng" algn="ctr">
          <a:solidFill>
            <a:schemeClr val="accent3">
              <a:tint val="40000"/>
              <a:alpha val="90000"/>
              <a:hueOff val="2553974"/>
              <a:satOff val="-14103"/>
              <a:lumOff val="-5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Step 2: Defining system requirements using a UCD and a TD</a:t>
          </a:r>
        </a:p>
        <a:p>
          <a:pPr marL="114300" lvl="1" indent="-114300" algn="l" defTabSz="533400">
            <a:lnSpc>
              <a:spcPct val="90000"/>
            </a:lnSpc>
            <a:spcBef>
              <a:spcPct val="0"/>
            </a:spcBef>
            <a:spcAft>
              <a:spcPct val="15000"/>
            </a:spcAft>
            <a:buChar char="•"/>
          </a:pPr>
          <a:r>
            <a:rPr lang="en-US" sz="1200" kern="1200" dirty="0"/>
            <a:t>Step 3: Defining system requirements using a SSD</a:t>
          </a:r>
        </a:p>
        <a:p>
          <a:pPr marL="114300" lvl="1" indent="-114300" algn="l" defTabSz="533400">
            <a:lnSpc>
              <a:spcPct val="90000"/>
            </a:lnSpc>
            <a:spcBef>
              <a:spcPct val="0"/>
            </a:spcBef>
            <a:spcAft>
              <a:spcPct val="15000"/>
            </a:spcAft>
            <a:buChar char="•"/>
          </a:pPr>
          <a:r>
            <a:rPr lang="en-US" sz="1200" kern="1200" dirty="0"/>
            <a:t>Step 4: Defining system requirements using a DCD</a:t>
          </a:r>
        </a:p>
      </dsp:txBody>
      <dsp:txXfrm>
        <a:off x="3261359" y="952832"/>
        <a:ext cx="4601026" cy="582028"/>
      </dsp:txXfrm>
    </dsp:sp>
    <dsp:sp modelId="{D295B0E2-5AE2-43E2-A854-9982F98D9212}">
      <dsp:nvSpPr>
        <dsp:cNvPr id="0" name=""/>
        <dsp:cNvSpPr/>
      </dsp:nvSpPr>
      <dsp:spPr>
        <a:xfrm>
          <a:off x="0" y="855827"/>
          <a:ext cx="3261360" cy="776038"/>
        </a:xfrm>
        <a:prstGeom prst="roundRect">
          <a:avLst/>
        </a:prstGeom>
        <a:solidFill>
          <a:schemeClr val="accent3">
            <a:hueOff val="2476490"/>
            <a:satOff val="-15488"/>
            <a:lumOff val="-10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Analysis Model</a:t>
          </a:r>
        </a:p>
      </dsp:txBody>
      <dsp:txXfrm>
        <a:off x="37883" y="893710"/>
        <a:ext cx="3185594" cy="700272"/>
      </dsp:txXfrm>
    </dsp:sp>
    <dsp:sp modelId="{32C4BB1C-10DA-4F26-B53F-2FDF78F1EB28}">
      <dsp:nvSpPr>
        <dsp:cNvPr id="0" name=""/>
        <dsp:cNvSpPr/>
      </dsp:nvSpPr>
      <dsp:spPr>
        <a:xfrm>
          <a:off x="3262951" y="1709469"/>
          <a:ext cx="4882489" cy="1524535"/>
        </a:xfrm>
        <a:prstGeom prst="rightArrow">
          <a:avLst>
            <a:gd name="adj1" fmla="val 75000"/>
            <a:gd name="adj2" fmla="val 50000"/>
          </a:avLst>
        </a:prstGeom>
        <a:solidFill>
          <a:schemeClr val="accent3">
            <a:tint val="40000"/>
            <a:alpha val="90000"/>
            <a:hueOff val="5107947"/>
            <a:satOff val="-28207"/>
            <a:lumOff val="-1150"/>
            <a:alphaOff val="0"/>
          </a:schemeClr>
        </a:solidFill>
        <a:ln w="22225" cap="rnd" cmpd="sng" algn="ctr">
          <a:solidFill>
            <a:schemeClr val="accent3">
              <a:tint val="40000"/>
              <a:alpha val="90000"/>
              <a:hueOff val="5107947"/>
              <a:satOff val="-28207"/>
              <a:lumOff val="-11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Step 5: Defining iterations</a:t>
          </a:r>
        </a:p>
        <a:p>
          <a:pPr marL="114300" lvl="1" indent="-114300" algn="l" defTabSz="533400">
            <a:lnSpc>
              <a:spcPct val="90000"/>
            </a:lnSpc>
            <a:spcBef>
              <a:spcPct val="0"/>
            </a:spcBef>
            <a:spcAft>
              <a:spcPct val="15000"/>
            </a:spcAft>
            <a:buChar char="•"/>
          </a:pPr>
          <a:r>
            <a:rPr lang="en-US" sz="1200" kern="1200" dirty="0"/>
            <a:t>Step 6: Defining the system architecture</a:t>
          </a:r>
        </a:p>
        <a:p>
          <a:pPr marL="114300" lvl="1" indent="-114300" algn="l" defTabSz="533400">
            <a:lnSpc>
              <a:spcPct val="90000"/>
            </a:lnSpc>
            <a:spcBef>
              <a:spcPct val="0"/>
            </a:spcBef>
            <a:spcAft>
              <a:spcPct val="15000"/>
            </a:spcAft>
            <a:buChar char="•"/>
          </a:pPr>
          <a:r>
            <a:rPr lang="en-US" sz="1200" kern="1200" dirty="0"/>
            <a:t>Step 7: Defining system operations (iteration by iteration</a:t>
          </a:r>
        </a:p>
        <a:p>
          <a:pPr marL="114300" lvl="1" indent="-114300" algn="l" defTabSz="533400">
            <a:lnSpc>
              <a:spcPct val="90000"/>
            </a:lnSpc>
            <a:spcBef>
              <a:spcPct val="0"/>
            </a:spcBef>
            <a:spcAft>
              <a:spcPct val="15000"/>
            </a:spcAft>
            <a:buChar char="•"/>
          </a:pPr>
          <a:r>
            <a:rPr lang="en-US" sz="1200" kern="1200" dirty="0"/>
            <a:t>Step 8: Refining  Interaction diagrams</a:t>
          </a:r>
        </a:p>
        <a:p>
          <a:pPr marL="114300" lvl="1" indent="-114300" algn="l" defTabSz="533400">
            <a:lnSpc>
              <a:spcPct val="90000"/>
            </a:lnSpc>
            <a:spcBef>
              <a:spcPct val="0"/>
            </a:spcBef>
            <a:spcAft>
              <a:spcPct val="15000"/>
            </a:spcAft>
            <a:buChar char="•"/>
          </a:pPr>
          <a:r>
            <a:rPr lang="en-US" sz="1200" kern="1200" dirty="0"/>
            <a:t>Step 9: Design class diagrams</a:t>
          </a:r>
        </a:p>
        <a:p>
          <a:pPr marL="114300" lvl="1" indent="-114300" algn="l" defTabSz="533400">
            <a:lnSpc>
              <a:spcPct val="90000"/>
            </a:lnSpc>
            <a:spcBef>
              <a:spcPct val="0"/>
            </a:spcBef>
            <a:spcAft>
              <a:spcPct val="15000"/>
            </a:spcAft>
            <a:buChar char="•"/>
          </a:pPr>
          <a:r>
            <a:rPr lang="en-US" sz="1200" kern="1200" dirty="0"/>
            <a:t>Step 10: Back to architecture</a:t>
          </a:r>
        </a:p>
      </dsp:txBody>
      <dsp:txXfrm>
        <a:off x="3262951" y="1900036"/>
        <a:ext cx="4310788" cy="1143401"/>
      </dsp:txXfrm>
    </dsp:sp>
    <dsp:sp modelId="{56E824A8-B63A-4750-A025-7FA29FE68230}">
      <dsp:nvSpPr>
        <dsp:cNvPr id="0" name=""/>
        <dsp:cNvSpPr/>
      </dsp:nvSpPr>
      <dsp:spPr>
        <a:xfrm>
          <a:off x="7958" y="2083718"/>
          <a:ext cx="3254993" cy="776038"/>
        </a:xfrm>
        <a:prstGeom prst="roundRect">
          <a:avLst/>
        </a:prstGeom>
        <a:solidFill>
          <a:schemeClr val="accent3">
            <a:hueOff val="4952981"/>
            <a:satOff val="-30976"/>
            <a:lumOff val="-21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Design Model</a:t>
          </a:r>
        </a:p>
      </dsp:txBody>
      <dsp:txXfrm>
        <a:off x="45841" y="2121601"/>
        <a:ext cx="3179227" cy="700272"/>
      </dsp:txXfrm>
    </dsp:sp>
    <dsp:sp modelId="{07446759-E8C0-4403-B120-3171D705F86E}">
      <dsp:nvSpPr>
        <dsp:cNvPr id="0" name=""/>
        <dsp:cNvSpPr/>
      </dsp:nvSpPr>
      <dsp:spPr>
        <a:xfrm>
          <a:off x="3261359" y="3311609"/>
          <a:ext cx="4892040" cy="776038"/>
        </a:xfrm>
        <a:prstGeom prst="rightArrow">
          <a:avLst>
            <a:gd name="adj1" fmla="val 75000"/>
            <a:gd name="adj2" fmla="val 50000"/>
          </a:avLst>
        </a:prstGeom>
        <a:solidFill>
          <a:schemeClr val="accent3">
            <a:tint val="40000"/>
            <a:alpha val="90000"/>
            <a:hueOff val="7661921"/>
            <a:satOff val="-42310"/>
            <a:lumOff val="-1725"/>
            <a:alphaOff val="0"/>
          </a:schemeClr>
        </a:solidFill>
        <a:ln w="22225" cap="rnd" cmpd="sng" algn="ctr">
          <a:solidFill>
            <a:schemeClr val="accent3">
              <a:tint val="40000"/>
              <a:alpha val="90000"/>
              <a:hueOff val="7661921"/>
              <a:satOff val="-42310"/>
              <a:lumOff val="-17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Step 11: Transition to OO code</a:t>
          </a:r>
        </a:p>
      </dsp:txBody>
      <dsp:txXfrm>
        <a:off x="3261359" y="3408614"/>
        <a:ext cx="4601026" cy="582028"/>
      </dsp:txXfrm>
    </dsp:sp>
    <dsp:sp modelId="{DD3B086E-05A7-4A42-92B1-9117188A6118}">
      <dsp:nvSpPr>
        <dsp:cNvPr id="0" name=""/>
        <dsp:cNvSpPr/>
      </dsp:nvSpPr>
      <dsp:spPr>
        <a:xfrm>
          <a:off x="0" y="3311609"/>
          <a:ext cx="3261360" cy="776038"/>
        </a:xfrm>
        <a:prstGeom prst="roundRect">
          <a:avLst/>
        </a:prstGeom>
        <a:solidFill>
          <a:schemeClr val="accent3">
            <a:hueOff val="7429471"/>
            <a:satOff val="-46464"/>
            <a:lumOff val="-323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Implementation Model</a:t>
          </a:r>
        </a:p>
      </dsp:txBody>
      <dsp:txXfrm>
        <a:off x="37883" y="3349492"/>
        <a:ext cx="3185594" cy="700272"/>
      </dsp:txXfrm>
    </dsp:sp>
    <dsp:sp modelId="{E059BD07-F8AB-445D-9EA0-878276B7FC3C}">
      <dsp:nvSpPr>
        <dsp:cNvPr id="0" name=""/>
        <dsp:cNvSpPr/>
      </dsp:nvSpPr>
      <dsp:spPr>
        <a:xfrm>
          <a:off x="3261359" y="4165251"/>
          <a:ext cx="4892040" cy="776038"/>
        </a:xfrm>
        <a:prstGeom prst="rightArrow">
          <a:avLst>
            <a:gd name="adj1" fmla="val 75000"/>
            <a:gd name="adj2" fmla="val 50000"/>
          </a:avLst>
        </a:prstGeom>
        <a:solidFill>
          <a:schemeClr val="accent3">
            <a:tint val="40000"/>
            <a:alpha val="90000"/>
            <a:hueOff val="10215894"/>
            <a:satOff val="-56414"/>
            <a:lumOff val="-2300"/>
            <a:alphaOff val="0"/>
          </a:schemeClr>
        </a:solidFill>
        <a:ln w="22225" cap="rnd" cmpd="sng" algn="ctr">
          <a:solidFill>
            <a:schemeClr val="accent3">
              <a:tint val="40000"/>
              <a:alpha val="90000"/>
              <a:hueOff val="10215894"/>
              <a:satOff val="-56414"/>
              <a:lumOff val="-230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Step 12: Use component and deployment diagrams</a:t>
          </a:r>
        </a:p>
      </dsp:txBody>
      <dsp:txXfrm>
        <a:off x="3261359" y="4262256"/>
        <a:ext cx="4601026" cy="582028"/>
      </dsp:txXfrm>
    </dsp:sp>
    <dsp:sp modelId="{790FC597-5EC8-40A6-A603-E15C00DF9699}">
      <dsp:nvSpPr>
        <dsp:cNvPr id="0" name=""/>
        <dsp:cNvSpPr/>
      </dsp:nvSpPr>
      <dsp:spPr>
        <a:xfrm>
          <a:off x="0" y="4165251"/>
          <a:ext cx="3261360" cy="776038"/>
        </a:xfrm>
        <a:prstGeom prst="roundRect">
          <a:avLst/>
        </a:prstGeom>
        <a:solidFill>
          <a:schemeClr val="accent3">
            <a:hueOff val="9905962"/>
            <a:satOff val="-61952"/>
            <a:lumOff val="-431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Deployment Model</a:t>
          </a:r>
        </a:p>
      </dsp:txBody>
      <dsp:txXfrm>
        <a:off x="37883" y="4203134"/>
        <a:ext cx="3185594" cy="700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0CBD6-B2A4-894A-ADCE-B23EF694AC3E}">
      <dsp:nvSpPr>
        <dsp:cNvPr id="0" name=""/>
        <dsp:cNvSpPr/>
      </dsp:nvSpPr>
      <dsp:spPr>
        <a:xfrm>
          <a:off x="0" y="410565"/>
          <a:ext cx="7012370" cy="2253825"/>
        </a:xfrm>
        <a:prstGeom prst="rect">
          <a:avLst/>
        </a:prstGeom>
        <a:solidFill>
          <a:schemeClr val="lt1">
            <a:alpha val="90000"/>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562356" rIns="544238"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Apply the Unified Process (UP) design phase</a:t>
          </a:r>
        </a:p>
        <a:p>
          <a:pPr marL="228600" lvl="1" indent="-228600" algn="l" defTabSz="1200150">
            <a:lnSpc>
              <a:spcPct val="90000"/>
            </a:lnSpc>
            <a:spcBef>
              <a:spcPct val="0"/>
            </a:spcBef>
            <a:spcAft>
              <a:spcPct val="15000"/>
            </a:spcAft>
            <a:buChar char="•"/>
          </a:pPr>
          <a:r>
            <a:rPr lang="en-US" sz="2700" kern="1200"/>
            <a:t>Define iterations from use case and package diagrams</a:t>
          </a:r>
        </a:p>
      </dsp:txBody>
      <dsp:txXfrm>
        <a:off x="0" y="410565"/>
        <a:ext cx="7012370" cy="2253825"/>
      </dsp:txXfrm>
    </dsp:sp>
    <dsp:sp modelId="{CCF0A94D-526D-F64A-865D-1FB9C21F273F}">
      <dsp:nvSpPr>
        <dsp:cNvPr id="0" name=""/>
        <dsp:cNvSpPr/>
      </dsp:nvSpPr>
      <dsp:spPr>
        <a:xfrm>
          <a:off x="350618" y="12045"/>
          <a:ext cx="4908659" cy="79704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1200150">
            <a:lnSpc>
              <a:spcPct val="90000"/>
            </a:lnSpc>
            <a:spcBef>
              <a:spcPct val="0"/>
            </a:spcBef>
            <a:spcAft>
              <a:spcPct val="35000"/>
            </a:spcAft>
            <a:buNone/>
          </a:pPr>
          <a:r>
            <a:rPr lang="en-US" sz="2700" kern="1200"/>
            <a:t>Step 5: Defining iterations</a:t>
          </a:r>
        </a:p>
      </dsp:txBody>
      <dsp:txXfrm>
        <a:off x="389526" y="50953"/>
        <a:ext cx="4830843" cy="719224"/>
      </dsp:txXfrm>
    </dsp:sp>
    <dsp:sp modelId="{F3CDDB8A-9B1E-8D44-BD49-443B48A61EDD}">
      <dsp:nvSpPr>
        <dsp:cNvPr id="0" name=""/>
        <dsp:cNvSpPr/>
      </dsp:nvSpPr>
      <dsp:spPr>
        <a:xfrm>
          <a:off x="0" y="3208710"/>
          <a:ext cx="7012370" cy="1488375"/>
        </a:xfrm>
        <a:prstGeom prst="rect">
          <a:avLst/>
        </a:prstGeom>
        <a:solidFill>
          <a:schemeClr val="lt1">
            <a:alpha val="90000"/>
            <a:hueOff val="0"/>
            <a:satOff val="0"/>
            <a:lumOff val="0"/>
            <a:alphaOff val="0"/>
          </a:schemeClr>
        </a:solidFill>
        <a:ln w="12700" cap="rnd" cmpd="sng" algn="ctr">
          <a:solidFill>
            <a:schemeClr val="accent2">
              <a:hueOff val="907195"/>
              <a:satOff val="-13789"/>
              <a:lumOff val="1215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4238" tIns="562356" rIns="544238"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Choose an architectural style  (MVC, 3 tiers,…)</a:t>
          </a:r>
        </a:p>
      </dsp:txBody>
      <dsp:txXfrm>
        <a:off x="0" y="3208710"/>
        <a:ext cx="7012370" cy="1488375"/>
      </dsp:txXfrm>
    </dsp:sp>
    <dsp:sp modelId="{0ED97971-FBCC-424B-9C93-9D91115240CF}">
      <dsp:nvSpPr>
        <dsp:cNvPr id="0" name=""/>
        <dsp:cNvSpPr/>
      </dsp:nvSpPr>
      <dsp:spPr>
        <a:xfrm>
          <a:off x="350618" y="2810190"/>
          <a:ext cx="4908659" cy="797040"/>
        </a:xfrm>
        <a:prstGeom prst="roundRect">
          <a:avLst/>
        </a:prstGeom>
        <a:gradFill rotWithShape="0">
          <a:gsLst>
            <a:gs pos="0">
              <a:schemeClr val="accent2">
                <a:hueOff val="907195"/>
                <a:satOff val="-13789"/>
                <a:lumOff val="12157"/>
                <a:alphaOff val="0"/>
                <a:tint val="98000"/>
                <a:lumMod val="110000"/>
              </a:schemeClr>
            </a:gs>
            <a:gs pos="84000">
              <a:schemeClr val="accent2">
                <a:hueOff val="907195"/>
                <a:satOff val="-13789"/>
                <a:lumOff val="1215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5536" tIns="0" rIns="185536" bIns="0" numCol="1" spcCol="1270" anchor="ctr" anchorCtr="0">
          <a:noAutofit/>
        </a:bodyPr>
        <a:lstStyle/>
        <a:p>
          <a:pPr marL="0" lvl="0" indent="0" algn="l" defTabSz="1200150">
            <a:lnSpc>
              <a:spcPct val="90000"/>
            </a:lnSpc>
            <a:spcBef>
              <a:spcPct val="0"/>
            </a:spcBef>
            <a:spcAft>
              <a:spcPct val="35000"/>
            </a:spcAft>
            <a:buNone/>
          </a:pPr>
          <a:r>
            <a:rPr lang="en-US" sz="2700" kern="1200"/>
            <a:t>Step 6: Defining the system architecture</a:t>
          </a:r>
        </a:p>
      </dsp:txBody>
      <dsp:txXfrm>
        <a:off x="389526" y="2849098"/>
        <a:ext cx="4830843" cy="7192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C2335-BF4F-7E41-8422-5252ABD53CE5}">
      <dsp:nvSpPr>
        <dsp:cNvPr id="0" name=""/>
        <dsp:cNvSpPr/>
      </dsp:nvSpPr>
      <dsp:spPr>
        <a:xfrm>
          <a:off x="990972" y="1242"/>
          <a:ext cx="2827501" cy="1696501"/>
        </a:xfrm>
        <a:prstGeom prst="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BUSINESS MODEL</a:t>
          </a:r>
        </a:p>
      </dsp:txBody>
      <dsp:txXfrm>
        <a:off x="990972" y="1242"/>
        <a:ext cx="2827501" cy="1696501"/>
      </dsp:txXfrm>
    </dsp:sp>
    <dsp:sp modelId="{DACA8597-B1BA-784A-9808-EB616718A603}">
      <dsp:nvSpPr>
        <dsp:cNvPr id="0" name=""/>
        <dsp:cNvSpPr/>
      </dsp:nvSpPr>
      <dsp:spPr>
        <a:xfrm>
          <a:off x="4101224" y="1242"/>
          <a:ext cx="2827501" cy="1696501"/>
        </a:xfrm>
        <a:prstGeom prst="rect">
          <a:avLst/>
        </a:prstGeom>
        <a:solidFill>
          <a:schemeClr val="accent3">
            <a:hueOff val="3301987"/>
            <a:satOff val="-20651"/>
            <a:lumOff val="-143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t>ANALYSIS MODEL</a:t>
          </a:r>
        </a:p>
        <a:p>
          <a:pPr marL="114300" lvl="1" indent="-114300" algn="l" defTabSz="666750" rtl="0">
            <a:lnSpc>
              <a:spcPct val="90000"/>
            </a:lnSpc>
            <a:spcBef>
              <a:spcPct val="0"/>
            </a:spcBef>
            <a:spcAft>
              <a:spcPct val="15000"/>
            </a:spcAft>
            <a:buChar char="•"/>
          </a:pPr>
          <a:r>
            <a:rPr lang="en-US" sz="1500" kern="1200" dirty="0"/>
            <a:t>USE CASE DIAGRAM</a:t>
          </a:r>
          <a:br>
            <a:rPr lang="en-US" sz="1500" kern="1200" dirty="0"/>
          </a:br>
          <a:r>
            <a:rPr lang="en-US" sz="1500" kern="1200" dirty="0"/>
            <a:t>SYSTEM SEQUENCE DIAGRAM</a:t>
          </a:r>
          <a:br>
            <a:rPr lang="en-US" sz="1500" kern="1200" dirty="0"/>
          </a:br>
          <a:r>
            <a:rPr lang="en-US" sz="1500" kern="1200" dirty="0"/>
            <a:t>DOMAIN CLASS DIAGRAM</a:t>
          </a:r>
        </a:p>
      </dsp:txBody>
      <dsp:txXfrm>
        <a:off x="4101224" y="1242"/>
        <a:ext cx="2827501" cy="1696501"/>
      </dsp:txXfrm>
    </dsp:sp>
    <dsp:sp modelId="{F2C89E01-3E67-B341-A9E9-BFFAE4771254}">
      <dsp:nvSpPr>
        <dsp:cNvPr id="0" name=""/>
        <dsp:cNvSpPr/>
      </dsp:nvSpPr>
      <dsp:spPr>
        <a:xfrm>
          <a:off x="7211476" y="1242"/>
          <a:ext cx="2827501" cy="1696501"/>
        </a:xfrm>
        <a:prstGeom prst="rect">
          <a:avLst/>
        </a:prstGeom>
        <a:solidFill>
          <a:schemeClr val="accent3">
            <a:hueOff val="6603975"/>
            <a:satOff val="-41301"/>
            <a:lumOff val="-287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n-US" sz="1900" kern="1200" dirty="0"/>
            <a:t>HIGH-LEVEL ARCHITECTURAL DESIGN MODEL</a:t>
          </a:r>
        </a:p>
        <a:p>
          <a:pPr marL="114300" lvl="1" indent="-114300" algn="l" defTabSz="666750" rtl="0">
            <a:lnSpc>
              <a:spcPct val="90000"/>
            </a:lnSpc>
            <a:spcBef>
              <a:spcPct val="0"/>
            </a:spcBef>
            <a:spcAft>
              <a:spcPct val="15000"/>
            </a:spcAft>
            <a:buChar char="•"/>
          </a:pPr>
          <a:r>
            <a:rPr lang="en-US" sz="1500" kern="1200" dirty="0"/>
            <a:t>ITERATIONS &amp; INCREMENTS</a:t>
          </a:r>
        </a:p>
        <a:p>
          <a:pPr marL="114300" lvl="1" indent="-114300" algn="l" defTabSz="666750" rtl="0">
            <a:lnSpc>
              <a:spcPct val="90000"/>
            </a:lnSpc>
            <a:spcBef>
              <a:spcPct val="0"/>
            </a:spcBef>
            <a:spcAft>
              <a:spcPct val="15000"/>
            </a:spcAft>
            <a:buChar char="•"/>
          </a:pPr>
          <a:r>
            <a:rPr lang="en-US" sz="1500" kern="1200" dirty="0"/>
            <a:t>SOFTWARE ARCHITECTURE</a:t>
          </a:r>
        </a:p>
        <a:p>
          <a:pPr marL="114300" lvl="1" indent="-114300" algn="l" defTabSz="666750" rtl="0">
            <a:lnSpc>
              <a:spcPct val="90000"/>
            </a:lnSpc>
            <a:spcBef>
              <a:spcPct val="0"/>
            </a:spcBef>
            <a:spcAft>
              <a:spcPct val="15000"/>
            </a:spcAft>
            <a:buChar char="•"/>
          </a:pPr>
          <a:r>
            <a:rPr lang="en-US" sz="1500" kern="1200" dirty="0"/>
            <a:t>MULTILAYERED PATTERN</a:t>
          </a:r>
        </a:p>
      </dsp:txBody>
      <dsp:txXfrm>
        <a:off x="7211476" y="1242"/>
        <a:ext cx="2827501" cy="1696501"/>
      </dsp:txXfrm>
    </dsp:sp>
    <dsp:sp modelId="{20948329-3C82-E841-8EC2-79DD9AA2A14F}">
      <dsp:nvSpPr>
        <dsp:cNvPr id="0" name=""/>
        <dsp:cNvSpPr/>
      </dsp:nvSpPr>
      <dsp:spPr>
        <a:xfrm>
          <a:off x="4101224" y="1980494"/>
          <a:ext cx="2827501" cy="1696501"/>
        </a:xfrm>
        <a:prstGeom prst="rect">
          <a:avLst/>
        </a:prstGeom>
        <a:solidFill>
          <a:schemeClr val="accent3">
            <a:hueOff val="9905962"/>
            <a:satOff val="-61952"/>
            <a:lumOff val="-431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UP</a:t>
          </a:r>
          <a:br>
            <a:rPr lang="en-US" sz="1900" kern="1200" dirty="0"/>
          </a:br>
          <a:br>
            <a:rPr lang="en-US" sz="1900" kern="1200" dirty="0"/>
          </a:br>
          <a:endParaRPr lang="en-US" sz="1900" kern="1200" dirty="0"/>
        </a:p>
      </dsp:txBody>
      <dsp:txXfrm>
        <a:off x="4101224" y="1980494"/>
        <a:ext cx="2827501" cy="16965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4:50:36.696"/>
    </inkml:context>
    <inkml:brush xml:id="br0">
      <inkml:brushProperty name="width" value="0.05" units="cm"/>
      <inkml:brushProperty name="height" value="0.05" units="cm"/>
      <inkml:brushProperty name="color" value="#E71224"/>
    </inkml:brush>
  </inkml:definitions>
  <inkml:trace contextRef="#ctx0" brushRef="#br0">4643 73 24575,'-15'0'0,"-9"0"0,-7 0 0,-6 0 0,0 0 0,-8 0 0,6 0 0,-22 0 0,19 0 0,-18 0 0,13 0 0,-16 0 0,7 0 0,-7-12 0,0 9 0,-2-9 0,-8 5 0,0 6 0,-1-6 0,-8 0 0,6 5 0,-7-5 0,18 7 0,-6-6 0,15 4 0,-7-4 0,9 6 0,7 0 0,2 0 0,0 0 0,6 0 0,-6 0 0,0 0 0,-1 0 0,-8 0 0,7 0 0,-5 0 0,5 0 0,-7 0 0,0 0 0,-8 0 0,5 0 0,-38 0 0,33 6 0,-34 2 0,40 5 0,-7 1 0,1 7 0,5 0 0,-14 8 0,15-2 0,-1 7 0,4-5 0,3 11 0,-7-3 0,-2 6 0,7 8-589,-24 12 589,17 8 0,20-35 0,0 0 0,-15 31 0,-5 1 0,27-28 0,0 0 0,-25 32 0,25-26 0,0 1 0,-1-1 0,2 1 0,5 1 0,0 2 0,-8 4 0,1 0 0,8-1 0,2-1 0,-2-4 0,2 1 0,2 8 0,0 0 0,-4-3 0,2-1 0,-3 35 0,6-32 0,1-1 0,-6 34 0,13-36 0,-1 2 0,-3 2 0,0 0 0,3-8 0,1-1 0,-1 4 0,1 1 0,-1 6 0,2-2 0,-4 25 0,7-27 0,-1 2 0,-5-3 0,0 0 0,5-3 0,-1 1 0,-5 6 0,1 0 0,-1 35 0,0-18 0,0 8 0,0-10 0,1-9 0,-8 8 0,13-16 0,-16 6 0,15 1 0,-9-7 589,5 7-589,-1-1 0,2-6 0,5 15 0,-5-7 0,11 10 0,-4 8-964,6 13 964,0-41 0,0 0 0,0-1 0,0 1 0,0 10 0,0-1 0,0 18 0,0-2 0,0 2 0,0 17-755,0-16 0,0 2 755,0-23 0,0-2 0,0 10 0,0 3 0,4 26 0,0 0 0,-4-19 0,2 1-578,3-12 1,1 4-1,-1-5 578,-4 8 0,0-7 0,3-16 0,0 0-550,-4 8 0,0 2 550,4 2 0,1-1 134,-3 36-134,2-24 0,1-2 0,2 6 0,-3-22 0,1 1 0,4 30 0,-2-36 0,0-2 0,1 26 1155,7 7-1155,0-10 0,6 0 0,2 0 0,-5-27 0,2 1 1247,20 40-1247,-17-35 0,2 0 187,4 3 1,0-1-188,1 1 0,1 1-409,8 6 1,1 1 408,-4 4 0,2-1 0,5-1 0,1-2 0,-4 0 0,0-3-243,-6-13 1,0-1 242,6 3 0,-1-3 0,25 20 0,-20-21 0,3-2 0,31 14 0,-34-21 0,0-2 0,30 12 0,-17-8 0,2 0 0,-13-15 0,0-2 0,17 14 0,-1-2 0,23-1 0,7 6 0,-17-15 0,8 6 0,-1-13 0,-28-4 0,-1-1 0,21 3 0,-19-8 0,0-2 0,14 1 0,25-5 0,1 0 0,-1 0 0,1 0 0,-2 0 0,2 7 0,-38-6 0,1 0 0,-8 2 0,0 1 0,4-4 0,-2 0 0,40 0 0,-7 0 0,9 0 0,1 0 0,-1 0 0,1 0 0,-1 0 0,0 0 0,-35-7 0,-2-2 0,25-1 0,-17-9 0,4-4 0,-2 3 0,0-1 0,3-2 0,0 0-340,11-2 1,-2 2 339,-19 6 0,-2 0 0,1 0 0,0 1 153,1-2 0,-2 2-153,31-9 0,-38 10 0,-2-1 0,28-14 0,-30 14 0,0-1 0,38-28 0,-2 7 0,-10-6 0,0 0 0,-7 0 0,-1 0 0,13-18 0,-4-4 0,-29 28 0,0 1 0,-4 1 0,-1-1 0,0 1 0,1 0 0,-1-1 0,1-1 0,5-3 0,-1-1 0,-5 0 0,-3 2 0,-1 4 0,0-1 0,24-39 0,-3-4 0,-23 30 0,-1-2 0,-10 7 0,-2-1 0,10-18 0,-5 0 0,-6-27 0,-5 44 0,1-4 0,3-36 0,-5-3 0,-7 31 0,-2-2-164,8-36 0,-2-3 164,-9 22 0,-4 3 0,2 2 0,0-2 0,2-16 0,-4-3 0,-2 27 0,-3-1 0,0 0-643,0 0 1,1 0 0,-4-1 642,-5-7 0,-3-2 0,-1 2 0,3 7 0,-1 2 0,-2-2 0,-4-7 0,-2-2 0,0 2 0,4 7 0,1 1 0,-2-1 0,-4-3 0,-2 0 0,2 0 0,4 5 0,2-1 0,-1 2 0,-4-2 0,-2 0 0,0 2 0,4 2 0,0 2 0,-1-1-271,-10-30 1,-1 1 270,-2 7 0,0 0 0,3-1 0,0 0 0,-4 1 0,0 0 0,4-1 0,0 1 0,-3-1 0,0 0 0,7 1 0,1 0 0,-3 4 0,0 3 0,9 12 0,1-2 0,-7-23 0,2 4 0,10 37 0,0-1 0,-12-44 0,1 1-229,2 10 229,5 21 0,0 0 0,-3-22 1493,-6-1-1493,10 24 0,2 0 0,-6-21 1105,6 25 0,1 1-1105,-6-16 1956,1 8-1956,-5 2 921,11 0-921,-9 7 0,10 1 0,-11 3 516,11 5-516,-9 0 0,9-5 0,-9 12 0,10-4 0,-5-1 0,7 5 0,-8-12 0,5 5 0,2-7 0,1 0 0,4 0 0,1 0 0,-5-1 0,10 9 0,-4 1 0,1 14 0,4-5 0,-10 12 0,5 0 0,-5 3 0,1 9 0,-1-4 0,0 0 0,0 5 0,-5-6 0,-6 2 0,4 2 0,-8 3 0,8 0 0,1 4 0,-4 0 0,9-3 0,-9 2 0,4 2 0,-1-5 0,2 9 0,6-4 0,0 5 0,-6-5 0,4 4 0,-4-4 0,6 5 0,0 0 0,-1 0 0,1 0 0,1 0 0,-1 0 0,-1 4 0,2-3 0,-1 4 0,0-5 0,5-4 0,1 3 0,4-4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0:12.026"/>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0:12.519"/>
    </inkml:context>
    <inkml:brush xml:id="br0">
      <inkml:brushProperty name="width" value="0.05" units="cm"/>
      <inkml:brushProperty name="height" value="0.05" units="cm"/>
      <inkml:brushProperty name="color" value="#E71224"/>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2:36.720"/>
    </inkml:context>
    <inkml:brush xml:id="br0">
      <inkml:brushProperty name="width" value="0.05" units="cm"/>
      <inkml:brushProperty name="height" value="0.05" units="cm"/>
      <inkml:brushProperty name="color" value="#E71224"/>
    </inkml:brush>
  </inkml:definitions>
  <inkml:trace contextRef="#ctx0" brushRef="#br0">10693 6728 24575,'5'-17'0,"0"-7"0,1-26 0,15-7 0,13-36-924,-7 43 1,3-2 923,1-8 0,0-2 0,5-10 0,2-2-1013,8-3 1,2-1 1012,1-5 0,3-3-871,-12 23 0,1-2 0,1 1 871,-1 5 0,0 1 0,-1-1 0,1-6 0,0 0 0,1 0 0,-2 3 0,0 2 0,1 0 0,-1 2 0,0 2 0,0-2 0,1-2 0,-1 0 0,0 1 0,1 1 0,-1 1 0,0-1-486,-3 2 0,-1-1 1,1 2 485,16-23 0,-2 2 0,-8 6 0,-2 3 141,-7 15 0,-1 1-141,1-4 0,-1 1 0,-5 9 0,1 1 0,2-1 0,3-1 0,10-12 0,0 3 0,15-13 0,-17 17 0,-1 3 0,10-5 1720,10-15-1720,-9 10 0,5 5 0,-5 3 0,-2 7 2714,-1 1-2714,-9 1 2006,-1 8-2006,0 1 959,-7 1-959,-3 6 261,1-5-261,-6 7 0,5 4 0,1-4 0,-6 5 0,5-5 0,10-6 0,-6 4 0,8-4 0,-5 9 0,-12 4 0,11 3 0,-4 1 0,0-5 0,4 3 0,-4-3 0,6 5 0,-6-5 0,5 3 0,-6-9 0,15 3 0,-6-5 0,6-1 0,-8 6 0,0-3 0,0 4 0,1-6 0,0-7 0,-7 6 0,6-6 0,-12 14 0,4-4 0,-7 4 0,1-5 0,-6 6 0,4-4 0,-9 9 0,9-10 0,-9 11 0,3-5 0,6-5 0,-9 9 0,9-9 0,-6 10 0,-3 1 0,4-1 0,-6 5 0,6-4 0,-5 4 0,11-5 0,-11 1 0,10-2 0,-8-4 0,8 3 0,-8-8 0,8 3 0,-9-5 0,5 1 0,-5-8 0,-6-1 0,0-13 0,-6-3 0,0-25 0,0-5-648,-8-18 648,-14 1 0,6 47 0,-2-1 0,-5-4 0,-2-1 0,-1-1 0,2 1 0,-10-37 0,11 39 0,1 1 0,-3-26 0,-19-10 0,13 12 0,-4 11 0,8 9 0,-17-11 0,8 22 0,-16-13 0,15 29 648,-2-5-648,1 7 0,1 0 0,-8-1 0,6 7 0,-14-7 0,14 12 0,-13-5 0,5 5 0,-7 1 0,-9 5 0,7-4 0,-15 4 0,6 0 0,0 2 0,-6 6 0,7 0 0,-9 0 0,-20 0-647,5 0 647,36 0 0,-1 0 0,1 0 0,-1 0 0,0 0 0,-2 0 0,-3 0 0,-2 0 0,2-1 0,-2 2 0,-2 2 0,-5 2 0,0 0 0,-5 1 0,2 1 0,-11 2 0,-1 2-912,2 1 1,-5 1 0,4-2 911,-8 0 0,2 0 0,-6 7 0,-2 1 0,-5-8 0,1 0-993,11 3 0,1 0 993,-6-4 0,1-1 0,6 1 0,1-1 0,5-4 0,1 1-657,0 2 1,2 0 656,5-7 0,0 0 0,0 3 0,0 0-205,6-4 1,0 0 204,-4 0 0,-1 0 0,4 0 0,2 0 0,8 0 0,1 0 0,-7 0 0,2 0 1822,-27 0-1822,36 0 0,-1 0 0,-41 0 0,8 0 0,4-13 0,8 3 2000,10-11-2000,1 7 1637,9 0-1637,0 7 1209,0-5-1209,7 10 421,2-9-421,0 9 0,6-3 0,-6 5 0,-9 0 0,13 0 0,-13 0 0,16 0 0,1 0 0,0 0 0,-1 0 0,1 0 0,0 0 0,6 0 0,-5 0 0,12 0 0,-12 0 0,11 0 0,-10 0 0,10 0 0,-10 0 0,4 0 0,-7 0 0,-15 0 0,12 0 0,-48 0 0,17 0-371,21 0 1,-3 0 370,1 0 0,1 0 0,-45 0 0,32 0 0,3 0 0,-21 0 0,10 0 0,1 0 0,-4 0 0,-2 0 0,-4 0 0,30 0 0,0 0 0,-44-1 0,-3 2 0,27 3 0,2 0-741,-17-3 1,0 0 740,15 2 0,3 2 0,8-1 0,1-1-229,5-2 0,0 0 229,4 2 0,0 1 0,-45 4 0,43-4 0,-1 1-135,-11 3 0,0 1 135,5 0 0,-1-1 0,-3 1 0,-1-1 0,4 1 0,4-1 0,-33 7 0,22-6 0,1 0 0,-8 5 0,7-5 0,-1 0 0,-19 6 0,31-7 0,-1 1 0,-30 6 0,37-10 0,0-1 0,-34 9-423,0-11 423,-8 5 0,18-7 0,-18 7 0,9-5 0,-1 5 0,-7-7 0,17 0 0,-8 0 0,10 0 1389,8 0-1389,-7 0 0,-8 0 0,11 0 475,-9 0-475,24 0 1015,-1 0-1015,1 0 494,0 0-494,-9 0 0,7 6 0,-16-5 0,16 11 0,-15-10 0,15 10 0,-16-4 0,7-1 0,1 6 0,-8-5 0,16 5 0,-7 1 0,9 0 0,0-1 0,0 1 0,-1-1 0,-7 1 0,6 0 0,-7 6 0,16-6 0,-5 11 0,5-10 0,-7 4 0,0 1 0,7-6 0,-5 12 0,13-12 0,-30 17 0,25-16 0,-17 9 0,23-11 0,7-1 0,-4 0 0,10 0 0,-4-1 0,0 1 0,10-1 0,-9 1 0,11-1 0,-6 0 0,0 0 0,0 0 0,1 1 0,-1-1 0,0 0 0,0 1 0,1-1 0,-1 0 0,0 5 0,0-3 0,1 3 0,4-5 0,-3 5 0,4 1 0,-6 1 0,5 3 0,-3-3 0,8 5 0,-9-1 0,5 11 0,-1-8 0,6 8 0,2-4 0,3-5 0,0 12 0,2-6 0,0 8 0,3-1 0,-3 0 0,5 8 0,0 1 0,0 1 0,0 5 0,0-6 0,0 17 0,0-7 0,0 6 0,0 1 0,0-7 0,0 15 0,0-15 0,0 15 0,0-7 0,0 19 0,0-8 0,0 17 0,0-17 0,0 16-428,0-6 428,0 0 0,0 7 0,0-39 0,0 1 0,0 46 0,3-37 0,1 1 0,0-12 0,2 3 0,5 34 0,2 4 0,-3-20 0,-1-1-890,3 10 1,0 1 889,2 1 0,0-7 0,3 11 0,-4-20 0,1 4 0,-1-4 0,0-4-979,4 25 979,5-8 0,-1-3 0,-3-14 0,7 8 0,1 2 0,1 12 0,-6-18 0,1 3 0,-2-17 0,1-1 0,0 6 0,1 0 0,2 0 0,2 0 0,-1 1 0,1-2 0,-3-13 0,1 1 0,6 21 0,1 1 0,-1-17 0,0-1 0,-1 3 0,1 1 0,10 12 0,-1-4 0,11 15 0,-17-26 0,1 3 0,0 5 0,-1-3 0,15 5 0,-15-9 0,0-1 0,18 11-151,3 14 151,1 0 0,-3-7 0,-8-4-119,0-6 119,0-1 0,4 23 0,-4-25 0,4 23 0,-13-31 1657,7 10-1657,-6-1 1058,0 0-1058,6 1 599,-5-2-599,-2-7 142,7 8-142,-15-18 0,7 15 0,-9-15 0,2 14 0,-2-14 0,1 13 0,-6-6 0,5 0 0,-4 7 0,5-7 0,-6 1 0,5 5 0,-4-6 0,6 9 0,0-1 0,9 18 0,-7-14 0,-6-8 0,0 0 0,14 20 0,-8-13 0,1 2 0,11 30-420,-13-39 1,-1 0 419,-7-4 0,-1 0 0,19 29 0,-15-29 0,-1 0 0,10 30 0,-10-30 0,1 0 0,15 29 0,-16-23 0,4-1 0,5-9 0,0-1-112,9 33 112,26-8 0,-14-9-506,-17-18 0,3 2 506,7 1 0,1 2 0,2 6 0,1 2-761,5 2 1,0 1 760,-5-2 0,0 1 0,5 6 0,-1-1 0,-9-8 0,-1-1-21,9-1 0,-2-1 21,-15-8 0,-2 0 0,6 0 0,0-1 0,25 33 0,-32-33 0,1 1 0,8 2 0,0 0 0,-8-2 0,-1-1 0,4 2 0,1-1 0,-2-3 0,0-2-94,27 33 94,15-5 0,-17-4 0,17 3 0,-8-1 0,8-7 0,1 7 356,-2-7-356,0 1 0,-26-18 0,-1-1 0,14 4 0,-15-5 0,-1 1 0,5 1 1432,22 16-1432,-8-10 0,1 1 0,4 0 0,-11-1 0,11 1 0,-4 0 0,6 0 0,0-7 0,9 7 281,-4 2-281,6 1 0,-9 6 0,-28-21 0,-1-1 0,26 18 0,-30-17 0,0-1 0,17 13 216,-9-2-216,-3-7 628,-7 4-628,-2-12 115,8 5-115,-7-6 592,6-1-592,-8 0 0,8 1 0,-6-1 0,13 2 0,-13-8 0,13 6 0,-5-4 0,7 6 0,2 7 0,-2-5 0,2 6 0,0-1 0,-1-5 0,3 13 0,-2-6 0,-5 6 0,3-6 0,-4 4 0,-1-5 0,-1 7 0,0 0 0,-10-8 0,3 3 0,-3-3 0,1 1-309,5 7 1,1 0 308,-5-5 0,-1-2 0,31 26 0,-30-25 0,1 0 0,21 20 0,-22-17 0,-1 1 0,15 13 0,-14-12 0,1-1 0,20 22 0,9 7 0,-10-1 0,-7-7 0,-1 13 0,2 5 0,-7-3 0,-18-29 0,-2 1 0,12 37 0,-17-39 0,1 2 0,2 10 0,1 1-815,0 0 1,1 4 814,4 13 0,1 4-967,1-1 1,-2 1 966,-2 9 0,2-7-168,-4-32 0,2-4 168,-3 2 0,2-8 0,29-9 0,8 7 0,13 23 0,-28-23 0,1 2-524,1-1 1,2 2 523,17 16 0,3 1 0,-9-12 0,-1 1 0,9 10 0,-1 0 0,-8-10 0,-2-1 0,2 0 0,1 0 0,3 0 0,1-2 0,-5-7 0,0 0 0,6 5 0,-2-2 0,-11-9 0,-2-1 400,-9-1 0,0-1-400,5-4 0,-1 0 0,31 22 0,-12-15 0,1 0 350,-18-10 1,-1 1-351,19 9 0,0-2 0,-16-11 0,-1-2 0,5 5 0,2 0 0,4-3 0,1-2 0,1-2 0,1-1 0,4 0 0,1 0 0,0 0 0,0 0 0,0-4 0,-2 1 0,-17 3 0,-2-2-156,10-1 0,-1-3 156,30 1 0,-36-4 0,0-1 0,41 4 1321,-3-5-1321,-16 4 0,-2-6 0,-3 0 591,-15 0-591,6 0 1276,-8 0-1276,0 0 789,1 0-789,-1 0 396,0 0-396,0 0 0,-8 0 0,7 0 0,-14 0 0,5-11 0,-7-3 0,1-11 0,8-8 0,-5-1 0,16-10 0,-7 2 0,9-9 0,-8 7 0,5-6 0,-13 9 0,4 5 0,-14-1 0,-4 12 0,-10-11 0,-2 11 0,-5-4 0,-1 0 0,-4-19 0,-2 7 0,-5-13 0,0 9 0,0-10 0,6-1 0,-4-7 0,4 0 0,-6-2 0,0 1 0,0 1 0,0 16 0,0-5 0,0 12 0,0-12 0,0 13 0,0-14 0,0 14 0,0-13 0,0 6 0,0-1 0,0-5 0,0 12 0,0-4 0,0 6 0,0-7 0,0 6 0,-6-13 0,-2 5 0,-6-7 0,1 0 0,-1-1 0,1-15 0,6 11 0,1-4 0,6 18 0,0 8 0,0-1 0,0 7 0,0-4 0,0 4 0,0-7 0,0 1 0,0 0 0,0-1 0,6 1 0,0 0 0,6 6 0,1-5 0,-7 12 0,4 0 0,-9 2 0,8 11 0,-8-11 0,4 11 0,-5-5 0,0 5 0,0-5 0,0-1 0,0-6 0,0 1 0,0-1 0,0-6 0,-11-2 0,-3-6 0,-19-17 0,-13-13 0,-9-12-346,23 36 1,-1 0 345,-21-34 0,2 16 0,0-11 0,15 29 0,-2 0 0,5 1 0,-1-1 0,-12-10 0,-1 0 0,10 11 0,1 2 0,-5-3 0,0 2 0,5 4 0,1 1 0,-4-1 0,1 2 0,-31-26 0,26 28 0,-1 0 0,4 1 0,1 1 0,-4 2 0,1 1 0,-26-24 0,-2 8 0,10 0-12,-3 0 12,7 8 0,-2-6 0,12 14 0,-1-13 0,10 14 690,6-4-690,-6 0 13,14 6-13,-14-7 0,14 9 0,-5 4 0,-12-20 0,7 16 0,-8-19 0,4 11 0,7 5 0,-9-13 0,2 12 0,-2-12 0,0 5 0,-2-16 0,-12-22 0,-2-3 0,10 13 0,9 15 0,0 0-272,-8-12 1,-9-14 0,3 4 0,17 19 271,16 14 0,6 5 0,-6-6 0,4-8 0,-4 6 0,-2-13 0,5 5 1085,-10-7-1085,10-1 0,-5 1 0,0 0 0,5 0 0,-9 7 0,3-5 0,1 5 0,-7-16 0,6 7 0,-9-15 0,2 6 0,-1-9 0,-7 8 0,-2-6 0,1 5 0,-6-6 0,6 6 0,-7-4 0,0 11 0,0-6 0,9 17 0,-7-7 0,15 16 0,-7-7 0,9 10 0,1 6 0,0-5 0,5 6 0,1-8 0,6 1 0,-2-8 0,2 6 0,-8-14 0,6 14 0,-5-6 0,6 0 0,0 6 0,0-6 0,1 8 0,-1 0 0,1-1 0,5 7 0,-4-4 0,9 4 0,-9-7 0,5 8 0,-1-6 0,2 5 0,-1-6 0,5-8 0,-5 6 0,6-14 0,0 6 0,0-7 0,0 0 0,0 0 0,0 0 0,0 0 0,0-1 0,0 1 0,-6 0 0,5 8 0,-11 1 0,11 7 0,-11 1 0,6 0 0,-7 6 0,-4-21 0,3 17 0,2-27 0,1 23 0,3-13 0,-5 12 0,6-5 0,-4 8 0,9 12 0,-3-9 0,5 2 0,0-15 0,0-16 0,0 7 0,0-35 0,0 11-268,-4 28 0,1-1 268,1-41 0,-5 9 0,7 2 0,0 19 0,-6 8 0,5 11 0,-10 8 0,9 0 0,-3 6 0,0 2 536,3 6-536,-3 0 0,0 0 0,4 0 0,-4 6 0,5-4 0,0 9 0,-5-4 0,4 6 0,-3-1 0,4 1 0,-5 0 0,4-1 0,-4 1 0,5 0 0,-4 5 0,2-4 0,-2 3 0,4-4 0,0 0 0,-5 1 0,4-1 0,-7 0 0,7 0 0,-4 0 0,5 1 0,0 3 0,0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2:39.88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1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3:07.467"/>
    </inkml:context>
    <inkml:brush xml:id="br0">
      <inkml:brushProperty name="width" value="0.1" units="cm"/>
      <inkml:brushProperty name="height" value="0.1" units="cm"/>
      <inkml:brushProperty name="color" value="#008C3A"/>
    </inkml:brush>
  </inkml:definitions>
  <inkml:trace contextRef="#ctx0" brushRef="#br0">3197 3073 24575,'54'0'0,"9"0"0,1 0 0,19 0 0,2 0-848,-33 0 1,1 0 847,0 0 0,1 0 0,10 0 0,2 0-571,-1 0 0,2 0 571,5 0 0,11 0 0,-13 0 0,11 0 0,6 0 0,-2 0 0,-7 0 0,11 0 0,-7 0 0,8 0-590,-8 0 1,10 0 0,2 0-1,-5 0 1,-12 0 589,25 0 0,-12 0 0,-9 0 0,-4 0-455,-6 0 1,-2 0 454,-8 0 0,-1 0 0,11 0 0,-2 0 96,23 0-96,-30 0 0,-1 0 0,28 0 0,-36 0 0,1 0 0,0 0 0,-3 0 0,34 0 814,-2 0-814,-10 0 3617,-8 0-3617,-3 0 1208,-8 0-1208,0 0 720,0 0-720,1 0 238,-1 0-238,0-6 0,8 5 0,-5-11 0,5 4 0,-8-11 0,0 3 0,9-4 0,-14 1 0,11 4 0,-13-10 0,-1 5 0,-1 0 0,-8-4 0,1 5 0,-8 0 0,6-5 0,-12 6 0,5-5 0,-6 0 0,0 0 0,-1 0 0,2-6 0,-1 5 0,1-12 0,0 5 0,8-8 0,-6 1 0,7-8 0,-7 0 0,1-8 0,0-1 0,0 1 0,-6 0 0,4 0 0,-10 7 0,9 2 0,-10 8 0,4-1 0,-6 7 0,0-4 0,0 10 0,-1-4 0,1 6 0,-1 0 0,1-6 0,-1 5 0,1-5 0,-1 11 0,0-3 0,0 4 0,0-6 0,-5 5 0,5-3 0,-5 4 0,0-6 0,4 0 0,-3-6 0,-1 5 0,5-12 0,-9 5 0,9-6 0,-4-1 0,0 1 0,4 0 0,-10-1 0,10 1 0,-10 0 0,10-1 0,-9 1 0,3 6 0,-5-5 0,0 12 0,0-12 0,0 12 0,0-12 0,0 12 0,0 0 0,0 3 0,0 9 0,0-10 0,-4 11 0,-2-5 0,-10 5 0,4 1 0,-9-7 0,4 5 0,-6-10 0,-6 4 0,4-5 0,-10 4 0,10-3 0,-10 3 0,4-5 0,0 0 0,-5 5 0,5-4 0,0 5 0,-4-7 0,10 2 0,-11 4 0,12-3 0,-5 9 0,6-9 0,0 10 0,6-5 0,-4 6 0,9 5 0,-9-4 0,3 4 0,1-5 0,-4-1 0,3 1 0,-11 0 0,5-1 0,-12 0 0,5-6 0,-6 4 0,-1-4 0,-7 5 0,-1-6 0,-1 4 0,-6-4 0,14 6 0,-6 0 0,8 6 0,0-4 0,-1 4 0,7 0 0,-4-4 0,10 9 0,-10-3 0,4-1 0,0 5 0,-5-10 0,12 9 0,-12-3 0,12 5 0,-12 0 0,5 0 0,-6 0 0,0 0 0,-8 0 0,-2 0 0,-7 0 0,-9 0 0,-11 0 0,-22 0-687,-1 0 687,10 0 0,24 0 0,2 0 0,-6 0 0,6 0 0,-2 0 0,-25 0 0,-9 0 0,45 0 0,-1 0 0,-41 0 0,-1 0 0,37 0 0,0 0 0,-42 0 0,36 0 0,2 0 0,-17 0 0,24 0 0,0 0 0,-25 0 0,29 0 0,-2 0 0,-42 0 0,10 0 0,-7 0-172,25 0 172,-14 0 0,17 0 0,-1 0 0,2 0 0,0 0 0,7 0 681,-15 0-681,14 0 178,-14 0-178,6 0 0,-8 0 0,0 0 0,-1 0 0,10 0 0,-7 0 0,14-6 0,-5 4 0,7-4 0,1 6 0,0 0 0,-1 0 0,1 0 0,0 0 0,0 0 0,0 0 0,0 0 0,-8 0 0,-3 0 0,-9 0 0,1 0 0,-10 0 0,-12 7 0,16 1-430,29 0 1,-1 0 429,-48 8 0,50-5 0,-2 1 0,-12-3 0,-1 1 0,10 5 0,1 0 0,-6-1 0,0-1 0,-6 0 0,0 0-611,-1 4 1,0-1 610,-1-6 0,2-1 0,10 4 0,0-1 0,-7-3 0,0-1 0,11 0 0,0 0-320,-8-1 1,-1 2 319,7 3 0,1-1 0,-33 6-238,2 5 238,10 0 0,0-6 0,0 11 767,15-11-767,-2 10 1214,13-12-1214,0 11 702,2-11-702,15 9 274,0-10-274,8 8 0,-1-8 0,5 8 0,-4-9 0,10 4 0,-4-5 0,11 5 0,-5-5 0,9 5 0,-3-6 0,4 1 0,0 4 0,0-3 0,0 9 0,0-4 0,0 6 0,0-1 0,0 1 0,0 0 0,0-1 0,0 1 0,0 0 0,0-1 0,0 7 0,0-4 0,0 10 0,0-11 0,0 19 0,0-10 0,0 12 0,5-8 0,2 8 0,6-6 0,0 13 0,6-5 0,2 7 0,14 8 0,-6-6 0,5 7 0,0-7 0,-4 7 0,11-11 0,-11 9 0,9-19 0,-12 3 0,12-5 0,-14-9 0,8 14 0,-2-11 0,-4 11 0,12-5 0,-12-2 0,5 0 0,0 1 0,-6-1 0,0 0 0,-3-7 0,-5-2 0,5-6 0,-1-1 0,1 1 0,-1-1 0,1 1 0,13-4 0,-3 3 0,19-1 0,-5 5 0,15 2 0,23 10 0,-15-14 0,21 13-973,-17-14 973,-21-6 0,1-1 0,28 8 0,-28-8 0,3-1 0,-1-1 0,-1-1 0,-3-1 0,-1 1-162,5 0 1,-1-1 161,35 3 0,-3 0 0,10 1 0,-2 0 0,-2-1 0,-18 0 0,8 0 0,-19-1 0,-9-6 0,-10 3 0,-14-9 957,-2 8-957,-7-8 339,1 8-339,-6-9 0,-1 4 0,-6-5 0,0 0 0,6 0 0,-4 0 0,3 0 0,-5 0 0,1 0 0,4 0 0,-3 0 0,9 0 0,-9 0 0,9 0 0,-9 0 0,9 0 0,-4 0 0,0 0 0,-1 0 0,-6 0 0,6 0 0,-4-5 0,3 4 0,-5-4 0,1 5 0,-1 0 0,0 0 0,0-4 0,-1 3 0,1-3 0,-5-1 0,-1 0 0,-4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4:52:50.089"/>
    </inkml:context>
    <inkml:brush xml:id="br0">
      <inkml:brushProperty name="width" value="0.05" units="cm"/>
      <inkml:brushProperty name="height" value="0.05" units="cm"/>
      <inkml:brushProperty name="color" value="#E71224"/>
    </inkml:brush>
  </inkml:definitions>
  <inkml:trace contextRef="#ctx0" brushRef="#br0">2792 6370 24575,'17'0'0,"15"0"0,3 11 0,26 12 0,5 7 0,-23-5 0,2 3-602,4-3 0,0 1 602,7 7 0,0 3 0,-4 2 0,0 0-626,9-2 0,1 1 626,1 6 0,1 1 0,-1-2 0,2-1 0,6 0 0,4 2 0,-4 1 0,4 3 0,-2-3 0,11 5 0,0-2-776,-11-4 0,3 2 0,-5-3 776,4 1 0,-4-4 0,-6-1 0,-2-4-636,-9-8 1,2 1 635,16 13 0,1 0 0,-20-16 0,-1-1 60,7 8 1,-1 0-61,-6-7 0,-3-2 0,27 10 0,-29-13 0,1 0 0,-1 1 0,0-2 0,48 9 0,-49-9 0,1 0 0,48 6 0,-31-6 0,0-1 0,21 7 0,-23-7 0,0-2 0,15 2 0,17 6 0,-9-8 0,7-7 1119,-16 5-1119,-2-11 2324,-3 4-2324,-15-6 1584,-1 0-1584,-10 0 740,-8-5-740,0-8 167,2-13-167,-7-6 0,0-7 0,-8 1 0,2-6 0,-6 5 0,5-13 0,-11 5 0,5 0 0,-11-5 0,-3 5 0,-5-7 0,0 0 0,0 0 0,0-9 0,0-2 0,0 0 0,0-15 0,0 12 0,0-24 0,0 25 0,0-14-463,0-15 463,0 24-702,0 0 1,0-3 701,0 22 0,0-1 0,0-28 0,0-4-870,0 6 1,0 0 869,0-7 0,0 3 0,0 19 0,0 2-381,0-12 1,0 2 380,0-17 0,0 31 0,0 1 0,0-36 0,0 34 0,0 3 0,0-18 0,0 21 0,0-2 0,0-23 57,0-9-57,0 37 0,0-1 0,0-33 0,0 0 0,0 11 0,0 3 1219,0 22-1219,0-12 1792,0 22-1792,0-6 906,0 8-906,0-17 392,0 5-392,0-23 0,0-2 0,0-11-337,0 32 1,0 1 336,0-36 0,0 19 0,0 1 0,0-8 0,0 14 0,0 0 0,0-5-247,0-26 247,0 18 0,0-8 0,0 10 0,0-10 0,0-13 0,0-1 0,0 10 0,0 30 0,0 2 0,0-9 0,0 12 0,0 1 0,0-14 0,0-8 0,0 0 0,0 0 0,0 8 0,0 2 664,0 9-664,0 0 256,0 0-256,0-9 0,0-11 0,0-2 0,0 19 0,0-2 0,0 8 0,0 0 0,0-1 0,0 1 0,0-40 0,0 16 0,0 8 0,0-14 0,0 25 0,0-7 0,0 17 0,0 1 0,0 14 0,-5 2 0,4 6 0,-9 0 0,8 0 0,-3 6 0,1 1 0,3 6 0,-9-6 0,9 4 0,-9-4 0,9 0 0,-8 5 0,3-5 0,0 0 0,-3 4 0,3-4 0,-5 0 0,1 5 0,-2-11 0,1 5 0,5 0 0,-4-5 0,3 5 0,-9-1 0,3-3 0,-3 8 0,1-7 0,-2 3 0,0 0 0,1 2 0,1 4 0,3 0 0,-10 0 0,5 0 0,-6-1 0,0 1 0,1-1 0,-8 0 0,6 1 0,-12-2 0,-2 1 0,-9-1 0,-7-1 0,7 1 0,-5 6 0,5-5 0,-15 4 0,6 0 0,-7 2 0,9 0 0,0 4 0,0-4 0,-33 6 0,24 0 0,-32 0 0,31 0 0,-10 0 0,1 0 0,0 0 0,0 0 0,0 0 0,-10 0 0,7 0 0,-16 0 0,17 0 0,-18 0 0,18 0 0,-18-7 0,18 5 0,-8-11 0,10 11 0,0-4 0,8 6 0,-6-7 0,15 5 0,-7-4 0,9 6 0,-1 0 0,1 0 0,0 0 0,-9 0 0,-2 0 0,-8 0 0,0 0 0,-1 0 0,1 0 0,0 0 0,-1 0 0,22 2 0,-1 2 0,-20 4 0,21-1 0,1 0 0,-14 7 0,0 1 0,-6-1 0,14 0 0,-14 0 0,15 0 0,-7 6 0,0-5 0,7 5 0,-15 1 0,6-6 0,-9 7 0,1-1 0,8-6 0,-6 6 0,15-7 0,-15 0 0,15 0 0,-7-6 0,9 4 0,0-5 0,-1 1 0,1 4 0,0-5 0,-8 1 0,6 4 0,-16-11 0,-17 18 0,10-16 0,-10 15 0,18-10 0,6 0 0,0 4 0,-6-4 0,15 6 0,-7 0 0,9-1 0,7 0 0,2-5 0,8 3 0,6-5 0,-5 6 0,12 0 0,-6-1 0,8 1 0,4-1 0,2-1 0,1-4 0,3 3 0,-4-3 0,6-1 0,4 4 0,-3-3 0,3 0 0,0 3 0,-3-8 0,8 8 0,-8-3 0,8 4 0,-9-5 0,5 5 0,-5-5 0,4 5 0,-3-4 0,3 3 0,0-4 0,-3 6 0,3-1 0,-4 0 0,4 0 0,-3 0 0,3-4 0,-4 3 0,-1-3 0,6 4 0,-5 0 0,5 1 0,-6-1 0,1-4 0,-1 3 0,1-4 0,0 1 0,-1 3 0,1-3 0,0-1 0,-6 5 0,4-4 0,-4 0 0,6-1 0,-1-1 0,1 2 0,0 4 0,-1-4 0,1 3 0,0-4 0,-1 5 0,1 0 0,0 0 0,0 0 0,0 0 0,0-4 0,4 2 0,-3-6 0,3 7 0,-4-4 0,0 6 0,-1-1 0,1 0 0,0 0 0,0 0 0,-1 0 0,6 0 0,-5 0 0,9 0 0,-3 0 0,4 0 0,0 0 0,0 1 0,0-1 0,0 0 0,0 0 0,0 0 0,0 1 0,0-1 0,0 0 0,0 6 0,0-5 0,0 11 0,0-5 0,0 0 0,0 4 0,0-4 0,0 6 0,0-1 0,0 8 0,0-6 0,0 11 0,5-4 0,-3 6 0,3-6 0,1 5 0,-5 2 0,4 1 0,1 6 0,-5-1 0,5-5 0,0 14 0,1-7 0,1 8 0,3-7 0,-3 13 0,5-11 0,2 22 0,-2-15 0,2 15 0,-2-15 0,2 15 0,4 9 0,-3-3 0,4 3 0,-7-25 0,0-3 0,0-13 0,0 6 0,0-1 0,-1-5 0,1 6 0,0 0 0,-1-6 0,1 6 0,0-1 0,0-5 0,0 14 0,0-14 0,0 13 0,0-6 0,0 1 0,0 5 0,0-5 0,0-1 0,7 6 0,-6-5 0,5 7 0,-6-8 0,1 6 0,4-13 0,-4 14 0,4-14 0,1 5 0,6 18 0,-4-19 0,8 18 0,-15-24 0,10 8 0,-4-6 0,6 6 0,-1-1 0,9 11 0,-6-6 0,13 14 0,-5-8 0,0 4 0,6 12 0,-5-7 0,6 3 0,1-2 0,-7-8 0,-3-1 0,-8-10 0,0-1 0,6-6 0,-6-2 0,6 2 0,-8-8 0,1 4 0,5-2 0,-3 4 0,5 2 0,-2-8 0,-4 5 0,10-10 0,-11 4 0,5 0 0,10 5 0,-13-8 0,12 5 0,-10-13 0,-4-2 0,4 6 0,-12-11 0,4 4 0,-9-6 0,9 2 0,-9-2 0,3 1 0,-4-1 0,-1 0 0,0 0 0,0-4 0,0 3 0,1-8 0,-6 8 0,5-7 0,-5 7 0,5-8 0,0 8 0,0-8 0,0 8 0,0-8 0,0 8 0,0-8 0,1 4 0,-1-1 0,0 2 0,0 0 0,1 3 0,4-3 0,2 5 0,1 0 0,3 0 0,-4 0 0,6 0 0,-1 0 0,-5 0 0,5 0 0,-5 0 0,5 1 0,-5-2 0,5 2 0,-11-2 0,11 1 0,-11-1 0,5 1 0,0 0 0,-5-1 0,5 1 0,-6-1 0,1-4 0,-1 3 0,0-3 0,0 4 0,0 0 0,1 0 0,-1 1 0,0-1 0,0 0 0,0-1 0,0 2 0,0-2 0,0-3 0,0 3 0,-5-4 0,4 1 0,-3 3 0,4-3 0,0-1 0,-4 4 0,3-3 0,-4-1 0,6 4 0,-1-3 0,0 4 0,0-4 0,-5 2 0,4-6 0,-7 7 0,7-8 0,-4 8 0,5-4 0,-1 0 0,-3 4 0,2-8 0,-7 8 0,8-8 0,-4 3 0,4-4 0,0 0 0,1 0 0,-1 0 0,-4-4 0,-1-1 0,1-1 0,-4-2 0,3 2 0,-4-3 0,-10 4 0,8 0 0,-8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4:59:18.662"/>
    </inkml:context>
    <inkml:brush xml:id="br0">
      <inkml:brushProperty name="width" value="0.05" units="cm"/>
      <inkml:brushProperty name="height" value="0.05" units="cm"/>
      <inkml:brushProperty name="color" value="#E71224"/>
    </inkml:brush>
  </inkml:definitions>
  <inkml:trace contextRef="#ctx0" brushRef="#br0">6308 77 24575,'-21'0'0,"2"0"0,-24 0 0,-6 0 0,-7 0 0,-25 0 0,14 0 0,-24 0-766,-5 0 766,-1 0 0,10 0 0,25 0 0,0 0 0,-34 0 0,19 0 0,-2 0 0,18 0 0,1 0-375,-1 0 1,1 0 374,1 0 0,2 0 0,-40 0 0,44 0 0,1 0 0,-33 0-273,-7 0 273,16 0 0,-7 0 0,10 7 0,0 1 0,-1 7 726,10-1-726,-8 0 0,16 0 0,-15 0 766,14 0-766,-5 6 296,7-5-296,-7 5 0,5-1 0,-5-3 0,7 3 0,1 1 0,0-5 0,0 4 0,-1-5 0,9-1 0,-7 6 0,7-5 0,-1 5 0,-5-5 0,5 5 0,0-5 0,-5 6 0,-3-1 0,-1 3 0,-6-1 0,-1 6 0,-2-5 0,-8 7 0,8 0 0,-6 0 0,14-2 0,-5-5 0,7 3 0,1-4 0,7 5 0,-5-5 0,13 3 0,-6-10 0,8 4 0,-1-6 0,1 1 0,0-1 0,6 0 0,-15 0 0,19-1 0,-12-4 0,10 4 0,4-5 0,-4 1 0,0 3 0,5-3 0,-12-1 0,5 5 0,0-5 0,-5 1 0,12 3 0,-12-3 0,12-1 0,-5 0 0,6-1 0,0-4 0,0 4 0,1-5 0,-1 0 0,5 5 0,-3-4 0,9 3 0,-9-4 0,9 0 0,-9 0 0,3 0 0,1 0 0,-4 0 0,4 0 0,-1 0 0,-3 0 0,4 0 0,-11 0 0,4 0 0,-3 0 0,4 0 0,6 0 0,-5 0 0,5 0 0,-6 0 0,1 0 0,-1 0 0,-6 6 0,4-5 0,-4 5 0,6-6 0,0 0 0,-6 5 0,5-3 0,-12 3 0,12-5 0,-12 6 0,5-5 0,0 10 0,-5-10 0,6 10 0,-1-5 0,-5 1 0,12 3 0,-6-4 0,7 5 0,6 0 0,-4 0 0,9 0 0,-4-5 0,6 3 0,-1 1 0,6 1 0,0 4 0,0 1 0,4-4 0,-4 3 0,5 1 0,0-4 0,0 3 0,0 1 0,0-4 0,0 3 0,0 1 0,0-4 0,0 3 0,0-4 0,0 4 0,0-3 0,0 4 0,0 0 0,0-5 0,0 5 0,0 0 0,0-5 0,0 11 0,0-11 0,0 5 0,0 0 0,0-5 0,0 10 0,0-9 0,0 4 0,0-6 0,0 6 0,0 0 0,0 6 0,0-6 0,0 0 0,0-6 0,0 6 0,0-4 0,0 9 0,0-10 0,0 5 0,0-6 0,0 1 0,0 4 0,0-3 0,0 4 0,0-6 0,0 0 0,0 0 0,0 1 0,0-1 0,0 6 0,0-5 0,0 5 0,0-6 0,0 0 0,0 0 0,0 1 0,0-1 0,0 0 0,0 0 0,0 0 0,0 0 0,0 0 0,0 1 0,0-1 0,0 0 0,0 0 0,0 0 0,0 0 0,0 6 0,0-5 0,0 11 0,0-5 0,0 0 0,0 4 0,5-4 0,-4 0 0,4 5 0,-5-11 0,0 11 0,5-11 0,-4 5 0,3-6 0,-4 0 0,0 6 0,0-4 0,0 3 0,0-4 0,0-1 0,0 0 0,0 6 0,0-5 0,0 5 0,0-6 0,5 1 0,-4-1 0,3 6 0,-4-5 0,0 10 0,0-9 0,5 9 0,-3-9 0,8 9 0,-9-4 0,9 6 0,-9-1 0,9 1 0,-3 0 0,4 6 0,-4-5 0,3 5 0,-3-6 0,4-1 0,0 1 0,1 0 0,-1-1 0,0 1 0,1 0 0,-2-6 0,7 4 0,-5-4 0,9 6 0,-4-1 0,6 1 0,1 6 0,-2-5 0,21 29 0,-8-16 0,10 19 0,-5-8 0,-6-7 0,2 14 0,3-13 0,-10 10 0,3-11 0,-6 4 0,-3-15 0,2 6 0,-1-5 0,0 0 0,0 4 0,-6-11 0,5 12 0,-5-12 0,0 5 0,-1 0 0,0-5 0,-4 6 0,8-8 0,-8 7 0,9-4 0,-9 4 0,4 0 0,-1-5 0,-3 5 0,4 0 0,0 2 0,-3 0 0,9 4 0,-10-10 0,10 10 0,-5-11 0,11 22 0,-9-13 0,2 8 0,-6-12 0,-3-6 0,9 6 0,-4-5 0,7 12 0,-2-12 0,1 12 0,7-4 0,-4 5 0,11 4 0,-3 6 0,16 12 0,2 2 0,-1-1-259,-17-22 1,-2-1 258,14 19 0,-3-8 0,2 3-522,-11-13 0,-1-1 522,13 10 0,1 1 0,-6-6 0,-1-1 0,1 1 0,0 0 0,0 0 0,0 0 0,3 0 0,1 0 0,-3 0 0,0 0 0,7 1 0,0-2 0,-4-2 0,1-1 0,2 2 0,3 2 0,19 13 0,0 0 0,-15-9 0,-1 0 0,7 5 0,-1-3 0,-17-11 0,-2-3 0,28 20 0,-21-16 0,2-1 0,23 20 0,-27-25 0,1 1 0,-3-1 0,0 0 0,1-2 0,0-1 0,-1 1 0,1-1 0,8 5 0,-2-3-305,10 1 305,-15-5 0,1 0 0,26 11 0,1 6 0,7-5 0,-17-4 0,6-6 0,-15-2 0,7 1 0,-9-7 482,0 5-482,-7-12 1054,5 5-1054,-13-12 330,13 5-330,-13-10 0,13 4 0,-5-6 0,7 0 0,8 0 0,18 0 0,-3 0 0,12 0 0,-24 0 0,6-7 0,-15 0 0,7-8 0,-9 2 0,8-8 0,-5 6 0,5-6 0,-8 7 0,1 1 0,-1-7 0,0 5 0,0-5 0,-8 2 0,7 3 0,-14-3 0,5 5 0,-6-6 0,-1 6 0,-6-10 0,-2 5 0,-7 0 0,1-4 0,0 5 0,-1-6 0,-4 0 0,4-6 0,-9 4 0,5-10 0,-1-6 0,-4 7 0,4-12 0,-5 15 0,0 1 0,0-6 0,0 11 0,-6-4 0,4 6 0,-8-6 0,3 5 0,-5-5 0,5 6 0,-4 0 0,4-6 0,-5-2 0,0-6 0,0-1 0,0 1 0,0 0 0,0-8 0,0-2 0,0-16 0,0 7 0,0-15 0,0 14 0,0-5 0,0 7 0,0 9 0,0 1 0,0 7 0,6 1 0,-5 6 0,4 2 0,-5 1 0,0 10 0,0-8 0,0 14 0,0-4 0,0 1 0,0 3 0,0-10 0,0 5 0,0-6 0,0-6 0,0 5 0,0-12 0,0 5 0,0-6 0,0-1 0,0-7 0,0 6 0,0-6 0,0 0 0,0 6 0,0-13 0,0 13 0,0-14 0,0 7 0,0-9 0,0 1 0,0 0 0,0 0 0,0-1 0,0 1 0,0 0 0,0-24 0,0 17 0,0-17 0,-6 24 0,-7-1 0,-2 1 0,-5-9 0,-1-1 0,5-1 0,-5-6 0,7 14 0,-6-5 0,4-1 0,3 7 0,0-7 0,5 9 0,-5-1 0,5 1 0,2 0 0,0 0 0,4-9 0,-10 7 0,11-7 0,-5 9 0,6-8 0,0 13 0,0-12 0,0 14 0,0-7 0,0 0 0,0 0 0,0-8 0,0-27 0,0 9 0,0-8 0,0 16 0,0-2 0,0-1 0,0 1 0,0 3 0,0 14 0,0-14 0,0 15 0,0 1 0,0 2 0,0 14 0,0-6 0,0 14 0,0-4 0,0 10 0,0-11 0,0 6 0,0-1 0,0-5 0,0 5 0,0-6 0,-6-1 0,5 1 0,-5 0 0,6-1 0,-5 1 0,3 0 0,-3-8 0,-1 5 0,5-4 0,-5 6 0,1-3 0,4 9 0,-4-1 0,5 11 0,-5-1 0,3 0 0,-3 0 0,5 1 0,0-1 0,0 0 0,-5 0 0,4-6 0,-4 5 0,5-6 0,0 8 0,0 4 0,0-3 0,0 4 0,0-1 0,-5-3 0,3 9 0,-3-4 0,5 6 0,0 0 0,0-1 0,-4 1 0,3 0 0,-4-1 0,5 1 0,0-1 0,0 1 0,-5 0 0,4 0 0,-8 0 0,8 0 0,-8 5 0,8-4 0,-8 8 0,8-7 0,-9 2 0,5-4 0,-1 0 0,-3 0 0,4-1 0,-1 1 0,-3 0 0,3-1 0,-5-5 0,5 5 0,-4-11 0,4 10 0,-5-3 0,6 4 0,-5 1 0,5 0 0,-6-1 0,6 1 0,-4 5 0,3 0 0,1 0 0,0 8 0,5-2 0,0 8 0,0 1 0,0-1 0,0 1 0,0 0 0,0-5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11:21.928"/>
    </inkml:context>
    <inkml:brush xml:id="br0">
      <inkml:brushProperty name="width" value="0.05" units="cm"/>
      <inkml:brushProperty name="height" value="0.05" units="cm"/>
      <inkml:brushProperty name="color" value="#E71224"/>
    </inkml:brush>
  </inkml:definitions>
  <inkml:trace contextRef="#ctx0" brushRef="#br0">4141 713 24575,'-9'0'0,"-29"0"0,-16 0 0,-42 0-1711,38-3 0,-2-2 1711,-11-4 0,-3-1 0,-11 0 0,-2-1-944,-6-3 1,-2 0 943,28 6 0,0 2 0,-1-1 0,0 0 0,0 0 0,3 1 0,-13 1 0,2-1-102,-13-3 1,1 0 101,19 4 0,2 0 0,-7-4 0,1 0 0,1 3 0,2 1-245,16 2 0,1-1 245,0 0 0,1 1 1385,-24 1-1385,-5-5 0,16 7 2268,0 0-2268,3 0 1678,7 0-1678,1 0 671,8 0-671,-7 0 0,14 0 0,-6 0 0,8 0 0,0 0 0,-1 0 0,7 5 0,-4 2 0,16 4 0,-9-4 0,10 2 0,1-3 0,1 5 0,6-1 0,0 0 0,4 0 0,-3 0 0,8 1 0,-9-1 0,9 0 0,-3 6 0,4-4 0,-6 9 0,5-4 0,-4 6 0,0-1 0,4 7 0,-4-5 0,-1 6 0,5-1 0,-4-5 0,0 5 0,4 0 0,-10 2 0,10 0 0,-5 4 0,1-4 0,-2 23 0,0-13 0,1 13 0,0-10 0,4-4 0,-9 4 0,4-7 0,0-6 0,-4 5 0,4-6 0,-5 1 0,0-2 0,5 0 0,-3-4 0,4 4 0,-5-12 0,4 4 0,-2-4 0,3 0 0,0 4 0,-4-4 0,3 6 0,-4 0 0,0-1 0,4-5 0,-3 11 0,3-9 0,-5 10 0,-5 0 0,3 1 0,-9 24 0,4-19 0,0 17 0,-4-21 0,9 6 0,-9 0 0,2 8 0,-4-6 0,4 13 0,-2-13 0,2 14 0,-5-7 0,-1 1 0,7 5 0,-4-13 0,3 13 0,1-13 0,-4 6 0,4-8 0,1 0 0,-5 1 0,10-1 0,-8-7 0,8 6 0,-2-12 0,4 5 0,0-6 0,1 0 0,0-6 0,4 4 0,-2-9 0,8 3 0,-9 1 0,9-4 0,-9 13 0,5-12 0,-1 7 0,-4-4 0,9-4 0,-9 4 0,9-6 0,-4 0 0,1 0 0,3 0 0,-4 0 0,5 1 0,0-1 0,0 0 0,0 0 0,0 0 0,0 0 0,0 1 0,0-2 0,0 1 0,0 1 0,0-2 0,0 1 0,0 1 0,0-2 0,0 2 0,0-1 0,0 0 0,0 0 0,0 0 0,0 0 0,0 0 0,0 0 0,0 0 0,0 0 0,0-1 0,0 1 0,0 0 0,0-1 0,5-4 0,-4 4 0,3-3 0,-4 4 0,5-5 0,-4 4 0,4-3 0,-1 4 0,-3 0 0,8 1 0,-8-1 0,9 0 0,-5 0 0,5 0 0,1 1 0,-1-1 0,0 0 0,1 6 0,-1-4 0,6 9 0,-4-10 0,4 11 0,-5-11 0,-1 5 0,0-6 0,6 1 0,-4-1 0,4 1 0,-6 4 0,1-3 0,-1 4 0,1-6 0,-1 0 0,0 0 0,0 0 0,0-4 0,0 3 0,0-4 0,0 1 0,0 2 0,0-7 0,-5 8 0,4-8 0,-3 8 0,4-8 0,0 8 0,0-8 0,-5 8 0,5-3 0,-5-1 0,6 5 0,-1-9 0,0 8 0,0-8 0,0 8 0,6-8 0,1 4 0,6 0 0,6-4 0,-5 4 0,12-5 0,2 0 0,1 0 0,13 0 0,-5 0 0,7 0 0,0 0 0,0 0 0,0 0 0,9 0 0,2 0 0,8 0 0,0-13 0,0 3 0,0-18 0,1 6 0,-1-8 0,0-6 0,0 5-444,-21 8 0,0 0 444,28-16 0,-23 15 0,-1-1 0,29-21 0,-8 7 0,-22 15 0,1 0 0,26-15 0,-23 15 0,-1-2 0,20-20 0,-21 17 0,-1 0 0,10-10 0,-9 6 0,0 1 0,11-7 0,-19 6 0,0 1 0,28-8-186,-35 13 1,1 1 185,30-5 0,10-13 0,-8 12 0,0 2 0,-5 3 0,-5 4 0,8 0 0,-8 3 0,-3 0 0,-8 4 0,0-3 0,-8 6 872,6-1-872,-13 2 387,6-1-387,0 0 0,-6 0 0,6 0 0,8-5 0,-12-1 0,13-1 0,-17-4 0,-6 11 0,6-18 0,-12 12 0,6-18 0,0 4 0,-4-4 0,13-12 0,-3-16 0,7-4 0,-23 24 0,-2-2-486,0 0 1,0-2 485,-2-9 0,-1-3 0,6-4 0,-1-2 0,-5-6 0,-2 2 0,2 15 0,0 0 0,-2-13 0,-2 2 0,5-24 0,-4 28 0,-1-1 0,4-32-518,0 0 518,-1 14 0,-1 8 0,-6 10 0,-1 1 0,-7 9 0,0 7 944,0 2-944,0 8 545,0-17-545,0 12 0,-11-12 0,-4 9 0,-10 6 0,-10-15 0,1 12 0,-1-5 0,-12 5 0,11 3 0,-13-4 0,10 10 0,0 1 0,2 7 0,6 6 0,-5 1 0,12 6 0,-5 5 0,6 2 0,6 5 0,-5 0 0,10 0 0,-3 0 0,4 0 0,1 0 0,-1 0 0,6 5 0,-5 1 0,5 4 0,-6 0 0,1 0 0,0 0 0,-1 1 0,1-1 0,-1 0 0,1 0 0,0 0 0,-1 1 0,1-1 0,0 0 0,-1 0 0,6 0 0,-4-4 0,3 3 0,-5-4 0,6 6 0,-5-1 0,5 0 0,-5 0 0,-1 0 0,6 0 0,-4 0 0,3 1 0,-4-1 0,4 0 0,-3 0 0,3 0 0,-5 6 0,1-4 0,-2 9 0,1-4 0,0 0 0,0 4 0,1-9 0,-1 4 0,0-6 0,1 0 0,4 0 0,2 0 0,-1 1 0,4-1 0,-8 0 0,8 0 0,-4-1 0,5 2 0,0-1 0,0 0 0,0 0 0,0 0 0,0 1 0,0-1 0,0 0 0,0 0 0,0 0 0,0 1 0,0-1 0,0 0 0,0 0 0,0 0 0,5-5 0,0 4 0,5-8 0,0 3 0,-4 1 0,3-4 0,-4 3 0,5-4 0,-4 5 0,3-4 0,-4 4 0,5-5 0,-4 0 0,-2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11:36.065"/>
    </inkml:context>
    <inkml:brush xml:id="br0">
      <inkml:brushProperty name="width" value="0.05" units="cm"/>
      <inkml:brushProperty name="height" value="0.05" units="cm"/>
      <inkml:brushProperty name="color" value="#E71224"/>
    </inkml:brush>
  </inkml:definitions>
  <inkml:trace contextRef="#ctx0" brushRef="#br0">1570 50 24575,'-9'0'0,"-1"0"0,0 0 0,-1 0 0,-4 0 0,-3 0 0,1 0 0,-4 5 0,-3 2 0,-1 9 0,-10-2 0,10 7 0,-10-7 0,2 15 0,-5-8 0,-2 18 0,2-12 0,-10 20 0,15-20 0,-22 21 0,20-15 0,-22 17 0,23-15 0,-21 13 0,19-7 0,-6 1 0,1 6 0,8-8 0,-10 8 0,2-5 0,5 11 0,-5-3 0,5 5 0,-2 9 0,-4-5 0,5 12 0,-7-6 0,0 7 0,6 0 0,-4 0 0,11 1 0,-4-10 0,6 7 0,0-6 0,6 8 0,2 0 0,6 0 0,0 20 0,6-5 0,2-2-407,7 4 407,0-13 0,0 17 0,0 0 0,0-9 0,7 7 0,2 4 0,14 1-488,-12-45 1,3 1 487,5-1 0,1 1 0,-3-5 0,0 1 0,7 7 0,0 3 0,-6 0 0,0 1 0,6 0 0,1 1 0,-3 3 0,0 1 0,-1 0 0,2-1 0,2-3 0,-1-1 0,-10-6 0,0 1 0,12 22 0,-1-4 0,-6 6 0,2-5 0,1 0 0,2 5 0,-8-27 0,0 1 0,9 41-558,-3 1 558,-6-10 0,-2-11 0,1-3 0,-2-15 376,1 7-376,0-9 966,0 9-966,-1-7 598,1 6-598,-6-8 0,4 1 0,-11-1 0,11 0 0,-10 0 0,4-8 0,-6-1 0,0 0 0,0-13 0,0 11 0,0-12 0,0 6 0,0 0 0,0 8 0,0 2 0,0-1 0,0 15 0,0-12 0,0 22 0,0-15 0,0 15 0,0-7 0,-6 1 0,4-2 0,-4-9 0,6 0 0,0 0 0,0-8 0,0-1 0,0 0 0,0-6 0,0 5 0,0-6 0,0-1 0,0 8 0,0-6 0,0 5 0,0 1 0,0-6 0,6 13 0,1-13 0,6 6 0,-1-8 0,1 0 0,-6 1 0,9 15 0,-13-11 0,13 5 0,-9-11 0,-1-6 0,5 8 0,-4-8 0,-1 6 0,5-6 0,-10 1 0,10 5 0,-9-12 0,9 11 0,-4-4 0,5 6 0,2 26 0,-7-20 0,0 36 0,-14-13 0,-1 10-524,-4-20 1,-1 2 523,1-8 0,-2 1 0,-3 18 0,-1 2 0,0-10 0,2-1 0,2 10 0,0 1 0,-3-5 0,1 0 0,6 0 0,1 0 0,-8-1 0,1 0 0,6 0 0,0-1 0,-2-3 0,0-1 0,6-5 0,2-1 0,-4 3 0,1-1 0,5 42 0,-2-44 0,1 0 0,2-1 0,2-1 0,-1 24 0,0 5 0,0-25 0,0 7 0,0-9 0,0-8 1047,0-1-1047,12 0 0,2-6 0,6 5 0,10-5 0,-9-1 0,12 8 0,-1-6 0,-4 6 0,10-6 0,-3 7 0,-1-6 0,7 7 0,0-8 0,2 1 0,5 1 0,-15-9 0,4-2 0,-7-7 0,1 0 0,5 1 0,-5-2 0,-1-4 0,6 5 0,-5-11 0,-1 4 0,6-4 0,-5-1 0,6 0 0,0 0 0,0 1 0,0-1 0,1 1 0,-1-1 0,-6 0 0,4 0 0,6 0 0,-8 0 0,6 0 0,-16-6 0,-1 4 0,-4-4 0,-3 4 0,1-4 0,-4 3 0,3-3 0,-4 0 0,4 3 0,-3-3 0,4 0 0,-1 4 0,-3-5 0,9 2 0,-4 2 0,0-3 0,5 5 0,-5-5 0,6 4 0,6-3 0,1 5 0,7 0 0,8 1 0,-6-1 0,22 2 0,-12-1 0,13 1 0,1 0 0,-7 0 0,6 0 0,-8-1 0,-7 0 0,5 1 0,-13-7 0,6-1 0,8-1 0,-11-4 0,11 5 0,-22-6 0,5 0 0,-6 0 0,8 0 0,-1 0 0,8 0 0,-6 0 0,13 0 0,-13 0 0,13 0 0,3 0 0,1 0 0,16 0 0,-16 0 0,15-7 0,-15 6 0,15-6 0,-15 7 0,15 0 0,-7 0 0,10 0 0,-1 0 0,9 0 0,-6 0 0,16 7 0,-17 1 0,8 7 0,0 8 0,-16-7 0,-11 0 0,0 2 0,8 5 0,-16-6 0,-1 1 0,7 9 0,-7-1 0,-3-1 0,-6 0 0,-1-6 0,-6 4 0,-2-5 0,-7 0 0,-5-3 0,5 2 0,-5-5 0,5 9 0,-5-9 0,5 9 0,14-13 0,45 2 0,-29-10 0,5 0-901,19 0 0,4 0 901,-2 0 0,3 0-1099,11 0 1,1 0 1098,-6 0 0,1 0 0,3-2 0,3 4 0,-20 3 0,4 2 0,1 1-1196,7 1 1,1 0 0,3 1 1195,-14-2 0,1 0 0,2 2 0,-1 0 0,3 3 0,0 2 0,-1 0 0,0-2 0,18 0 0,-2-2 0,-1 3 0,-5 3 0,0 3 0,-2-2-502,-7-6 0,-1-1 1,-6-1 501,6 4 0,-1 0 0,-6-4 0,4 0 0,-10 0 0,28 8-55,-7-3 1,4-1 54,-22-5 0,-5-1 981,34 2-981,-24-2 0,-2 0 0,6 1 0,-27-1 0,1 0 0,32 1 0,7 5 0,-7-6 0,0 8 3141,-3-8-3141,1 6 0,-8-6 0,8 0 0,-18 5 0,6-12 2036,-7 12-2036,1-12 1866,6 6-1866,-6-1 824,-1-4-824,7 5 351,-14-2-351,14-3 0,-15 4 0,7-6 0,-1 0 0,-6 0 0,7 0 0,-1 0 0,-4 0 0,2 0 0,35 0-599,-26 0 0,0 0 599,-16 1 0,-1-2 0,2-6 0,-1-1-414,37-2 414,-34-5 0,-2-1 0,26-1 0,-29 2 0,2-1 0,42-9 0,-11 1 0,-1-11 0,-10 11 0,0-6 0,0-4 0,20 8 0,-5-19-417,-36 28 1,1 0 416,-6-2 0,0-1 0,5 4 0,1 0 0,1-1 0,-1 1 0,-4 3 0,0 1 0,3-4 0,-1 1 0,44-10 0,-47 13 0,1-1 0,9-3 0,-1 0 0,31-1 0,-37 5 0,1 0 0,32-3 0,1 0 0,-16 4 0,0-1 0,18-5 213,-17 9 0,-2 1-213,17-7 0,10 5 0,-1-6 0,-9 6 0,7-12 0,-17 11 0,8-13 235,-10 2-235,0 5 0,1-12 0,-1 5 0,-9-5 0,7-1 0,-15 1 864,6 0-864,-8 1 0,-13-4 0,-8-2 735,-15-4-735,13 7 0,45-20 0,-21 29 0,7 0-1309,22-15 0,5-2 1309,-23 13 0,2 2 0,1-2 0,3-2 0,2-2 0,-1 2 0,0 2 0,0 1 0,1-1-1394,6-3 0,1 0 0,4-1 1394,-11 6 0,3-1 0,2 0 0,1-1-877,8-3 1,2-1 0,1 0 0,-2 0 876,-6 4 0,-2 0 0,0 0 0,2-1 0,10-4 0,4-1 0,-4 0 0,-10 2-770,10-7 0,-3 0 770,-1 3 0,6 0 0,-9-2 0,-2-9 0,-5 2 0,-16 17 0,2 2 0,-5-2 430,9-15 1,-6 1-431,-8 14 0,-5-1 2885,19-33-2885,-13 22 4279,-15-8-4279,-11 13 3005,-11 1-3005,4-5 1000,-9 5-1000,3 0 0,-5-4 0,0 4 0,1-7 0,5 1 0,-5 0 0,6-8 0,-1 6 0,-4-14 0,5 7 0,-6-1 0,0-5 0,0 5 0,1-7 0,-1-1 0,-5 1 0,-2-8 0,-6 5 0,0-6 0,0 1 0,0-3 0,0 0 0,0-6 0,-13 6 0,-3 0 0,-7 16 0,-2 1 0,-8-15 0,6 15 0,-1-1 0,-2-15 0,-5-1 0,7 2 0,1 9 0,0 0 0,0 0 0,6 7 0,-4-5 0,11 12 0,-11-5 0,11 8 0,-4 0 0,6 6 0,0-5 0,5 12 0,-4-6 0,5 8 0,0-1 0,-5 0 0,5 0 0,-6-6 0,0 5 0,1-6 0,-1 1 0,0-2 0,-1 0 0,1-4 0,-6 4 0,5 0 0,-5-5 0,6 12 0,0-12 0,0 12 0,-5-22 0,4 12 0,-3-7 0,4 12 0,0 6 0,1 6 0,0-4 0,0 9 0,1-4 0,-1 0 0,-5 4 0,3-4 0,-8 5 0,9-5 0,-10 3 0,4-4 0,-4 1 0,-1 3 0,0-8 0,0 8 0,1-8 0,-1 8 0,0-9 0,6 10 0,-4-9 0,9 9 0,-4-4 0,5 0 0,1 4 0,-1-3 0,0 4 0,1 1 0,4-1 0,-3 1 0,-1-5 0,3 4 0,-7-4 0,13 4 0,-8 1 0,3 0 0,-4-1 0,-1 1 0,6 0 0,-5-1 0,5 1 0,-6 0 0,6-1 0,-4 6 0,8-4 0,-4 3 0,5-8 0,0 4 0,0-4 0,-5 4 0,0 0 0,-11-1 0,4-4 0,-4 2 0,0-3 0,4 6 0,-9-2 0,9 6 0,-10-4 0,11 9 0,-11-4 0,11 5 0,-5 0 0,5 0 0,1 0 0,-1 0 0,-4 0 0,3 0 0,-4-5 0,5 4 0,-4-3 0,3 4 0,-4 0 0,0 0 0,4-5 0,-3 4 0,4-4 0,-5 5 0,4 0 0,-9 0 0,9 0 0,-9 0 0,4 0 0,-1-4 0,-3 2 0,9-2 0,-9 4 0,9 0 0,-9 0 0,9 0 0,-9 0 0,9 0 0,-10 0 0,5 0 0,0 0 0,-5 0 0,5 5 0,-6-4 0,1 9 0,-1-4 0,0 6 0,-6-6 0,10 4 0,-15-4 0,15 5 0,-10 1 0,6 4 0,0-3 0,6 3 0,-11-5 0,14 0 0,-13 0 0,9 5 0,-4-3 0,-1 8 0,0-8 0,-6 9 0,3 2 0,-10 3 0,3 10 0,-14-2 0,-13 16 0,-1 1 0,-16 11 0,24-12 0,-4-1 0,-2 1 0,-5 10-429,8-6 1,0 1 428,-3 4 0,-2 8-401,9-10 401,-5 1 0,12-1 0,-6 7 0,1-11 0,4 16 0,-11-17 0,5 12 0,-7-6 0,1-1 0,-1 1 0,0-1 0,1-6 0,-1-1 0,8-9 0,-5 1 0,13-2 0,-4-6 0,14-4 839,-2-12-839,4 4 419,-17-5-419,15 6 0,-13-5 0,15 3 0,-6-8 0,-8 4 0,6 0 0,-14-3 0,7 10 0,-9-4 0,1 0 0,-8-2 0,5 1 0,-14-4 0,15 4 0,-7-6 0,0 0 0,14-1 0,-12 1 0,15-7 0,-1 4 0,2-4 0,0 0 0,6 4 0,-6-10 0,8 10 0,0-4 0,-1 0 0,-7 5 0,6-5 0,-6 5 0,1 1 0,-3 0 0,-7 1 0,0-1 0,0 1 0,-33 6 0,24-5 0,-24 11 0,33-11 0,0 4 0,0 1 0,-1-5 0,9 4 0,-7-6 0,14 0 0,-13 0 0,12-1 0,-5 1 0,8 0 0,0-1 0,-1 0 0,-6 1 0,5 0 0,-6 0 0,8-1 0,-1-5 0,-7 4 0,6-9 0,-6 9 0,0-9 0,6 9 0,-6-10 0,0 5 0,6-1 0,-5-3 0,6 3 0,1-5 0,6 5 0,-5-4 0,-11 10 0,12-10 0,-17 5 0,27-6 0,-11 5 0,6-3 0,-8 3 0,1 1 0,0-5 0,-8 5 0,-2-6 0,0 5 0,-5-4 0,5 5 0,-15-6 0,5 0 0,-5 0 0,-1 0 0,6 0 0,-5 0 0,7 0 0,1 0 0,0 0 0,0 0 0,7 0 0,-5 0 0,5 0 0,1 0 0,-7 0 0,7 0 0,-33 0 0,19 0 0,-18 0 0,23 0 0,1 0 0,-9 0 0,7 0 0,-15 0 0,14 0 0,-14-7 0,15 6 0,-15-12 0,15 5 0,-7-6 0,9 6 0,7 2 0,-6 6 0,14 0 0,-6 0 0,8 0 0,0 0 0,-1 0 0,1 0 0,0 0 0,-1 0 0,1 0 0,-8 0 0,6 0 0,-6 0 0,0 0 0,6 6 0,-6-5 0,1 10 0,4-9 0,-5 9 0,1-9 0,-12 3 0,7-5 0,-5 0 0,17 0 0,6 0 0,-5 0 0,5 0 0,-6 0 0,6 0 0,-5 6 0,12-5 0,-5 5 0,-1-6 0,6 0 0,-5 0 0,6 0 0,-6 0 0,4 0 0,-10 0 0,10 5 0,-10-4 0,4 4 0,-7 1 0,1-5 0,0 4 0,-1-5 0,1 6 0,-8-5 0,6 10 0,-6-9 0,8 9 0,-1-10 0,7 5 0,2-6 0,-10 5 0,12-3 0,-13 8 0,18-9 0,-1 4 0,0-5 0,0 5 0,-6-3 0,5 3 0,-12 0 0,5-3 0,-6 3 0,-8 1 0,-2-4 0,-7 10 0,-18-11 0,13 11 0,-21-4 0,5 0 0,0 5 0,-18-5 0,18 0 0,-17 6 0,16-6 0,2 7 0,12-7 0,21 3 0,5-5 0,23 5 0,-14-5 0,-1-1 0,-18-11 0,-9-2 0,-7-6 0,5 0 0,-6 0 0,1 0 0,5 0 0,-5 0 0,-1 0 0,7 0 0,-16 0 0,8-1 0,-29 0 0,23 0-219,9 6 0,0 1 219,-4 0 0,10 0 0,-2 1 0,-19 5 0,-9-5 0,-8 0 0,18 6 0,-8-7 0,18 8 0,2-6 0,1 5 0,5-5 0,-5 6 0,-1 0 438,7 0-438,-7 0 0,0 0 0,7 0 0,-15 0 0,6 0 0,0-6 0,-6 4 0,15-4 0,-7 6 0,9-6 0,0 5 0,0-5 0,7 0 0,-14-1 0,19-5 0,-12 5 0,17-5 0,0 5 0,6-5 0,-5 0 0,5 0 0,0 0 0,-5-6 0,6 4 0,-1-3 0,1 0 0,1 4 0,5-4 0,-5 0 0,-1-2 0,6 1 0,-5-4 0,-1 3 0,6-4 0,-12-1 0,4-7 0,-6 4 0,5-11 0,-5 5 0,12-5 0,-6-1 0,7 2 0,0 0 0,-6-17 0,11 19 0,-4-18 0,7 23 0,3-8 0,-4 1 0,5 0 0,-5-1 0,4 1 0,-4 0 0,1 6 0,3-13 0,-9 12 0,3-13 0,1 7 0,-5 1 0,5 0 0,0 0 0,-5-1 0,11 8 0,-11-6 0,11 11 0,-10-10 0,9 4 0,-9-7 0,9 1 0,-4 0 0,-1-8 0,5 6 0,-6-14 0,1 7 0,4-1 0,-4-5 0,12 5 0,-5-7 0,4 0 0,1-33 0,1 25 0,6-34 0,0 31 0,0-8 0,0-20-474,0 5 474,0 1 0,0-3 0,0 13 0,0 13 0,0 0 0,0-22 0,-1 25 0,2-2 0,7-36 0,-4 45 0,1-2 0,0-4 0,0 1 0,9-36 0,-12 3 0,11 7 0,-11-10 0,11 11 0,-11-8 0,10 24 0,-10-12-6,4 15 6,0 0 0,-5-6 0,11 15 0,-4-16 0,6 8 0,1-9 0,-1-1 0,1 1 0,-1 0 0,1-25 0,-1 27 0,-6-15 473,-2 39-473,0-6 7,-5 14-7,5-6 0,-6 1 0,6 5 0,-5-13 0,5 5 0,-6-7 0,0-1 0,6 1 0,-5 0 0,5 0 0,-6 0 0,0-1 0,0-7 0,6 6 0,-4-7 0,10 9 0,-11-1 0,11 1 0,-10 7 0,9 9 0,-10 14 0,9 3 0,-9 1 0,-2-17 0,-7-14 0,-7-34 0,0-2-970,2 19 0,-1-4 970,0 3 0,0 1 0,0-1 0,0 0 0,-4-7 0,1 2-610,8 18 1,-1 1 609,-7-15 0,1-1 0,9 15 0,2 2-135,-7-5 1,1 1 134,9-27 0,-11 3 0,11 8 0,-5 9 0,7 10 1784,0 3-1784,0 13 1325,0-6-1325,0 14 319,0 2-319,0 6 0,0 0 0,0 0 0,0 0 0,0 1 0,-5-1 0,4 0 0,-9 0 0,9-6 0,-10 5 0,10-12 0,-4 11 0,5-4 0,0 7 0,0-8 0,0 6 0,0 0 0,0 3 0,0 4 0,0-6 0,0 5 0,0-3 0,0 9 0,5-4 0,0 6 0,6 0 0,-1-1 0,6 5 0,-5-3 0,5 3 0,-6 1 0,0-5 0,1 9 0,-1-8 0,0 4 0,-5-6 0,4 6 0,-8-4 0,8 7 0,-3-7 0,4 4 0,0-6 0,0 6 0,0-4 0,0 3 0,1-4 0,-2 4 0,2-3 0,-1 8 0,-4-8 0,3 3 0,-4 0 0,6 2 0,-1-1 0,0 4 0,0-8 0,0 8 0,-1-4 0,-3 0 0,-2 0 0,-4-5 0,0 0 0,0 1 0,0-1 0,0 0 0,0 1 0,0-1 0,0 0 0,5 4 0,-4-3 0,3 4 0,-4-6 0,0 2 0,0-1 0,0 0 0,0 0 0,0 0 0,0 0 0,0 0 0,0-1 0,0 1 0,-4 0 0,-2 4 0,-5-3 0,1 3 0,0 0 0,-1-3 0,1 8 0,0-8 0,-6 7 0,4-7 0,-4 3 0,0-4 0,-1 4 0,0-4 0,-5 4 0,11 0 0,-11-4 0,10 8 0,-9-8 0,9 9 0,-9-9 0,9 8 0,-4-3 0,6 5 0,-1 0 0,1 0 0,-6 0 0,4 0 0,-4 0 0,6 0 0,0 0 0,0 0 0,-1 0 0,1 0 0,0 0 0,-1 0 0,-5 0 0,5 0 0,-5 0 0,5 0 0,-5 0 0,5 0 0,-5 0 0,5 0 0,-5 0 0,5 0 0,-5 0 0,5 0 0,-4 0 0,3 0 0,-4 0 0,5 0 0,-4 0 0,3 0 0,-4 0 0,6 0 0,-1 0 0,1 0 0,0 0 0,-1 0 0,1 0 0,0 0 0,-1 0 0,1 0 0,0 0 0,0 0 0,-1 0 0,1 0 0,0 0 0,0 0 0,0 0 0,0 0 0,0 0 0,0 0 0,0 0 0,-1 5 0,1-4 0,-1 4 0,1-5 0,0 0 0,-1 0 0,5 4 0,2-3 0,4 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8:04.493"/>
    </inkml:context>
    <inkml:brush xml:id="br0">
      <inkml:brushProperty name="width" value="0.05" units="cm"/>
      <inkml:brushProperty name="height" value="0.05" units="cm"/>
      <inkml:brushProperty name="color" value="#E71224"/>
    </inkml:brush>
  </inkml:definitions>
  <inkml:trace contextRef="#ctx0" brushRef="#br0">630 158 24575,'5'0'0,"3"0"0,37 0 0,-2 0 0,12 0 0,25 0 0,-17 0 0,-14 0 0,3 0 0,33 0 0,-34 0 0,2 0-766,4 0 0,4 0 766,17 0 0,2 0-1033,0 0 0,3 0 1033,16 0 0,0 0 0,-11 0 0,-1 0 0,6 0 0,-1 0 0,-6 0 0,0 0 0,0 0 0,-1 0 0,-12 0 0,2 0 0,0 0 0,5 0 0,-9 0 0,-15 0 0,-1 0-466,38 0 1,-2 0 465,-4 0-558,9 0 558,-43 0 0,-1 0 0,33 0 990,7 0-990,-16 6 0,-2 2 2006,-3 0-2006,-15 4 1073,15-10-1073,-15 9 706,7-9-706,-9 10 312,0-11-312,0 5 0,0-6 0,1 0 0,-1 0 0,0 0 0,-1 0 0,10 0 0,-7 0 0,6 0 0,-7 0 0,-9 0 0,6 0 0,-5 0 0,0 0 0,-3 0 0,1 0 0,-6 0 0,13 0 0,-5 0 0,7 0 0,0 0 0,0 0 0,8 0 0,-6 6 0,15-4 0,-15 10 0,15-4 0,-15 0 0,15 4 0,-6-3 0,8-1 0,0 5 0,0-5 0,0 0 0,25 4 0,-19-4 0,10 0 0,-18 5 0,-15-12 0,6 6 0,-8-7 0,1 0 0,-1 0 0,0 0 0,0 0 0,0 0 0,-7 0 0,-3 0 0,1 6 0,-6-5 0,6 5 0,-8 0 0,0-5 0,0 10 0,0-4 0,-6 5 0,4 0 0,-4 0 0,6 0 0,1 6 0,-8 1 0,6 5 0,-6 0 0,8 1 0,24 18 0,-19-13 0,21 21 0,-26-25 0,2 13 0,-1-6 0,0 1 0,-6 3 0,-3-11 0,-7 3 0,-5-7 0,-1 7 0,-1-5 0,-3 6 0,4-1 0,-5 1 0,0 8 0,-5-1 0,-1 0 0,-6 8 0,0-6 0,0 6 0,0-1 0,0-5 0,0 13 0,0-5 0,0 7 0,0 0 0,0 0 0,-12 0 0,3 0 0,-17 0 0,11 0 0,-10-7 0,5-3 0,1-6 0,-16 16 0,6-11 0,-8 6 0,6-12 0,0-5 0,5-1 0,-13 8 0,6-7 0,-6 2 0,-9 6 0,8-13 0,-7 6 0,2-7 0,6-1 0,-13-4 0,5-2 0,-25-5 0,13 0 0,10-6 0,-3 0-467,-27-1 467,23-2 0,-3-2 0,4-3 0,2 0 0,-45 0-565,29 0 1,1 0 564,-16 0 0,-2 0 0,-3 0 0,36 0 0,0 0 0,-29 0 0,-3 0 0,19 0 0,1 0-820,-6 0 0,-2 0 820,-4-4 0,-1-1 0,-2 1 0,0-2 0,-5-3 0,-1-1 0,-4-4 0,-5-1 0,14 3 0,-5-1 0,3-1 0,10 1 0,2-2 0,-3 1-825,-9 0 0,-2 2 0,3 0 825,13 1 0,3 1 0,2 1 0,-24-1 0,1 1-395,-1-1 0,3 1 395,17 0 0,2 0 0,-3 0 0,-1 1 0,-4 2 0,1 3 0,17-2 0,1 2 63,-20-2 1,2 2-64,-17 1 0,20-2 0,-1 1 0,-25 3 0,23 0 0,1 0 0,-21 0 0,39 0 0,-1 0 0,3 0 0,1 0 1126,-34 0-1126,-10 0 0,1 0 0,-1 0 0,10 0 0,2 0 0,10 0 0,0 0 2553,9 0-2553,-8 0 0,7 0 1443,1 0-1443,-8 0 966,8 0-966,-10 0 0,1 0 0,-24 12 0,18-9 0,-10 16 0,26-12 286,9 1-286,-1 4 0,9-11 0,1 11 0,7-11 0,1 5 0,0-1 0,-1-4 0,1 5 0,6-6 0,-5 0 0,12 0 0,-12 0 0,12 0 0,-6-10 0,0-11 0,5-4 0,-14-13 0,14 13 0,-13-14 0,12 8 0,-6-8 0,7 2 0,0-1 0,0 1 0,5-1 0,-3-15 0,14 11 0,-2-12 0,11 17 0,0-1 0,0-7 0,0-1 0,0-9 0,6 1 0,2 0 0,6-9 0,-1 7 0,2-15 0,5 6 0,-4 0 0,11-6 0,-4 6 0,5 0 0,0 3 0,-1 7 0,-1 9 0,0 1 0,-2 8 0,-5 6 0,-1-5 0,-2 12 0,-2-12 0,2 12 0,-3-12 0,3 11 0,-2-10 0,3 4 0,0-7 0,-3 1 0,10 0 0,-11-1 0,16-15 0,-8 11 0,3-5 0,-6 11 0,-7 12 0,1 0 0,-1 2 0,-1 11 0,1-5 0,-1 5 0,0 1 0,-4 0 0,3 4 0,-8-3 0,8 7 0,-4-2 0,0 8 0,-1-3 0,-4 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37:15.215"/>
    </inkml:context>
    <inkml:brush xml:id="br0">
      <inkml:brushProperty name="width" value="0.05" units="cm"/>
      <inkml:brushProperty name="height" value="0.05" units="cm"/>
      <inkml:brushProperty name="color" value="#E71224"/>
    </inkml:brush>
  </inkml:definitions>
  <inkml:trace contextRef="#ctx0" brushRef="#br0">0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9T15:41:57.294"/>
    </inkml:context>
    <inkml:brush xml:id="br0">
      <inkml:brushProperty name="width" value="0.05" units="cm"/>
      <inkml:brushProperty name="height" value="0.05" units="cm"/>
      <inkml:brushProperty name="color" value="#00A0D7"/>
    </inkml:brush>
  </inkml:definitions>
  <inkml:trace contextRef="#ctx0" brushRef="#br0">5188 1 24575,'-5'5'0,"-6"9"0,-1-1 0,-16 10 0,13 14 0,-32 15 0,29-9 0,-11-1 0,-1-1 0,6-4 0,-5 5 0,-3 0 0,-5 10 0,-9 22 0,-5-5-411,25-21 1,0 0 410,-22 25 0,11-14 0,0-1 0,-14 15 0,23-29 0,-3 1 0,-5 4 0,1-1 0,-6 16 0,5-16 0,-1 1 0,-11 28 0,18-37 0,-1 1 0,-17 35-349,-13 1 349,16-10 0,-14 2 0,5 4 0,1-12 0,-8 16 0,8-16 0,-1 6 0,-5 0 0,14-6 0,-14 6 0,6-8 0,1 0 0,-5-1 0,3 10 0,1-7 0,14-18 0,-2 3 0,6-8 0,1-1 0,-3-3 0,0 0 0,-3 6 0,1-3 0,-22 12 0,10-8 0,0 2 0,-16 13 0,20-24 0,1 0 0,-15 18 0,-23-2 0,39-13 0,0 0 0,-33 8 0,40-10 0,-1 0 0,-4-7 0,0-1 0,0 6 0,1 2 0,-8-4 0,0 0 0,5 3 0,2-1 0,-41 17 0,39-16 0,0-1 0,-33 9 0,31-13 0,1 0 0,-21 10 0,21-14 0,0 1 0,-30 14 0,0 5 0,4-5 0,12 6 0,-4-8 0,6 6 0,3-13 0,5 11 0,-5-4 0,13 5 806,-13-5-806,13 3 364,-5-4-364,6 5 0,0 1 0,1 0 0,-2 7 0,8-7 0,-8 15 0,6-1 0,-8 5 0,7 12 0,-16 7-842,26-11 842,-1-12 0,1 2 0,1 24 0,9-25 0,0 2 0,0-7 0,3 1 0,4 5 0,1 3 0,-4 2 0,1 6 0,7-3 0,2 6 0,1-3 0,-2 17 0,0 0-728,3-16 0,2 2 1,-1-3 727,0 17 0,0-3 0,0-4 0,0 1 0,0 5 0,0 2 0,0-2 0,0 1 0,-1 0 0,2 0 0,7 0 0,1-1 0,-3 3 0,1-4-567,5-19 1,1-2 566,1 12 0,-2-2 0,-3-21 0,0-3-198,3 6 0,0-1 198,0-1 0,-1-3 0,5 17 683,6 5-683,-9-18 2077,1 0-2077,-1 0 1297,1 0-1297,-1 1 497,1 7-497,0-6 0,0 15 0,0-6 0,1 17 0,0-7 0,0 8 0,-1-19 0,1 7 0,-1-6 0,0-1 0,0-1 0,0-11 0,0 2 0,4 22-339,-1-13 0,2 1 339,5 20 0,-4-27 0,1 3-938,1-1 1,0 3 937,6 21 0,1 4 0,3-1 0,2 2 0,-10-20 0,0 2 0,-1-7 0,0-4 0,2-7 0,8-2 0,4-11 0,17-18 0,24 12 0,-32-10 0,0 3-662,-1 5 0,1 1 662,19 9 0,4 1-862,2 0 1,3 4 861,-14-8 0,1 3 0,0-1 0,-1-3 0,1 0 0,0 1 0,-1-1 0,1 0 0,-1 1 0,1 1 0,-1 2 0,1-2 0,23 11 0,0 0 0,-24-11 0,0 1 0,-1-1 0,13 10 0,-1-2-83,11 7 1,-2-2 82,-14-10 0,-3-2-529,-9-5 1,-1 0 528,16 11 0,-4-2 383,3 1-383,-1 5 0,0-3 0,-5-13 0,-14 1 0,1 1 0,26 4 0,-26-8 0,3 1 0,-3-7 0,0-2 0,-5-3 0,2 1 0,17 3 0,-2-3 0,7-3 0,4 6 0,2 1 0,-2-8 0,1 0 0,3-2 0,-24-7 0,-1-2 0,20 3 0,0-2 0,-12-3 0,0-1 0,11 1 0,2-2 374,-5-3 1,1 0-375,15 0 0,3 0-7,0-4 1,0-1 6,7-4 0,1-2-451,0-3 0,0-3 451,-29 3 0,1-3 0,-1 0 0,23-7 0,-1-2 0,6-2 0,-1-2 0,-6-3 0,0 0 0,-1 4 0,0-1 0,1-7 0,-1 0 0,-5 4 0,-2 0 0,3-8 0,-2-2-365,-10 2 0,-1-1 365,1-3 0,-1-2 0,1-6 0,-3 0 0,-10 7 0,-3 0 360,0-4 1,-4 0-361,-13 13 0,-2 1 0,27-31 1419,-9 8-1419,-2 0 2253,-7 8-2253,0-5 1907,-9 14-1907,8-14 747,-15 16-747,6-7 288,-13 3-288,-3 11 0,2-10 0,-6 12 0,4 0 0,-10-5 0,4 5 0,-10 0 0,10-4 0,-10 4 0,10-6 0,-9-1 0,9 1 0,-10 6 0,4-5 0,-5 12 0,0-12 0,0-12 0,6 6 0,-5-21 0,5-1 0,-6 5 0,3 10 0,1-3-566,6-37 566,-2 31 0,0-2-546,0-5 1,2 0 545,4 5 0,3 0 0,1-11 0,2 1 0,5 3 0,2 1 0,0-6 0,0 1 0,4 1 0,0 4 0,-10 15 0,1 0 0,7-7 0,0 2-581,9-23 581,-17 27 0,0-1 0,2 5 0,-1 1 0,-5 0 0,0 0 0,20-38 0,-13 2 0,5-10 0,-5 6 0,-11 34 0,0 1 0,8-24 0,-12 15 0,-1-2 0,8-33 0,-7 26 0,0-2 0,-4 6 0,-1 2 0,0 14 0,-1-1-569,-2-29 0,-2-2 569,1 28 0,0 1 0,0-25 0,0 1 0,0-22 0,0 43 0,0-1 0,0-4 0,0 0 0,0 0 0,0-2 0,0-8 0,0 0 0,0 14 0,0-4 0,1-4 0,2-7 0,2 3 0,7-6 0,2-1-436,-5-5 1,1-7 0,3 11 435,8 16 0,0 3 0,-6-23 0,-1 0-60,1 24 1,0 2 59,-4-11 0,-2 0 27,0 10 1,0 3-28,-5 0 0,-1 3 1047,-3-17-1047,0-6 1903,0 19-1903,-18 6 1234,-5 1-1234,-19-2 562,-5 13-562,3-12 0,-11 12 0,13-5 0,-15-3 0,14 3 0,-14-2 0,15 2 0,-9-10 0,9 1 0,-1-1 0,0-6 0,7 8 0,2-7 0,13 2 0,2 7 0,6 2 0,0 1 0,5 11 0,2-10 0,6 12 0,0-31 0,0 19 0,0-26 0,0 22 0,0-7 0,0 7 0,0 15 0,0-38 0,-7 0-561,7 7 0,-2-4 561,-8 8 0,-3-3-1264,2-26 0,0-5 1264,-3 3 0,-2-3-974,3 17 1,-1-3 0,1 0 973,1 0 0,1-1 0,1 5 0,-2-12 0,0 2-706,-2-12 0,1 3 706,7 24 0,1 2 7,-4-6 0,0 0-7,4 7 0,0 3 0,-3 10 0,1 3 1879,-1-34-1879,-1 10 0,-4 13 3020,6 15-3020,-12-5 1968,5 12-1968,-10 2 1101,5 2-1101,-5 5 0,-7 0 0,0 0 0,-7 6 0,1 0 0,-1 6 0,-6-6 0,-12 10 0,-8-5 0,-19 5 0,-2-1 0,8 1-440,-13 0 440,14 0 0,-9 0 0,-8-1 0,8 1 0,0-1 0,2 1 0,10 1 0,0-1 0,8 7 0,-6-5 0,14 11 0,2-5 0,3 7 0,12 0 440,-4 0-440,6 0 0,1 0 0,6 0 0,-5 0 0,5 0 0,-6-5 0,0 3 0,6-8 0,-5 3 0,5-5 0,1 0 0,-6-1 0,-5-4 0,8 4 0,-7-4 0,11 5 0,5 0 0,-6 0 0,13 1 0,-4 0 0,3 0 0,1 0 0,-4 0 0,9 0 0,-4 0 0,6 1 0,-1 0 0,1 4 0,4-3 0,-3 8 0,3-9 0,-4 9 0,-1-3 0,1-1 0,0 4 0,-6-4 0,4 1 0,-9 2 0,9-2 0,-9-1 0,3 3 0,1-3 0,-4 0 0,9 4 0,-10-4 0,11 5 0,-11-5 0,10 4 0,-9-5 0,9 6 0,-3-4 0,4 3 0,-5-4 0,4 5 0,-3 0 0,4 0 0,1-5 0,0 4 0,-1-3 0,1 4 0,0 0 0,-1 0 0,1 0 0,0 0 0,-1 0 0,1 0 0,0-5 0,0 4 0,0-3 0,0 4 0,0 0 0,1 0 0,-1 0 0,1 0 0,-1 0 0,9 0 0,-2 0 0,7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3D1DD-95E1-BB42-ABEC-C406E5285E45}" type="datetimeFigureOut">
              <a:rPr lang="en-AE" smtClean="0"/>
              <a:t>17/04/2025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E79F0-4AF6-0E47-B59B-FEA88779C15E}" type="slidenum">
              <a:rPr lang="en-AE" smtClean="0"/>
              <a:t>‹#›</a:t>
            </a:fld>
            <a:endParaRPr lang="en-AE"/>
          </a:p>
        </p:txBody>
      </p:sp>
    </p:spTree>
    <p:extLst>
      <p:ext uri="{BB962C8B-B14F-4D97-AF65-F5344CB8AC3E}">
        <p14:creationId xmlns:p14="http://schemas.microsoft.com/office/powerpoint/2010/main" val="428384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a:t>
            </a:fld>
            <a:endParaRPr lang="en-AE" dirty="0"/>
          </a:p>
        </p:txBody>
      </p:sp>
    </p:spTree>
    <p:extLst>
      <p:ext uri="{BB962C8B-B14F-4D97-AF65-F5344CB8AC3E}">
        <p14:creationId xmlns:p14="http://schemas.microsoft.com/office/powerpoint/2010/main" val="150851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15</a:t>
            </a:fld>
            <a:endParaRPr lang="en-AE"/>
          </a:p>
        </p:txBody>
      </p:sp>
    </p:spTree>
    <p:extLst>
      <p:ext uri="{BB962C8B-B14F-4D97-AF65-F5344CB8AC3E}">
        <p14:creationId xmlns:p14="http://schemas.microsoft.com/office/powerpoint/2010/main" val="2690480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16</a:t>
            </a:fld>
            <a:endParaRPr lang="en-AE"/>
          </a:p>
        </p:txBody>
      </p:sp>
    </p:spTree>
    <p:extLst>
      <p:ext uri="{BB962C8B-B14F-4D97-AF65-F5344CB8AC3E}">
        <p14:creationId xmlns:p14="http://schemas.microsoft.com/office/powerpoint/2010/main" val="27493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17</a:t>
            </a:fld>
            <a:endParaRPr lang="en-AE"/>
          </a:p>
        </p:txBody>
      </p:sp>
    </p:spTree>
    <p:extLst>
      <p:ext uri="{BB962C8B-B14F-4D97-AF65-F5344CB8AC3E}">
        <p14:creationId xmlns:p14="http://schemas.microsoft.com/office/powerpoint/2010/main" val="111473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18</a:t>
            </a:fld>
            <a:endParaRPr lang="en-AE"/>
          </a:p>
        </p:txBody>
      </p:sp>
    </p:spTree>
    <p:extLst>
      <p:ext uri="{BB962C8B-B14F-4D97-AF65-F5344CB8AC3E}">
        <p14:creationId xmlns:p14="http://schemas.microsoft.com/office/powerpoint/2010/main" val="656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19</a:t>
            </a:fld>
            <a:endParaRPr lang="en-AE"/>
          </a:p>
        </p:txBody>
      </p:sp>
    </p:spTree>
    <p:extLst>
      <p:ext uri="{BB962C8B-B14F-4D97-AF65-F5344CB8AC3E}">
        <p14:creationId xmlns:p14="http://schemas.microsoft.com/office/powerpoint/2010/main" val="101372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20</a:t>
            </a:fld>
            <a:endParaRPr lang="en-AE"/>
          </a:p>
        </p:txBody>
      </p:sp>
    </p:spTree>
    <p:extLst>
      <p:ext uri="{BB962C8B-B14F-4D97-AF65-F5344CB8AC3E}">
        <p14:creationId xmlns:p14="http://schemas.microsoft.com/office/powerpoint/2010/main" val="1391273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21</a:t>
            </a:fld>
            <a:endParaRPr lang="en-AE"/>
          </a:p>
        </p:txBody>
      </p:sp>
    </p:spTree>
    <p:extLst>
      <p:ext uri="{BB962C8B-B14F-4D97-AF65-F5344CB8AC3E}">
        <p14:creationId xmlns:p14="http://schemas.microsoft.com/office/powerpoint/2010/main" val="373259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22</a:t>
            </a:fld>
            <a:endParaRPr lang="en-AE"/>
          </a:p>
        </p:txBody>
      </p:sp>
    </p:spTree>
    <p:extLst>
      <p:ext uri="{BB962C8B-B14F-4D97-AF65-F5344CB8AC3E}">
        <p14:creationId xmlns:p14="http://schemas.microsoft.com/office/powerpoint/2010/main" val="162191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dirty="0"/>
              <a:t>BLUE: catalogue management package</a:t>
            </a:r>
          </a:p>
          <a:p>
            <a:r>
              <a:rPr lang="en-US" dirty="0"/>
              <a:t>R</a:t>
            </a:r>
            <a:r>
              <a:rPr lang="en-AE" dirty="0"/>
              <a:t>ed: training request management package</a:t>
            </a:r>
          </a:p>
          <a:p>
            <a:r>
              <a:rPr lang="en-US" dirty="0"/>
              <a:t>G</a:t>
            </a:r>
            <a:r>
              <a:rPr lang="en-AE" dirty="0"/>
              <a:t>reen: bookkeeping</a:t>
            </a:r>
          </a:p>
        </p:txBody>
      </p:sp>
      <p:sp>
        <p:nvSpPr>
          <p:cNvPr id="4" name="Slide Number Placeholder 3"/>
          <p:cNvSpPr>
            <a:spLocks noGrp="1"/>
          </p:cNvSpPr>
          <p:nvPr>
            <p:ph type="sldNum" sz="quarter" idx="5"/>
          </p:nvPr>
        </p:nvSpPr>
        <p:spPr/>
        <p:txBody>
          <a:bodyPr/>
          <a:lstStyle/>
          <a:p>
            <a:fld id="{46DE79F0-4AF6-0E47-B59B-FEA88779C15E}" type="slidenum">
              <a:rPr lang="en-AE" smtClean="0"/>
              <a:t>23</a:t>
            </a:fld>
            <a:endParaRPr lang="en-AE"/>
          </a:p>
        </p:txBody>
      </p:sp>
    </p:spTree>
    <p:extLst>
      <p:ext uri="{BB962C8B-B14F-4D97-AF65-F5344CB8AC3E}">
        <p14:creationId xmlns:p14="http://schemas.microsoft.com/office/powerpoint/2010/main" val="3284459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24</a:t>
            </a:fld>
            <a:endParaRPr lang="en-AE"/>
          </a:p>
        </p:txBody>
      </p:sp>
    </p:spTree>
    <p:extLst>
      <p:ext uri="{BB962C8B-B14F-4D97-AF65-F5344CB8AC3E}">
        <p14:creationId xmlns:p14="http://schemas.microsoft.com/office/powerpoint/2010/main" val="392548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a:t>
            </a:fld>
            <a:endParaRPr lang="en-AE" dirty="0"/>
          </a:p>
        </p:txBody>
      </p:sp>
    </p:spTree>
    <p:extLst>
      <p:ext uri="{BB962C8B-B14F-4D97-AF65-F5344CB8AC3E}">
        <p14:creationId xmlns:p14="http://schemas.microsoft.com/office/powerpoint/2010/main" val="180195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25</a:t>
            </a:fld>
            <a:endParaRPr lang="en-AE"/>
          </a:p>
        </p:txBody>
      </p:sp>
    </p:spTree>
    <p:extLst>
      <p:ext uri="{BB962C8B-B14F-4D97-AF65-F5344CB8AC3E}">
        <p14:creationId xmlns:p14="http://schemas.microsoft.com/office/powerpoint/2010/main" val="381931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26</a:t>
            </a:fld>
            <a:endParaRPr lang="en-AE"/>
          </a:p>
        </p:txBody>
      </p:sp>
    </p:spTree>
    <p:extLst>
      <p:ext uri="{BB962C8B-B14F-4D97-AF65-F5344CB8AC3E}">
        <p14:creationId xmlns:p14="http://schemas.microsoft.com/office/powerpoint/2010/main" val="3964428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ln>
            <a:miter lim="800000"/>
            <a:headEnd/>
            <a:tailEnd/>
          </a:ln>
        </p:spPr>
        <p:txBody>
          <a:bodyPr/>
          <a:lstStyle/>
          <a:p>
            <a:fld id="{F041DEA4-7CBC-422A-AC08-64FBA46A4F10}" type="slidenum">
              <a:rPr lang="en-US" altLang="ar-SA" sz="1200">
                <a:solidFill>
                  <a:srgbClr val="000000"/>
                </a:solidFill>
                <a:latin typeface="Tahoma" pitchFamily="34" charset="0"/>
              </a:rPr>
              <a:pPr/>
              <a:t>27</a:t>
            </a:fld>
            <a:endParaRPr lang="en-US" altLang="ar-SA" sz="1200">
              <a:solidFill>
                <a:srgbClr val="000000"/>
              </a:solidFill>
              <a:latin typeface="Tahoma" pitchFamily="34" charset="0"/>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ar-SA" altLang="ar-SA">
              <a:latin typeface="Arial" pitchFamily="34" charset="0"/>
            </a:endParaRPr>
          </a:p>
        </p:txBody>
      </p:sp>
    </p:spTree>
    <p:extLst>
      <p:ext uri="{BB962C8B-B14F-4D97-AF65-F5344CB8AC3E}">
        <p14:creationId xmlns:p14="http://schemas.microsoft.com/office/powerpoint/2010/main" val="22114834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28</a:t>
            </a:fld>
            <a:endParaRPr lang="en-AE"/>
          </a:p>
        </p:txBody>
      </p:sp>
    </p:spTree>
    <p:extLst>
      <p:ext uri="{BB962C8B-B14F-4D97-AF65-F5344CB8AC3E}">
        <p14:creationId xmlns:p14="http://schemas.microsoft.com/office/powerpoint/2010/main" val="2617277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t>
            </a:r>
            <a:r>
              <a:rPr lang="en-AE" dirty="0"/>
              <a:t>teration1 has 2 increments</a:t>
            </a:r>
          </a:p>
          <a:p>
            <a:r>
              <a:rPr lang="en-US" dirty="0"/>
              <a:t>I</a:t>
            </a:r>
            <a:r>
              <a:rPr lang="en-AE" dirty="0"/>
              <a:t>teration 2 has 2 increments</a:t>
            </a:r>
          </a:p>
          <a:p>
            <a:r>
              <a:rPr lang="en-US" dirty="0"/>
              <a:t>I</a:t>
            </a:r>
            <a:r>
              <a:rPr lang="en-AE" dirty="0"/>
              <a:t>teration3 has one increment</a:t>
            </a:r>
          </a:p>
        </p:txBody>
      </p:sp>
      <p:sp>
        <p:nvSpPr>
          <p:cNvPr id="4" name="Slide Number Placeholder 3"/>
          <p:cNvSpPr>
            <a:spLocks noGrp="1"/>
          </p:cNvSpPr>
          <p:nvPr>
            <p:ph type="sldNum" sz="quarter" idx="5"/>
          </p:nvPr>
        </p:nvSpPr>
        <p:spPr/>
        <p:txBody>
          <a:bodyPr/>
          <a:lstStyle/>
          <a:p>
            <a:fld id="{46DE79F0-4AF6-0E47-B59B-FEA88779C15E}" type="slidenum">
              <a:rPr lang="en-AE" smtClean="0"/>
              <a:t>29</a:t>
            </a:fld>
            <a:endParaRPr lang="en-AE"/>
          </a:p>
        </p:txBody>
      </p:sp>
    </p:spTree>
    <p:extLst>
      <p:ext uri="{BB962C8B-B14F-4D97-AF65-F5344CB8AC3E}">
        <p14:creationId xmlns:p14="http://schemas.microsoft.com/office/powerpoint/2010/main" val="1981029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30</a:t>
            </a:fld>
            <a:endParaRPr lang="en-AE"/>
          </a:p>
        </p:txBody>
      </p:sp>
    </p:spTree>
    <p:extLst>
      <p:ext uri="{BB962C8B-B14F-4D97-AF65-F5344CB8AC3E}">
        <p14:creationId xmlns:p14="http://schemas.microsoft.com/office/powerpoint/2010/main" val="3423971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31</a:t>
            </a:fld>
            <a:endParaRPr lang="en-AE"/>
          </a:p>
        </p:txBody>
      </p:sp>
    </p:spTree>
    <p:extLst>
      <p:ext uri="{BB962C8B-B14F-4D97-AF65-F5344CB8AC3E}">
        <p14:creationId xmlns:p14="http://schemas.microsoft.com/office/powerpoint/2010/main" val="3171426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32</a:t>
            </a:fld>
            <a:endParaRPr lang="en-AE"/>
          </a:p>
        </p:txBody>
      </p:sp>
    </p:spTree>
    <p:extLst>
      <p:ext uri="{BB962C8B-B14F-4D97-AF65-F5344CB8AC3E}">
        <p14:creationId xmlns:p14="http://schemas.microsoft.com/office/powerpoint/2010/main" val="196808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normAutofit/>
          </a:bodyPr>
          <a:lstStyle/>
          <a:p>
            <a:endParaRPr lang="en-US" dirty="0"/>
          </a:p>
        </p:txBody>
      </p:sp>
      <p:sp>
        <p:nvSpPr>
          <p:cNvPr id="4" name="عنصر نائب لرقم الشريحة 3"/>
          <p:cNvSpPr>
            <a:spLocks noGrp="1"/>
          </p:cNvSpPr>
          <p:nvPr>
            <p:ph type="sldNum" sz="quarter" idx="10"/>
          </p:nvPr>
        </p:nvSpPr>
        <p:spPr/>
        <p:txBody>
          <a:bodyPr/>
          <a:lstStyle/>
          <a:p>
            <a:fld id="{BF019CB1-8BB0-417F-AED7-4A53C70D325B}" type="slidenum">
              <a:rPr lang="en-US" smtClean="0"/>
              <a:pPr/>
              <a:t>8</a:t>
            </a:fld>
            <a:endParaRPr lang="en-US" dirty="0"/>
          </a:p>
        </p:txBody>
      </p:sp>
    </p:spTree>
    <p:extLst>
      <p:ext uri="{BB962C8B-B14F-4D97-AF65-F5344CB8AC3E}">
        <p14:creationId xmlns:p14="http://schemas.microsoft.com/office/powerpoint/2010/main" val="198304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Business process analysis will allow us to establish more easily the specifications of the IS that will support these processes</a:t>
            </a:r>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9</a:t>
            </a:fld>
            <a:endParaRPr lang="en-AE"/>
          </a:p>
        </p:txBody>
      </p:sp>
    </p:spTree>
    <p:extLst>
      <p:ext uri="{BB962C8B-B14F-4D97-AF65-F5344CB8AC3E}">
        <p14:creationId xmlns:p14="http://schemas.microsoft.com/office/powerpoint/2010/main" val="3389827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The resulting diagram is very interesting as it acts as a bridge between the three</a:t>
            </a:r>
          </a:p>
          <a:p>
            <a:r>
              <a:rPr lang="en-US" sz="1200" kern="1200" baseline="0" dirty="0">
                <a:solidFill>
                  <a:schemeClr val="tx1"/>
                </a:solidFill>
                <a:latin typeface="+mn-lt"/>
                <a:ea typeface="+mn-ea"/>
                <a:cs typeface="+mn-cs"/>
              </a:rPr>
              <a:t>modelling axes: functional (activities), dynamic (transitions) and static (object</a:t>
            </a:r>
          </a:p>
          <a:p>
            <a:r>
              <a:rPr lang="en-US" sz="1200" kern="1200" baseline="0" dirty="0">
                <a:solidFill>
                  <a:schemeClr val="tx1"/>
                </a:solidFill>
                <a:latin typeface="+mn-lt"/>
                <a:ea typeface="+mn-ea"/>
                <a:cs typeface="+mn-cs"/>
              </a:rPr>
              <a:t>flows and </a:t>
            </a:r>
            <a:r>
              <a:rPr lang="en-US" sz="1200" kern="1200" baseline="0" dirty="0" err="1">
                <a:solidFill>
                  <a:schemeClr val="tx1"/>
                </a:solidFill>
                <a:latin typeface="+mn-lt"/>
                <a:ea typeface="+mn-ea"/>
                <a:cs typeface="+mn-cs"/>
              </a:rPr>
              <a:t>swimlanes</a:t>
            </a:r>
            <a:r>
              <a:rPr lang="en-US" sz="1200" kern="1200" baseline="0" dirty="0">
                <a:solidFill>
                  <a:schemeClr val="tx1"/>
                </a:solidFill>
                <a:latin typeface="+mn-lt"/>
                <a:ea typeface="+mn-ea"/>
                <a:cs typeface="+mn-cs"/>
              </a:rPr>
              <a:t>)!</a:t>
            </a:r>
            <a:endParaRPr lang="en-US" dirty="0"/>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10</a:t>
            </a:fld>
            <a:endParaRPr lang="en-AE"/>
          </a:p>
        </p:txBody>
      </p:sp>
    </p:spTree>
    <p:extLst>
      <p:ext uri="{BB962C8B-B14F-4D97-AF65-F5344CB8AC3E}">
        <p14:creationId xmlns:p14="http://schemas.microsoft.com/office/powerpoint/2010/main" val="3960979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Are we going to automate the whole business process or just a part?</a:t>
            </a:r>
          </a:p>
          <a:p>
            <a:r>
              <a:rPr lang="en-US" sz="1200" dirty="0"/>
              <a:t>One benefit of Business model is that it clearly shows </a:t>
            </a:r>
            <a:r>
              <a:rPr lang="en-US" sz="1200" u="sng" dirty="0"/>
              <a:t>what is outside the scope of the information system</a:t>
            </a:r>
            <a:r>
              <a:rPr lang="en-US" sz="1200" dirty="0"/>
              <a:t>: we do not need to interview the bookkeeper or handle invoices</a:t>
            </a:r>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11</a:t>
            </a:fld>
            <a:endParaRPr lang="en-AE"/>
          </a:p>
        </p:txBody>
      </p:sp>
    </p:spTree>
    <p:extLst>
      <p:ext uri="{BB962C8B-B14F-4D97-AF65-F5344CB8AC3E}">
        <p14:creationId xmlns:p14="http://schemas.microsoft.com/office/powerpoint/2010/main" val="2973506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12</a:t>
            </a:fld>
            <a:endParaRPr lang="en-AE"/>
          </a:p>
        </p:txBody>
      </p:sp>
    </p:spTree>
    <p:extLst>
      <p:ext uri="{BB962C8B-B14F-4D97-AF65-F5344CB8AC3E}">
        <p14:creationId xmlns:p14="http://schemas.microsoft.com/office/powerpoint/2010/main" val="260287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13</a:t>
            </a:fld>
            <a:endParaRPr lang="en-AE"/>
          </a:p>
        </p:txBody>
      </p:sp>
    </p:spTree>
    <p:extLst>
      <p:ext uri="{BB962C8B-B14F-4D97-AF65-F5344CB8AC3E}">
        <p14:creationId xmlns:p14="http://schemas.microsoft.com/office/powerpoint/2010/main" val="3737147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14</a:t>
            </a:fld>
            <a:endParaRPr lang="en-AE"/>
          </a:p>
        </p:txBody>
      </p:sp>
    </p:spTree>
    <p:extLst>
      <p:ext uri="{BB962C8B-B14F-4D97-AF65-F5344CB8AC3E}">
        <p14:creationId xmlns:p14="http://schemas.microsoft.com/office/powerpoint/2010/main" val="1755286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5837569"/>
            <a:ext cx="11262866" cy="5529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182661" y="915870"/>
            <a:ext cx="6526740" cy="1475013"/>
          </a:xfrm>
          <a:effectLst/>
        </p:spPr>
        <p:txBody>
          <a:bodyPr anchor="b">
            <a:normAutofit/>
          </a:bodyPr>
          <a:lstStyle>
            <a:lvl1pPr>
              <a:defRPr sz="3600" b="1">
                <a:solidFill>
                  <a:schemeClr val="accent1"/>
                </a:solidFill>
              </a:defRPr>
            </a:lvl1pPr>
          </a:lstStyle>
          <a:p>
            <a:r>
              <a:rPr lang="en-US" dirty="0"/>
              <a:t>CIS2303-SysTEMS ANALYSIS and DESIGN</a:t>
            </a:r>
          </a:p>
        </p:txBody>
      </p:sp>
      <p:sp>
        <p:nvSpPr>
          <p:cNvPr id="3" name="Subtitle 2"/>
          <p:cNvSpPr>
            <a:spLocks noGrp="1"/>
          </p:cNvSpPr>
          <p:nvPr>
            <p:ph type="subTitle" idx="1"/>
          </p:nvPr>
        </p:nvSpPr>
        <p:spPr>
          <a:xfrm>
            <a:off x="5182663" y="2838679"/>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34E7DD-7B98-B143-B2D7-981C02EB6724}" type="datetime1">
              <a:rPr lang="en-US" smtClean="0"/>
              <a:t>4/17/2025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pic>
        <p:nvPicPr>
          <p:cNvPr id="15" name="Picture 14" descr="A picture containing text, newspaper&#10;&#10;Description automatically generated">
            <a:extLst>
              <a:ext uri="{FF2B5EF4-FFF2-40B4-BE49-F238E27FC236}">
                <a16:creationId xmlns:a16="http://schemas.microsoft.com/office/drawing/2014/main" id="{504ACF14-4F7F-934C-92E9-F988F36453D9}"/>
              </a:ext>
            </a:extLst>
          </p:cNvPr>
          <p:cNvPicPr>
            <a:picLocks noChangeAspect="1"/>
          </p:cNvPicPr>
          <p:nvPr userDrawn="1"/>
        </p:nvPicPr>
        <p:blipFill>
          <a:blip r:embed="rId2"/>
          <a:stretch>
            <a:fillRect/>
          </a:stretch>
        </p:blipFill>
        <p:spPr>
          <a:xfrm>
            <a:off x="446534" y="915870"/>
            <a:ext cx="4530119" cy="4530119"/>
          </a:xfrm>
          <a:prstGeom prst="rect">
            <a:avLst/>
          </a:prstGeom>
        </p:spPr>
      </p:pic>
    </p:spTree>
    <p:extLst>
      <p:ext uri="{BB962C8B-B14F-4D97-AF65-F5344CB8AC3E}">
        <p14:creationId xmlns:p14="http://schemas.microsoft.com/office/powerpoint/2010/main" val="93709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B2CD-6CAE-BE4B-A70B-ADF10CD04167}" type="datetime1">
              <a:rPr lang="en-US" smtClean="0"/>
              <a:t>4/17/2025</a:t>
            </a:fld>
            <a:endParaRPr lang="en-US" dirty="0"/>
          </a:p>
        </p:txBody>
      </p:sp>
      <p:sp>
        <p:nvSpPr>
          <p:cNvPr id="5" name="Footer Placeholder 4"/>
          <p:cNvSpPr>
            <a:spLocks noGrp="1"/>
          </p:cNvSpPr>
          <p:nvPr>
            <p:ph type="ftr" sz="quarter" idx="11"/>
          </p:nvPr>
        </p:nvSpPr>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70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12AF721-8A8A-914B-B1F1-3622BBA5F5DD}" type="datetime1">
              <a:rPr lang="en-US" smtClean="0"/>
              <a:t>4/17/2025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24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8949C-C09C-4B45-BE84-B8A5B37D90A0}" type="datetime1">
              <a:rPr lang="en-US" smtClean="0"/>
              <a:t>4/17/2025</a:t>
            </a:fld>
            <a:endParaRPr lang="en-US" dirty="0"/>
          </a:p>
        </p:txBody>
      </p:sp>
      <p:sp>
        <p:nvSpPr>
          <p:cNvPr id="5" name="Footer Placeholder 4"/>
          <p:cNvSpPr>
            <a:spLocks noGrp="1"/>
          </p:cNvSpPr>
          <p:nvPr>
            <p:ph type="ftr" sz="quarter" idx="11"/>
          </p:nvPr>
        </p:nvSpPr>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32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1E609FB-48FC-7144-9A95-F426FB25BE3C}" type="datetime1">
              <a:rPr lang="en-US" smtClean="0"/>
              <a:t>4/17/2025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19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77D9D-8AFB-4848-9854-8335547F2129}" type="datetime1">
              <a:rPr lang="en-US" smtClean="0"/>
              <a:t>4/17/2025</a:t>
            </a:fld>
            <a:endParaRPr lang="en-US" dirty="0"/>
          </a:p>
        </p:txBody>
      </p:sp>
      <p:sp>
        <p:nvSpPr>
          <p:cNvPr id="6" name="Footer Placeholder 5"/>
          <p:cNvSpPr>
            <a:spLocks noGrp="1"/>
          </p:cNvSpPr>
          <p:nvPr>
            <p:ph type="ftr" sz="quarter" idx="11"/>
          </p:nvPr>
        </p:nvSpPr>
        <p:spPr/>
        <p:txBody>
          <a:body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60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095F1-09B5-754D-89B2-45D1B5D900EE}" type="datetime1">
              <a:rPr lang="en-US" smtClean="0"/>
              <a:t>4/17/2025</a:t>
            </a:fld>
            <a:endParaRPr lang="en-US" dirty="0"/>
          </a:p>
        </p:txBody>
      </p:sp>
      <p:sp>
        <p:nvSpPr>
          <p:cNvPr id="8" name="Footer Placeholder 7"/>
          <p:cNvSpPr>
            <a:spLocks noGrp="1"/>
          </p:cNvSpPr>
          <p:nvPr>
            <p:ph type="ftr" sz="quarter" idx="11"/>
          </p:nvPr>
        </p:nvSpPr>
        <p:spPr/>
        <p:txBody>
          <a:bodyPr/>
          <a:lstStyle/>
          <a:p>
            <a:r>
              <a:rPr lang="en-US"/>
              <a:t>Systems Analysis and Design in a Changing World,  7th  Edition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9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135CB-A993-974D-AEC2-316A59B3EB43}" type="datetime1">
              <a:rPr lang="en-US" smtClean="0"/>
              <a:t>4/17/2025</a:t>
            </a:fld>
            <a:endParaRPr lang="en-US" dirty="0"/>
          </a:p>
        </p:txBody>
      </p:sp>
      <p:sp>
        <p:nvSpPr>
          <p:cNvPr id="4" name="Footer Placeholder 3"/>
          <p:cNvSpPr>
            <a:spLocks noGrp="1"/>
          </p:cNvSpPr>
          <p:nvPr>
            <p:ph type="ftr" sz="quarter" idx="11"/>
          </p:nvPr>
        </p:nvSpPr>
        <p:spPr/>
        <p:txBody>
          <a:bodyPr/>
          <a:lstStyle/>
          <a:p>
            <a:r>
              <a:rPr lang="en-US"/>
              <a:t>Systems Analysis and Design in a Changing World,  7th  Edition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25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7601A-666D-2647-B29C-5BE7883D9681}" type="datetime1">
              <a:rPr lang="en-US" smtClean="0"/>
              <a:t>4/17/2025</a:t>
            </a:fld>
            <a:endParaRPr lang="en-US" dirty="0"/>
          </a:p>
        </p:txBody>
      </p:sp>
      <p:sp>
        <p:nvSpPr>
          <p:cNvPr id="3" name="Footer Placeholder 2"/>
          <p:cNvSpPr>
            <a:spLocks noGrp="1"/>
          </p:cNvSpPr>
          <p:nvPr>
            <p:ph type="ftr" sz="quarter" idx="11"/>
          </p:nvPr>
        </p:nvSpPr>
        <p:spPr/>
        <p:txBody>
          <a:bodyPr/>
          <a:lstStyle/>
          <a:p>
            <a:r>
              <a:rPr lang="en-US"/>
              <a:t>Systems Analysis and Design in a Changing World,  7th  Edition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61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1E74657-92B3-E44F-93D3-73E4B8662284}" type="datetime1">
              <a:rPr lang="en-US" smtClean="0"/>
              <a:t>4/17/2025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DB91B-D729-F041-B533-D5B828A6DC9B}" type="datetime1">
              <a:rPr lang="en-US" smtClean="0"/>
              <a:t>4/17/2025</a:t>
            </a:fld>
            <a:endParaRPr lang="en-US" dirty="0"/>
          </a:p>
        </p:txBody>
      </p:sp>
      <p:sp>
        <p:nvSpPr>
          <p:cNvPr id="6" name="Footer Placeholder 5"/>
          <p:cNvSpPr>
            <a:spLocks noGrp="1"/>
          </p:cNvSpPr>
          <p:nvPr>
            <p:ph type="ftr" sz="quarter" idx="11"/>
          </p:nvPr>
        </p:nvSpPr>
        <p:spPr/>
        <p:txBody>
          <a:body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91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5AED3C8-AFC5-2641-93AB-8698C85DF05C}" type="datetime1">
              <a:rPr lang="en-US" smtClean="0"/>
              <a:t>4/17/2025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020856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customXml" Target="../ink/ink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8.png"/><Relationship Id="rId4"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png"/><Relationship Id="rId12" Type="http://schemas.openxmlformats.org/officeDocument/2006/relationships/customXml" Target="../ink/ink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26.png"/><Relationship Id="rId10" Type="http://schemas.openxmlformats.org/officeDocument/2006/relationships/customXml" Target="../ink/ink12.xml"/><Relationship Id="rId4" Type="http://schemas.openxmlformats.org/officeDocument/2006/relationships/customXml" Target="../ink/ink8.xml"/><Relationship Id="rId9" Type="http://schemas.openxmlformats.org/officeDocument/2006/relationships/customXml" Target="../ink/ink11.xml"/><Relationship Id="rId14" Type="http://schemas.openxmlformats.org/officeDocument/2006/relationships/customXml" Target="../ink/ink14.xml"/></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customXml" Target="../ink/ink17.xml"/><Relationship Id="rId7"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8.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4D1761-019A-AF45-896A-86FACF3DEE1D}"/>
              </a:ext>
            </a:extLst>
          </p:cNvPr>
          <p:cNvSpPr>
            <a:spLocks noGrp="1"/>
          </p:cNvSpPr>
          <p:nvPr>
            <p:ph type="subTitle" idx="1"/>
          </p:nvPr>
        </p:nvSpPr>
        <p:spPr>
          <a:xfrm>
            <a:off x="5182661" y="2501582"/>
            <a:ext cx="6526740" cy="1349797"/>
          </a:xfrm>
        </p:spPr>
        <p:txBody>
          <a:bodyPr>
            <a:normAutofit/>
          </a:bodyPr>
          <a:lstStyle/>
          <a:p>
            <a:r>
              <a:rPr lang="en-AE" dirty="0"/>
              <a:t>Chapter 8</a:t>
            </a:r>
          </a:p>
          <a:p>
            <a:r>
              <a:rPr lang="en-AE" dirty="0"/>
              <a:t>Bridging from Analysis to Design ThROUGH A case study</a:t>
            </a:r>
            <a:endParaRPr lang="en-AE" dirty="0">
              <a:effectLst/>
            </a:endParaRPr>
          </a:p>
        </p:txBody>
      </p:sp>
      <p:graphicFrame>
        <p:nvGraphicFramePr>
          <p:cNvPr id="2" name="Table 1">
            <a:extLst>
              <a:ext uri="{FF2B5EF4-FFF2-40B4-BE49-F238E27FC236}">
                <a16:creationId xmlns:a16="http://schemas.microsoft.com/office/drawing/2014/main" id="{56A52F9E-7B36-B84F-8C35-74BD17ADCB05}"/>
              </a:ext>
            </a:extLst>
          </p:cNvPr>
          <p:cNvGraphicFramePr>
            <a:graphicFrameLocks noGrp="1"/>
          </p:cNvGraphicFramePr>
          <p:nvPr>
            <p:extLst>
              <p:ext uri="{D42A27DB-BD31-4B8C-83A1-F6EECF244321}">
                <p14:modId xmlns:p14="http://schemas.microsoft.com/office/powerpoint/2010/main" val="854198531"/>
              </p:ext>
            </p:extLst>
          </p:nvPr>
        </p:nvGraphicFramePr>
        <p:xfrm>
          <a:off x="5334000" y="3964578"/>
          <a:ext cx="5596128" cy="1188720"/>
        </p:xfrm>
        <a:graphic>
          <a:graphicData uri="http://schemas.openxmlformats.org/drawingml/2006/table">
            <a:tbl>
              <a:tblPr firstRow="1" bandRow="1">
                <a:tableStyleId>{93296810-A885-4BE3-A3E7-6D5BEEA58F35}</a:tableStyleId>
              </a:tblPr>
              <a:tblGrid>
                <a:gridCol w="1592580">
                  <a:extLst>
                    <a:ext uri="{9D8B030D-6E8A-4147-A177-3AD203B41FA5}">
                      <a16:colId xmlns:a16="http://schemas.microsoft.com/office/drawing/2014/main" val="3734516599"/>
                    </a:ext>
                  </a:extLst>
                </a:gridCol>
                <a:gridCol w="4003548">
                  <a:extLst>
                    <a:ext uri="{9D8B030D-6E8A-4147-A177-3AD203B41FA5}">
                      <a16:colId xmlns:a16="http://schemas.microsoft.com/office/drawing/2014/main" val="2864370633"/>
                    </a:ext>
                  </a:extLst>
                </a:gridCol>
              </a:tblGrid>
              <a:tr h="370840">
                <a:tc>
                  <a:txBody>
                    <a:bodyPr/>
                    <a:lstStyle/>
                    <a:p>
                      <a:r>
                        <a:rPr lang="en-AE" dirty="0"/>
                        <a:t>CHAPTER 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All</a:t>
                      </a:r>
                      <a:r>
                        <a:rPr lang="en-US" baseline="0" dirty="0"/>
                        <a:t> CLOs</a:t>
                      </a:r>
                      <a:r>
                        <a:rPr lang="en-AE" dirty="0"/>
                        <a:t>:  </a:t>
                      </a:r>
                      <a:r>
                        <a:rPr lang="en-US" sz="1800" b="1" kern="1200" dirty="0">
                          <a:solidFill>
                            <a:schemeClr val="lt1"/>
                          </a:solidFill>
                          <a:effectLst/>
                          <a:latin typeface="+mn-lt"/>
                          <a:ea typeface="+mn-ea"/>
                          <a:cs typeface="+mn-cs"/>
                        </a:rPr>
                        <a:t>Apply analysis and design techniques to a real-world mid-sized system following an agile development methodology</a:t>
                      </a:r>
                      <a:r>
                        <a:rPr lang="en-AE" dirty="0">
                          <a:effectLst/>
                        </a:rPr>
                        <a:t> </a:t>
                      </a:r>
                      <a:endParaRPr lang="en-AE" sz="1800" b="1" kern="1200" dirty="0">
                        <a:solidFill>
                          <a:schemeClr val="lt1"/>
                        </a:solidFill>
                        <a:effectLst/>
                        <a:latin typeface="+mn-lt"/>
                        <a:ea typeface="+mn-ea"/>
                        <a:cs typeface="+mn-cs"/>
                      </a:endParaRPr>
                    </a:p>
                  </a:txBody>
                  <a:tcPr/>
                </a:tc>
                <a:extLst>
                  <a:ext uri="{0D108BD9-81ED-4DB2-BD59-A6C34878D82A}">
                    <a16:rowId xmlns:a16="http://schemas.microsoft.com/office/drawing/2014/main" val="1341458442"/>
                  </a:ext>
                </a:extLst>
              </a:tr>
            </a:tbl>
          </a:graphicData>
        </a:graphic>
      </p:graphicFrame>
      <p:sp>
        <p:nvSpPr>
          <p:cNvPr id="4" name="Title 3">
            <a:extLst>
              <a:ext uri="{FF2B5EF4-FFF2-40B4-BE49-F238E27FC236}">
                <a16:creationId xmlns:a16="http://schemas.microsoft.com/office/drawing/2014/main" id="{FEE5018E-D44A-A14C-9536-DC9A575D9D3F}"/>
              </a:ext>
            </a:extLst>
          </p:cNvPr>
          <p:cNvSpPr>
            <a:spLocks noGrp="1"/>
          </p:cNvSpPr>
          <p:nvPr>
            <p:ph type="ctrTitle"/>
          </p:nvPr>
        </p:nvSpPr>
        <p:spPr/>
        <p:txBody>
          <a:bodyPr/>
          <a:lstStyle/>
          <a:p>
            <a:endParaRPr lang="en-AE" dirty="0"/>
          </a:p>
        </p:txBody>
      </p:sp>
      <p:sp>
        <p:nvSpPr>
          <p:cNvPr id="6" name="Title 1">
            <a:extLst>
              <a:ext uri="{FF2B5EF4-FFF2-40B4-BE49-F238E27FC236}">
                <a16:creationId xmlns:a16="http://schemas.microsoft.com/office/drawing/2014/main" id="{3382A26C-E2DA-2744-90FC-C62DFF90B2C4}"/>
              </a:ext>
            </a:extLst>
          </p:cNvPr>
          <p:cNvSpPr txBox="1">
            <a:spLocks/>
          </p:cNvSpPr>
          <p:nvPr/>
        </p:nvSpPr>
        <p:spPr>
          <a:xfrm>
            <a:off x="5185161" y="918370"/>
            <a:ext cx="6526740"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1"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CIS2303-SysTEMS ANALYSIS and DESIGN</a:t>
            </a:r>
          </a:p>
        </p:txBody>
      </p:sp>
    </p:spTree>
    <p:extLst>
      <p:ext uri="{BB962C8B-B14F-4D97-AF65-F5344CB8AC3E}">
        <p14:creationId xmlns:p14="http://schemas.microsoft.com/office/powerpoint/2010/main" val="48003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548868" name="Rectangle 4"/>
          <p:cNvSpPr>
            <a:spLocks noGrp="1"/>
          </p:cNvSpPr>
          <p:nvPr>
            <p:ph type="title"/>
          </p:nvPr>
        </p:nvSpPr>
        <p:spPr bwMode="auto">
          <a:xfrm>
            <a:off x="601255" y="702156"/>
            <a:ext cx="3409783" cy="1013800"/>
          </a:xfrm>
        </p:spPr>
        <p:txBody>
          <a:bodyPr>
            <a:normAutofit/>
          </a:bodyPr>
          <a:lstStyle/>
          <a:p>
            <a:r>
              <a:rPr lang="en-US" dirty="0">
                <a:latin typeface="Calibri" pitchFamily="34" charset="0"/>
              </a:rPr>
              <a:t>Step 1: Business </a:t>
            </a:r>
            <a:r>
              <a:rPr lang="en-US" dirty="0" err="1">
                <a:latin typeface="Calibri" pitchFamily="34" charset="0"/>
              </a:rPr>
              <a:t>ModeL</a:t>
            </a: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7" name="Rectangle 3"/>
          <p:cNvSpPr>
            <a:spLocks noGrp="1"/>
          </p:cNvSpPr>
          <p:nvPr>
            <p:ph sz="quarter" idx="1"/>
          </p:nvPr>
        </p:nvSpPr>
        <p:spPr>
          <a:xfrm>
            <a:off x="601255" y="1964168"/>
            <a:ext cx="3409782" cy="4036582"/>
          </a:xfrm>
        </p:spPr>
        <p:txBody>
          <a:bodyPr>
            <a:normAutofit/>
          </a:bodyPr>
          <a:lstStyle/>
          <a:p>
            <a:r>
              <a:rPr lang="en-US" dirty="0">
                <a:solidFill>
                  <a:schemeClr val="bg1"/>
                </a:solidFill>
              </a:rPr>
              <a:t>Describe the dynamics of the training process</a:t>
            </a:r>
          </a:p>
          <a:p>
            <a:pPr lvl="1"/>
            <a:r>
              <a:rPr lang="en-US" dirty="0">
                <a:solidFill>
                  <a:schemeClr val="bg1"/>
                </a:solidFill>
                <a:latin typeface="Calibri" pitchFamily="34" charset="0"/>
              </a:rPr>
              <a:t>Which diagrams can be chosen </a:t>
            </a:r>
            <a:r>
              <a:rPr lang="fr-FR" dirty="0">
                <a:solidFill>
                  <a:schemeClr val="bg1"/>
                </a:solidFill>
                <a:latin typeface="Calibri" pitchFamily="34" charset="0"/>
              </a:rPr>
              <a:t>(</a:t>
            </a:r>
            <a:r>
              <a:rPr lang="fr-FR" dirty="0" err="1">
                <a:solidFill>
                  <a:schemeClr val="bg1"/>
                </a:solidFill>
                <a:latin typeface="Calibri" pitchFamily="34" charset="0"/>
              </a:rPr>
              <a:t>activity</a:t>
            </a:r>
            <a:r>
              <a:rPr lang="fr-FR" dirty="0">
                <a:solidFill>
                  <a:schemeClr val="bg1"/>
                </a:solidFill>
                <a:latin typeface="Calibri" pitchFamily="34" charset="0"/>
              </a:rPr>
              <a:t> or </a:t>
            </a:r>
            <a:r>
              <a:rPr lang="fr-FR" dirty="0" err="1">
                <a:solidFill>
                  <a:schemeClr val="bg1"/>
                </a:solidFill>
                <a:latin typeface="Calibri" pitchFamily="34" charset="0"/>
              </a:rPr>
              <a:t>sequence</a:t>
            </a:r>
            <a:r>
              <a:rPr lang="fr-FR" dirty="0">
                <a:solidFill>
                  <a:schemeClr val="bg1"/>
                </a:solidFill>
                <a:latin typeface="Calibri" pitchFamily="34" charset="0"/>
              </a:rPr>
              <a:t> </a:t>
            </a:r>
            <a:r>
              <a:rPr lang="fr-FR" dirty="0" err="1">
                <a:solidFill>
                  <a:schemeClr val="bg1"/>
                </a:solidFill>
                <a:latin typeface="Calibri" pitchFamily="34" charset="0"/>
              </a:rPr>
              <a:t>diagrams</a:t>
            </a:r>
            <a:r>
              <a:rPr lang="fr-FR" dirty="0">
                <a:solidFill>
                  <a:schemeClr val="bg1"/>
                </a:solidFill>
                <a:latin typeface="Calibri" pitchFamily="34" charset="0"/>
              </a:rPr>
              <a:t>)? </a:t>
            </a:r>
          </a:p>
          <a:p>
            <a:pPr lvl="2"/>
            <a:r>
              <a:rPr lang="en-US" dirty="0">
                <a:solidFill>
                  <a:schemeClr val="bg1"/>
                </a:solidFill>
              </a:rPr>
              <a:t>The training process  is composed of a set of activities, which have already been organized and assigned to one of the actors identified previously. This sequence is represented perfectly using an activity diagram</a:t>
            </a:r>
            <a:endParaRPr lang="fr-FR" dirty="0">
              <a:solidFill>
                <a:schemeClr val="bg1"/>
              </a:solidFill>
            </a:endParaRPr>
          </a:p>
        </p:txBody>
      </p:sp>
      <p:pic>
        <p:nvPicPr>
          <p:cNvPr id="3074" name="Picture 2"/>
          <p:cNvPicPr>
            <a:picLocks noChangeAspect="1" noChangeArrowheads="1"/>
          </p:cNvPicPr>
          <p:nvPr/>
        </p:nvPicPr>
        <p:blipFill>
          <a:blip r:embed="rId3"/>
          <a:stretch>
            <a:fillRect/>
          </a:stretch>
        </p:blipFill>
        <p:spPr bwMode="auto">
          <a:xfrm>
            <a:off x="4443414" y="702156"/>
            <a:ext cx="7545596" cy="5524023"/>
          </a:xfrm>
          <a:prstGeom prst="rect">
            <a:avLst/>
          </a:prstGeom>
          <a:noFill/>
        </p:spPr>
      </p:pic>
    </p:spTree>
    <p:extLst>
      <p:ext uri="{BB962C8B-B14F-4D97-AF65-F5344CB8AC3E}">
        <p14:creationId xmlns:p14="http://schemas.microsoft.com/office/powerpoint/2010/main" val="1365067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2: Defining system requirements…</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11</a:t>
            </a:fld>
            <a:endParaRPr lang="en-US">
              <a:solidFill>
                <a:schemeClr val="accent1">
                  <a:lumMod val="75000"/>
                  <a:lumOff val="25000"/>
                </a:schemeClr>
              </a:solidFill>
            </a:endParaRPr>
          </a:p>
        </p:txBody>
      </p:sp>
      <p:graphicFrame>
        <p:nvGraphicFramePr>
          <p:cNvPr id="3" name="Content Placeholder 2">
            <a:extLst>
              <a:ext uri="{FF2B5EF4-FFF2-40B4-BE49-F238E27FC236}">
                <a16:creationId xmlns:a16="http://schemas.microsoft.com/office/drawing/2014/main" id="{F9C13CDA-4F8C-D940-93A5-E6F3A6E5BD6B}"/>
              </a:ext>
            </a:extLst>
          </p:cNvPr>
          <p:cNvGraphicFramePr>
            <a:graphicFrameLocks noGrp="1"/>
          </p:cNvGraphicFramePr>
          <p:nvPr>
            <p:ph idx="1"/>
            <p:extLst>
              <p:ext uri="{D42A27DB-BD31-4B8C-83A1-F6EECF244321}">
                <p14:modId xmlns:p14="http://schemas.microsoft.com/office/powerpoint/2010/main" val="2356789220"/>
              </p:ext>
            </p:extLst>
          </p:nvPr>
        </p:nvGraphicFramePr>
        <p:xfrm>
          <a:off x="581193" y="723900"/>
          <a:ext cx="7139222" cy="5134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802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2: Defining system requirements…</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12</a:t>
            </a:fld>
            <a:endParaRPr lang="en-US">
              <a:solidFill>
                <a:schemeClr val="accent1">
                  <a:lumMod val="75000"/>
                  <a:lumOff val="25000"/>
                </a:schemeClr>
              </a:solidFill>
            </a:endParaRPr>
          </a:p>
        </p:txBody>
      </p:sp>
      <p:sp>
        <p:nvSpPr>
          <p:cNvPr id="6" name="Content Placeholder 5">
            <a:extLst>
              <a:ext uri="{FF2B5EF4-FFF2-40B4-BE49-F238E27FC236}">
                <a16:creationId xmlns:a16="http://schemas.microsoft.com/office/drawing/2014/main" id="{7612C30C-0389-D94E-B9D3-19DBEFBB9ADE}"/>
              </a:ext>
            </a:extLst>
          </p:cNvPr>
          <p:cNvSpPr>
            <a:spLocks noGrp="1"/>
          </p:cNvSpPr>
          <p:nvPr>
            <p:ph idx="1"/>
          </p:nvPr>
        </p:nvSpPr>
        <p:spPr>
          <a:xfrm>
            <a:off x="581192" y="842964"/>
            <a:ext cx="7071187" cy="5015836"/>
          </a:xfrm>
        </p:spPr>
        <p:txBody>
          <a:bodyPr>
            <a:normAutofit/>
          </a:bodyPr>
          <a:lstStyle/>
          <a:p>
            <a:r>
              <a:rPr lang="en-US" sz="2400" dirty="0"/>
              <a:t>The system for managing training requests must therefore allow the following business activities to be automated:</a:t>
            </a:r>
          </a:p>
          <a:p>
            <a:pPr lvl="1"/>
            <a:r>
              <a:rPr lang="en-US" sz="2100" dirty="0"/>
              <a:t>Submit a training request (employee)</a:t>
            </a:r>
          </a:p>
          <a:p>
            <a:pPr lvl="1"/>
            <a:r>
              <a:rPr lang="en-US" sz="2100" dirty="0"/>
              <a:t>Treat a training request (training manager)</a:t>
            </a:r>
          </a:p>
          <a:p>
            <a:pPr lvl="1"/>
            <a:r>
              <a:rPr lang="en-US" sz="2100" dirty="0"/>
              <a:t>Maintain training catalogue (training manager)</a:t>
            </a:r>
          </a:p>
          <a:p>
            <a:pPr lvl="1"/>
            <a:r>
              <a:rPr lang="en-US" sz="2100" dirty="0"/>
              <a:t>Select a session (employee)</a:t>
            </a:r>
          </a:p>
          <a:p>
            <a:r>
              <a:rPr lang="en-US" sz="2400" dirty="0"/>
              <a:t>Furthermore, we must not forget that an employee is able to</a:t>
            </a:r>
          </a:p>
          <a:p>
            <a:pPr lvl="1"/>
            <a:r>
              <a:rPr lang="en-US" sz="2100" dirty="0"/>
              <a:t>Cancel a training request</a:t>
            </a:r>
          </a:p>
          <a:p>
            <a:pPr lvl="1"/>
            <a:r>
              <a:rPr lang="en-US" sz="2100" dirty="0"/>
              <a:t>Cancel an enrolment in a session</a:t>
            </a:r>
            <a:endParaRPr lang="en-AE" dirty="0"/>
          </a:p>
        </p:txBody>
      </p:sp>
    </p:spTree>
    <p:extLst>
      <p:ext uri="{BB962C8B-B14F-4D97-AF65-F5344CB8AC3E}">
        <p14:creationId xmlns:p14="http://schemas.microsoft.com/office/powerpoint/2010/main" val="2034593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2: Defining system requirements using a UCD…</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13</a:t>
            </a:fld>
            <a:endParaRPr lang="en-US">
              <a:solidFill>
                <a:schemeClr val="accent1">
                  <a:lumMod val="75000"/>
                  <a:lumOff val="25000"/>
                </a:schemeClr>
              </a:solidFill>
            </a:endParaRPr>
          </a:p>
        </p:txBody>
      </p:sp>
      <p:pic>
        <p:nvPicPr>
          <p:cNvPr id="8" name="Content Placeholder 7" descr="A close up of text on a white background&#10;&#10;Description automatically generated">
            <a:extLst>
              <a:ext uri="{FF2B5EF4-FFF2-40B4-BE49-F238E27FC236}">
                <a16:creationId xmlns:a16="http://schemas.microsoft.com/office/drawing/2014/main" id="{18D52170-2456-5D49-857D-7649C110CC79}"/>
              </a:ext>
            </a:extLst>
          </p:cNvPr>
          <p:cNvPicPr>
            <a:picLocks noGrp="1" noChangeAspect="1"/>
          </p:cNvPicPr>
          <p:nvPr>
            <p:ph idx="1"/>
          </p:nvPr>
        </p:nvPicPr>
        <p:blipFill>
          <a:blip r:embed="rId3"/>
          <a:stretch>
            <a:fillRect/>
          </a:stretch>
        </p:blipFill>
        <p:spPr>
          <a:xfrm>
            <a:off x="581025" y="856205"/>
            <a:ext cx="7070725" cy="5534360"/>
          </a:xfrm>
          <a:prstGeom prst="rect">
            <a:avLst/>
          </a:prstGeom>
        </p:spPr>
      </p:pic>
    </p:spTree>
    <p:extLst>
      <p:ext uri="{BB962C8B-B14F-4D97-AF65-F5344CB8AC3E}">
        <p14:creationId xmlns:p14="http://schemas.microsoft.com/office/powerpoint/2010/main" val="33013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2: Defining system requirements using a TD…</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14</a:t>
            </a:fld>
            <a:endParaRPr lang="en-US">
              <a:solidFill>
                <a:schemeClr val="accent1">
                  <a:lumMod val="75000"/>
                  <a:lumOff val="25000"/>
                </a:schemeClr>
              </a:solidFill>
            </a:endParaRPr>
          </a:p>
        </p:txBody>
      </p:sp>
      <p:pic>
        <p:nvPicPr>
          <p:cNvPr id="9" name="Picture 2">
            <a:extLst>
              <a:ext uri="{FF2B5EF4-FFF2-40B4-BE49-F238E27FC236}">
                <a16:creationId xmlns:a16="http://schemas.microsoft.com/office/drawing/2014/main" id="{115EDB8B-EB18-2E4C-A59D-45D64C2AF0EA}"/>
              </a:ext>
            </a:extLst>
          </p:cNvPr>
          <p:cNvPicPr>
            <a:picLocks noGrp="1" noChangeAspect="1" noChangeArrowheads="1"/>
          </p:cNvPicPr>
          <p:nvPr>
            <p:ph idx="1"/>
          </p:nvPr>
        </p:nvPicPr>
        <p:blipFill>
          <a:blip r:embed="rId3"/>
          <a:srcRect/>
          <a:stretch>
            <a:fillRect/>
          </a:stretch>
        </p:blipFill>
        <p:spPr bwMode="auto">
          <a:xfrm>
            <a:off x="758160" y="1517772"/>
            <a:ext cx="6783387" cy="3644491"/>
          </a:xfrm>
          <a:prstGeom prst="rect">
            <a:avLst/>
          </a:prstGeom>
          <a:noFill/>
          <a:ln w="9525">
            <a:noFill/>
            <a:miter lim="800000"/>
            <a:headEnd/>
            <a:tailEnd/>
          </a:ln>
          <a:effectLst/>
        </p:spPr>
      </p:pic>
    </p:spTree>
    <p:extLst>
      <p:ext uri="{BB962C8B-B14F-4D97-AF65-F5344CB8AC3E}">
        <p14:creationId xmlns:p14="http://schemas.microsoft.com/office/powerpoint/2010/main" val="177019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2: Defining system requirements using a TD</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15</a:t>
            </a:fld>
            <a:endParaRPr lang="en-US">
              <a:solidFill>
                <a:schemeClr val="accent1">
                  <a:lumMod val="75000"/>
                  <a:lumOff val="25000"/>
                </a:schemeClr>
              </a:solidFill>
            </a:endParaRPr>
          </a:p>
        </p:txBody>
      </p:sp>
      <p:pic>
        <p:nvPicPr>
          <p:cNvPr id="10" name="Picture 2">
            <a:extLst>
              <a:ext uri="{FF2B5EF4-FFF2-40B4-BE49-F238E27FC236}">
                <a16:creationId xmlns:a16="http://schemas.microsoft.com/office/drawing/2014/main" id="{9C0BD291-A5C7-7649-A593-BBBE3751B658}"/>
              </a:ext>
            </a:extLst>
          </p:cNvPr>
          <p:cNvPicPr>
            <a:picLocks noGrp="1" noChangeAspect="1" noChangeArrowheads="1"/>
          </p:cNvPicPr>
          <p:nvPr>
            <p:ph idx="1"/>
          </p:nvPr>
        </p:nvPicPr>
        <p:blipFill>
          <a:blip r:embed="rId3"/>
          <a:srcRect/>
          <a:stretch>
            <a:fillRect/>
          </a:stretch>
        </p:blipFill>
        <p:spPr bwMode="auto">
          <a:xfrm>
            <a:off x="446533" y="601363"/>
            <a:ext cx="6397180" cy="2984800"/>
          </a:xfrm>
          <a:prstGeom prst="rect">
            <a:avLst/>
          </a:prstGeom>
          <a:noFill/>
          <a:ln w="9525">
            <a:noFill/>
            <a:miter lim="800000"/>
            <a:headEnd/>
            <a:tailEnd/>
          </a:ln>
          <a:effectLst/>
        </p:spPr>
      </p:pic>
      <p:pic>
        <p:nvPicPr>
          <p:cNvPr id="11" name="Picture 3">
            <a:extLst>
              <a:ext uri="{FF2B5EF4-FFF2-40B4-BE49-F238E27FC236}">
                <a16:creationId xmlns:a16="http://schemas.microsoft.com/office/drawing/2014/main" id="{124D747C-DC29-D043-B24B-8A2ACF314C31}"/>
              </a:ext>
            </a:extLst>
          </p:cNvPr>
          <p:cNvPicPr>
            <a:picLocks noChangeAspect="1" noChangeArrowheads="1"/>
          </p:cNvPicPr>
          <p:nvPr/>
        </p:nvPicPr>
        <p:blipFill>
          <a:blip r:embed="rId4"/>
          <a:srcRect/>
          <a:stretch>
            <a:fillRect/>
          </a:stretch>
        </p:blipFill>
        <p:spPr bwMode="auto">
          <a:xfrm>
            <a:off x="365570" y="3557232"/>
            <a:ext cx="6397180" cy="3175497"/>
          </a:xfrm>
          <a:prstGeom prst="rect">
            <a:avLst/>
          </a:prstGeom>
          <a:noFill/>
          <a:ln w="9525">
            <a:noFill/>
            <a:miter lim="800000"/>
            <a:headEnd/>
            <a:tailEnd/>
          </a:ln>
          <a:effectLst/>
        </p:spPr>
      </p:pic>
    </p:spTree>
    <p:extLst>
      <p:ext uri="{BB962C8B-B14F-4D97-AF65-F5344CB8AC3E}">
        <p14:creationId xmlns:p14="http://schemas.microsoft.com/office/powerpoint/2010/main" val="2786178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Analysis Model</a:t>
            </a:r>
            <a:br>
              <a:rPr lang="en-US" dirty="0"/>
            </a:br>
            <a:r>
              <a:rPr lang="en-US" dirty="0"/>
              <a:t>Step 3: Defining system requirements using a SSD</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16</a:t>
            </a:fld>
            <a:endParaRPr lang="en-US">
              <a:solidFill>
                <a:schemeClr val="accent1">
                  <a:lumMod val="75000"/>
                  <a:lumOff val="25000"/>
                </a:schemeClr>
              </a:solidFill>
            </a:endParaRPr>
          </a:p>
        </p:txBody>
      </p:sp>
      <p:pic>
        <p:nvPicPr>
          <p:cNvPr id="15" name="Content Placeholder 14" descr="A screenshot of a cell phone&#10;&#10;Description automatically generated">
            <a:extLst>
              <a:ext uri="{FF2B5EF4-FFF2-40B4-BE49-F238E27FC236}">
                <a16:creationId xmlns:a16="http://schemas.microsoft.com/office/drawing/2014/main" id="{BBC4B2E8-697E-F447-9ECC-4ACDA751EEC4}"/>
              </a:ext>
            </a:extLst>
          </p:cNvPr>
          <p:cNvPicPr>
            <a:picLocks noGrp="1" noChangeAspect="1"/>
          </p:cNvPicPr>
          <p:nvPr>
            <p:ph idx="1"/>
          </p:nvPr>
        </p:nvPicPr>
        <p:blipFill>
          <a:blip r:embed="rId3"/>
          <a:stretch>
            <a:fillRect/>
          </a:stretch>
        </p:blipFill>
        <p:spPr>
          <a:xfrm>
            <a:off x="1051914" y="601363"/>
            <a:ext cx="5938319" cy="6020569"/>
          </a:xfrm>
          <a:prstGeom prst="rect">
            <a:avLst/>
          </a:prstGeom>
        </p:spPr>
      </p:pic>
    </p:spTree>
    <p:extLst>
      <p:ext uri="{BB962C8B-B14F-4D97-AF65-F5344CB8AC3E}">
        <p14:creationId xmlns:p14="http://schemas.microsoft.com/office/powerpoint/2010/main" val="417576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437638" y="723171"/>
            <a:ext cx="7153107" cy="3678303"/>
          </a:xfrm>
        </p:spPr>
        <p:txBody>
          <a:bodyPr/>
          <a:lstStyle/>
          <a:p>
            <a:r>
              <a:rPr lang="en-US" dirty="0">
                <a:solidFill>
                  <a:schemeClr val="accent1"/>
                </a:solidFill>
              </a:rPr>
              <a:t>The</a:t>
            </a:r>
            <a:r>
              <a:rPr lang="en-US" dirty="0"/>
              <a:t> </a:t>
            </a:r>
            <a:r>
              <a:rPr lang="en-US" u="sng" dirty="0"/>
              <a:t>training process </a:t>
            </a:r>
            <a:r>
              <a:rPr lang="en-US" dirty="0"/>
              <a:t>is initialized when </a:t>
            </a:r>
            <a:r>
              <a:rPr lang="en-US" dirty="0">
                <a:solidFill>
                  <a:schemeClr val="accent1"/>
                </a:solidFill>
              </a:rPr>
              <a:t>the</a:t>
            </a:r>
            <a:r>
              <a:rPr lang="en-US" dirty="0"/>
              <a:t> </a:t>
            </a:r>
            <a:r>
              <a:rPr lang="en-US" u="sng" dirty="0"/>
              <a:t>training manager </a:t>
            </a:r>
            <a:r>
              <a:rPr lang="en-US" dirty="0"/>
              <a:t>receives </a:t>
            </a:r>
            <a:r>
              <a:rPr lang="en-US" dirty="0">
                <a:solidFill>
                  <a:schemeClr val="accent1"/>
                </a:solidFill>
              </a:rPr>
              <a:t>a</a:t>
            </a:r>
            <a:r>
              <a:rPr lang="en-US" dirty="0"/>
              <a:t> </a:t>
            </a:r>
            <a:r>
              <a:rPr lang="en-US" u="sng" dirty="0"/>
              <a:t>training request </a:t>
            </a:r>
            <a:r>
              <a:rPr lang="en-US" dirty="0"/>
              <a:t>on behalf of </a:t>
            </a:r>
            <a:r>
              <a:rPr lang="en-US" dirty="0">
                <a:solidFill>
                  <a:schemeClr val="accent1"/>
                </a:solidFill>
              </a:rPr>
              <a:t>an</a:t>
            </a:r>
            <a:r>
              <a:rPr lang="en-US" dirty="0"/>
              <a:t> </a:t>
            </a:r>
            <a:r>
              <a:rPr lang="en-US" u="sng" dirty="0"/>
              <a:t>employee</a:t>
            </a:r>
          </a:p>
          <a:p>
            <a:pPr lvl="1"/>
            <a:r>
              <a:rPr lang="en-US" i="1" dirty="0"/>
              <a:t>Training process has already been identified in Step 1 as a business </a:t>
            </a:r>
            <a:r>
              <a:rPr lang="en-US" dirty="0"/>
              <a:t>process: it will not appear on the class diagram</a:t>
            </a:r>
          </a:p>
          <a:p>
            <a:pPr lvl="1"/>
            <a:r>
              <a:rPr lang="en-US" dirty="0"/>
              <a:t>On the other hand, </a:t>
            </a:r>
            <a:r>
              <a:rPr lang="en-US" i="1" dirty="0"/>
              <a:t>training manager and employee will feature on it, as they </a:t>
            </a:r>
            <a:r>
              <a:rPr lang="en-US" dirty="0"/>
              <a:t>have been identified as business workers</a:t>
            </a:r>
          </a:p>
          <a:p>
            <a:pPr lvl="1"/>
            <a:r>
              <a:rPr lang="en-US" dirty="0"/>
              <a:t>Articles “a” or “the” can indicates </a:t>
            </a:r>
            <a:r>
              <a:rPr lang="en-US" i="1" dirty="0"/>
              <a:t>“one and </a:t>
            </a:r>
            <a:r>
              <a:rPr lang="en-US" dirty="0"/>
              <a:t>only one”. In this case, we obtain a multiplicity of 1 on an association</a:t>
            </a:r>
          </a:p>
          <a:p>
            <a:endParaRPr lang="en-AE" dirty="0"/>
          </a:p>
        </p:txBody>
      </p:sp>
      <p:pic>
        <p:nvPicPr>
          <p:cNvPr id="5" name="Picture 4" descr="A close up of a map&#10;&#10;Description automatically generated">
            <a:extLst>
              <a:ext uri="{FF2B5EF4-FFF2-40B4-BE49-F238E27FC236}">
                <a16:creationId xmlns:a16="http://schemas.microsoft.com/office/drawing/2014/main" id="{B0C09F6A-986E-4E4E-A717-140E250C04BF}"/>
              </a:ext>
            </a:extLst>
          </p:cNvPr>
          <p:cNvPicPr>
            <a:picLocks noChangeAspect="1"/>
          </p:cNvPicPr>
          <p:nvPr/>
        </p:nvPicPr>
        <p:blipFill>
          <a:blip r:embed="rId3"/>
          <a:stretch>
            <a:fillRect/>
          </a:stretch>
        </p:blipFill>
        <p:spPr>
          <a:xfrm>
            <a:off x="4841748" y="3810000"/>
            <a:ext cx="6400800" cy="2590800"/>
          </a:xfrm>
          <a:prstGeom prst="rect">
            <a:avLst/>
          </a:prstGeom>
        </p:spPr>
      </p:pic>
    </p:spTree>
    <p:extLst>
      <p:ext uri="{BB962C8B-B14F-4D97-AF65-F5344CB8AC3E}">
        <p14:creationId xmlns:p14="http://schemas.microsoft.com/office/powerpoint/2010/main" val="18177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437639" y="723171"/>
            <a:ext cx="3707478" cy="5503008"/>
          </a:xfrm>
        </p:spPr>
        <p:txBody>
          <a:bodyPr/>
          <a:lstStyle/>
          <a:p>
            <a:r>
              <a:rPr lang="en-US" dirty="0"/>
              <a:t>This </a:t>
            </a:r>
            <a:r>
              <a:rPr lang="en-US" u="sng" dirty="0">
                <a:solidFill>
                  <a:schemeClr val="accent1"/>
                </a:solidFill>
              </a:rPr>
              <a:t>request</a:t>
            </a:r>
            <a:r>
              <a:rPr lang="en-US" dirty="0"/>
              <a:t> is acknowledged by the </a:t>
            </a:r>
            <a:r>
              <a:rPr lang="en-US" u="sng" dirty="0">
                <a:solidFill>
                  <a:schemeClr val="accent1"/>
                </a:solidFill>
              </a:rPr>
              <a:t>person in charge</a:t>
            </a:r>
            <a:r>
              <a:rPr lang="en-US" dirty="0"/>
              <a:t>, who qualifies it and then forwards his or her </a:t>
            </a:r>
            <a:r>
              <a:rPr lang="en-US" u="sng" dirty="0">
                <a:solidFill>
                  <a:schemeClr val="accent1"/>
                </a:solidFill>
              </a:rPr>
              <a:t>agreement</a:t>
            </a:r>
            <a:r>
              <a:rPr lang="en-US" dirty="0"/>
              <a:t> or </a:t>
            </a:r>
            <a:r>
              <a:rPr lang="en-US" u="sng" dirty="0">
                <a:solidFill>
                  <a:schemeClr val="accent1"/>
                </a:solidFill>
              </a:rPr>
              <a:t>disagreement</a:t>
            </a:r>
            <a:r>
              <a:rPr lang="en-US" dirty="0"/>
              <a:t> to the </a:t>
            </a:r>
            <a:r>
              <a:rPr lang="en-US" u="sng" dirty="0">
                <a:solidFill>
                  <a:schemeClr val="accent1"/>
                </a:solidFill>
              </a:rPr>
              <a:t>person who is interested </a:t>
            </a:r>
          </a:p>
          <a:p>
            <a:r>
              <a:rPr lang="en-US" dirty="0"/>
              <a:t>A simplistic analysis of nouns and noun phrases, we obtain the following entities</a:t>
            </a:r>
          </a:p>
          <a:p>
            <a:pPr lvl="1"/>
            <a:r>
              <a:rPr lang="en-US" dirty="0"/>
              <a:t>request, person in charge, agreement, disagreement, person who is interested</a:t>
            </a:r>
          </a:p>
          <a:p>
            <a:endParaRPr lang="en-AE" dirty="0"/>
          </a:p>
        </p:txBody>
      </p:sp>
      <p:pic>
        <p:nvPicPr>
          <p:cNvPr id="8" name="Picture 7" descr="A close up of a map&#10;&#10;Description automatically generated">
            <a:extLst>
              <a:ext uri="{FF2B5EF4-FFF2-40B4-BE49-F238E27FC236}">
                <a16:creationId xmlns:a16="http://schemas.microsoft.com/office/drawing/2014/main" id="{8F4C8EB0-7BC6-5144-97B2-9B2B3D94898F}"/>
              </a:ext>
            </a:extLst>
          </p:cNvPr>
          <p:cNvPicPr>
            <a:picLocks noChangeAspect="1"/>
          </p:cNvPicPr>
          <p:nvPr/>
        </p:nvPicPr>
        <p:blipFill>
          <a:blip r:embed="rId3"/>
          <a:stretch>
            <a:fillRect/>
          </a:stretch>
        </p:blipFill>
        <p:spPr>
          <a:xfrm>
            <a:off x="8158164" y="1357313"/>
            <a:ext cx="3707478" cy="486886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8C581E9-8C0D-9148-B97D-A4FE63DA3E29}"/>
                  </a:ext>
                </a:extLst>
              </p14:cNvPr>
              <p14:cNvContentPartPr/>
              <p14:nvPr/>
            </p14:nvContentPartPr>
            <p14:xfrm>
              <a:off x="8863110" y="3252555"/>
              <a:ext cx="2549520" cy="3381480"/>
            </p14:xfrm>
          </p:contentPart>
        </mc:Choice>
        <mc:Fallback xmlns="">
          <p:pic>
            <p:nvPicPr>
              <p:cNvPr id="2" name="Ink 1">
                <a:extLst>
                  <a:ext uri="{FF2B5EF4-FFF2-40B4-BE49-F238E27FC236}">
                    <a16:creationId xmlns:a16="http://schemas.microsoft.com/office/drawing/2014/main" id="{E8C581E9-8C0D-9148-B97D-A4FE63DA3E29}"/>
                  </a:ext>
                </a:extLst>
              </p:cNvPr>
              <p:cNvPicPr/>
              <p:nvPr/>
            </p:nvPicPr>
            <p:blipFill>
              <a:blip r:embed="rId5"/>
              <a:stretch>
                <a:fillRect/>
              </a:stretch>
            </p:blipFill>
            <p:spPr>
              <a:xfrm>
                <a:off x="8854470" y="3243915"/>
                <a:ext cx="2567160" cy="3399120"/>
              </a:xfrm>
              <a:prstGeom prst="rect">
                <a:avLst/>
              </a:prstGeom>
            </p:spPr>
          </p:pic>
        </mc:Fallback>
      </mc:AlternateContent>
    </p:spTree>
    <p:extLst>
      <p:ext uri="{BB962C8B-B14F-4D97-AF65-F5344CB8AC3E}">
        <p14:creationId xmlns:p14="http://schemas.microsoft.com/office/powerpoint/2010/main" val="3223963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0"/>
            <a:ext cx="7311984" cy="2462942"/>
          </a:xfrm>
        </p:spPr>
        <p:txBody>
          <a:bodyPr/>
          <a:lstStyle/>
          <a:p>
            <a:r>
              <a:rPr lang="en-US" dirty="0"/>
              <a:t>In the case of </a:t>
            </a:r>
            <a:r>
              <a:rPr lang="en-US" u="sng" dirty="0">
                <a:solidFill>
                  <a:schemeClr val="accent1"/>
                </a:solidFill>
              </a:rPr>
              <a:t>agreement</a:t>
            </a:r>
            <a:r>
              <a:rPr lang="en-US" dirty="0"/>
              <a:t>, the </a:t>
            </a:r>
            <a:r>
              <a:rPr lang="en-US" u="sng" dirty="0">
                <a:solidFill>
                  <a:schemeClr val="accent1"/>
                </a:solidFill>
              </a:rPr>
              <a:t>person in charge </a:t>
            </a:r>
            <a:r>
              <a:rPr lang="en-US" dirty="0"/>
              <a:t>looks in the </a:t>
            </a:r>
            <a:r>
              <a:rPr lang="en-US" u="sng" dirty="0">
                <a:solidFill>
                  <a:schemeClr val="accent1"/>
                </a:solidFill>
              </a:rPr>
              <a:t>catalogue of registered courses</a:t>
            </a:r>
            <a:r>
              <a:rPr lang="en-US" dirty="0"/>
              <a:t> for a </a:t>
            </a:r>
            <a:r>
              <a:rPr lang="en-US" u="sng" dirty="0">
                <a:solidFill>
                  <a:schemeClr val="accent1"/>
                </a:solidFill>
              </a:rPr>
              <a:t>training course </a:t>
            </a:r>
            <a:r>
              <a:rPr lang="en-US" dirty="0"/>
              <a:t>corresponding to the </a:t>
            </a:r>
            <a:r>
              <a:rPr lang="en-US" u="sng" dirty="0">
                <a:solidFill>
                  <a:schemeClr val="accent1"/>
                </a:solidFill>
              </a:rPr>
              <a:t>application</a:t>
            </a:r>
          </a:p>
          <a:p>
            <a:pPr marL="0" indent="0">
              <a:buNone/>
            </a:pPr>
            <a:endParaRPr lang="en-AE" dirty="0"/>
          </a:p>
        </p:txBody>
      </p:sp>
      <p:pic>
        <p:nvPicPr>
          <p:cNvPr id="9" name="Picture 8" descr="A close up of a map&#10;&#10;Description automatically generated">
            <a:extLst>
              <a:ext uri="{FF2B5EF4-FFF2-40B4-BE49-F238E27FC236}">
                <a16:creationId xmlns:a16="http://schemas.microsoft.com/office/drawing/2014/main" id="{F0774E77-1B24-314B-8B02-D790FB7F218E}"/>
              </a:ext>
            </a:extLst>
          </p:cNvPr>
          <p:cNvPicPr>
            <a:picLocks noChangeAspect="1"/>
          </p:cNvPicPr>
          <p:nvPr/>
        </p:nvPicPr>
        <p:blipFill>
          <a:blip r:embed="rId3"/>
          <a:stretch>
            <a:fillRect/>
          </a:stretch>
        </p:blipFill>
        <p:spPr>
          <a:xfrm>
            <a:off x="4684920" y="1511299"/>
            <a:ext cx="7175500" cy="53467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29DA286-5644-D24E-AB9D-8D5489B40CCC}"/>
                  </a:ext>
                </a:extLst>
              </p14:cNvPr>
              <p14:cNvContentPartPr/>
              <p14:nvPr/>
            </p14:nvContentPartPr>
            <p14:xfrm>
              <a:off x="8589510" y="2857635"/>
              <a:ext cx="2634120" cy="2945880"/>
            </p14:xfrm>
          </p:contentPart>
        </mc:Choice>
        <mc:Fallback xmlns="">
          <p:pic>
            <p:nvPicPr>
              <p:cNvPr id="2" name="Ink 1">
                <a:extLst>
                  <a:ext uri="{FF2B5EF4-FFF2-40B4-BE49-F238E27FC236}">
                    <a16:creationId xmlns:a16="http://schemas.microsoft.com/office/drawing/2014/main" id="{129DA286-5644-D24E-AB9D-8D5489B40CCC}"/>
                  </a:ext>
                </a:extLst>
              </p:cNvPr>
              <p:cNvPicPr/>
              <p:nvPr/>
            </p:nvPicPr>
            <p:blipFill>
              <a:blip r:embed="rId5"/>
              <a:stretch>
                <a:fillRect/>
              </a:stretch>
            </p:blipFill>
            <p:spPr>
              <a:xfrm>
                <a:off x="8580870" y="2848995"/>
                <a:ext cx="2651760" cy="2963520"/>
              </a:xfrm>
              <a:prstGeom prst="rect">
                <a:avLst/>
              </a:prstGeom>
            </p:spPr>
          </p:pic>
        </mc:Fallback>
      </mc:AlternateContent>
    </p:spTree>
    <p:extLst>
      <p:ext uri="{BB962C8B-B14F-4D97-AF65-F5344CB8AC3E}">
        <p14:creationId xmlns:p14="http://schemas.microsoft.com/office/powerpoint/2010/main" val="339199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useBgFill="1">
        <p:nvSpPr>
          <p:cNvPr id="17" name="Rectangle 16">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2" name="Title 1">
            <a:extLst>
              <a:ext uri="{FF2B5EF4-FFF2-40B4-BE49-F238E27FC236}">
                <a16:creationId xmlns:a16="http://schemas.microsoft.com/office/drawing/2014/main" id="{D46418E9-C46E-2B42-A376-BF4FA645B97F}"/>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a:solidFill>
                  <a:srgbClr val="FFFFFF"/>
                </a:solidFill>
              </a:rPr>
              <a:t>Document Revision CONTROL (DRC)</a:t>
            </a:r>
          </a:p>
        </p:txBody>
      </p:sp>
      <p:sp>
        <p:nvSpPr>
          <p:cNvPr id="21" name="Rectangle 20">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graphicFrame>
        <p:nvGraphicFramePr>
          <p:cNvPr id="4" name="Content Placeholder 3">
            <a:extLst>
              <a:ext uri="{FF2B5EF4-FFF2-40B4-BE49-F238E27FC236}">
                <a16:creationId xmlns:a16="http://schemas.microsoft.com/office/drawing/2014/main" id="{BD2D98B3-1B69-4746-BAD5-16709AD6193D}"/>
              </a:ext>
            </a:extLst>
          </p:cNvPr>
          <p:cNvGraphicFramePr>
            <a:graphicFrameLocks noGrp="1"/>
          </p:cNvGraphicFramePr>
          <p:nvPr>
            <p:ph idx="1"/>
            <p:extLst>
              <p:ext uri="{D42A27DB-BD31-4B8C-83A1-F6EECF244321}">
                <p14:modId xmlns:p14="http://schemas.microsoft.com/office/powerpoint/2010/main" val="1200749881"/>
              </p:ext>
            </p:extLst>
          </p:nvPr>
        </p:nvGraphicFramePr>
        <p:xfrm>
          <a:off x="931166" y="2333396"/>
          <a:ext cx="6518803" cy="2038338"/>
        </p:xfrm>
        <a:graphic>
          <a:graphicData uri="http://schemas.openxmlformats.org/drawingml/2006/table">
            <a:tbl>
              <a:tblPr firstRow="1" bandRow="1">
                <a:tableStyleId>{93296810-A885-4BE3-A3E7-6D5BEEA58F35}</a:tableStyleId>
              </a:tblPr>
              <a:tblGrid>
                <a:gridCol w="1065359">
                  <a:extLst>
                    <a:ext uri="{9D8B030D-6E8A-4147-A177-3AD203B41FA5}">
                      <a16:colId xmlns:a16="http://schemas.microsoft.com/office/drawing/2014/main" val="1295955282"/>
                    </a:ext>
                  </a:extLst>
                </a:gridCol>
                <a:gridCol w="1400611">
                  <a:extLst>
                    <a:ext uri="{9D8B030D-6E8A-4147-A177-3AD203B41FA5}">
                      <a16:colId xmlns:a16="http://schemas.microsoft.com/office/drawing/2014/main" val="3385100544"/>
                    </a:ext>
                  </a:extLst>
                </a:gridCol>
                <a:gridCol w="1164693">
                  <a:extLst>
                    <a:ext uri="{9D8B030D-6E8A-4147-A177-3AD203B41FA5}">
                      <a16:colId xmlns:a16="http://schemas.microsoft.com/office/drawing/2014/main" val="1473071793"/>
                    </a:ext>
                  </a:extLst>
                </a:gridCol>
                <a:gridCol w="1748281">
                  <a:extLst>
                    <a:ext uri="{9D8B030D-6E8A-4147-A177-3AD203B41FA5}">
                      <a16:colId xmlns:a16="http://schemas.microsoft.com/office/drawing/2014/main" val="882327758"/>
                    </a:ext>
                  </a:extLst>
                </a:gridCol>
                <a:gridCol w="1139859">
                  <a:extLst>
                    <a:ext uri="{9D8B030D-6E8A-4147-A177-3AD203B41FA5}">
                      <a16:colId xmlns:a16="http://schemas.microsoft.com/office/drawing/2014/main" val="2898247348"/>
                    </a:ext>
                  </a:extLst>
                </a:gridCol>
              </a:tblGrid>
              <a:tr h="661566">
                <a:tc>
                  <a:txBody>
                    <a:bodyPr/>
                    <a:lstStyle/>
                    <a:p>
                      <a:r>
                        <a:rPr lang="en-AE" sz="1800" dirty="0"/>
                        <a:t>Version</a:t>
                      </a:r>
                    </a:p>
                  </a:txBody>
                  <a:tcPr marL="89401" marR="89401" marT="44700" marB="44700"/>
                </a:tc>
                <a:tc>
                  <a:txBody>
                    <a:bodyPr/>
                    <a:lstStyle/>
                    <a:p>
                      <a:r>
                        <a:rPr lang="en-AE" sz="1800" dirty="0"/>
                        <a:t>Author</a:t>
                      </a:r>
                    </a:p>
                  </a:txBody>
                  <a:tcPr marL="89401" marR="89401" marT="44700" marB="44700"/>
                </a:tc>
                <a:tc>
                  <a:txBody>
                    <a:bodyPr/>
                    <a:lstStyle/>
                    <a:p>
                      <a:r>
                        <a:rPr lang="en-AE" sz="1800" dirty="0"/>
                        <a:t>Effective Date</a:t>
                      </a:r>
                    </a:p>
                  </a:txBody>
                  <a:tcPr marL="89401" marR="89401" marT="44700" marB="44700"/>
                </a:tc>
                <a:tc>
                  <a:txBody>
                    <a:bodyPr/>
                    <a:lstStyle/>
                    <a:p>
                      <a:r>
                        <a:rPr lang="en-AE" sz="1800" dirty="0"/>
                        <a:t>Change Description</a:t>
                      </a:r>
                    </a:p>
                  </a:txBody>
                  <a:tcPr marL="89401" marR="89401" marT="44700" marB="44700"/>
                </a:tc>
                <a:tc>
                  <a:txBody>
                    <a:bodyPr/>
                    <a:lstStyle/>
                    <a:p>
                      <a:r>
                        <a:rPr lang="en-AE" sz="1800" dirty="0"/>
                        <a:t>DRC No</a:t>
                      </a:r>
                    </a:p>
                  </a:txBody>
                  <a:tcPr marL="89401" marR="89401" marT="44700" marB="44700"/>
                </a:tc>
                <a:extLst>
                  <a:ext uri="{0D108BD9-81ED-4DB2-BD59-A6C34878D82A}">
                    <a16:rowId xmlns:a16="http://schemas.microsoft.com/office/drawing/2014/main" val="3868660892"/>
                  </a:ext>
                </a:extLst>
              </a:tr>
              <a:tr h="929768">
                <a:tc>
                  <a:txBody>
                    <a:bodyPr/>
                    <a:lstStyle/>
                    <a:p>
                      <a:r>
                        <a:rPr lang="en-AE" sz="1800" dirty="0"/>
                        <a:t>1.0</a:t>
                      </a:r>
                    </a:p>
                  </a:txBody>
                  <a:tcPr marL="89401" marR="89401" marT="44700" marB="44700"/>
                </a:tc>
                <a:tc>
                  <a:txBody>
                    <a:bodyPr/>
                    <a:lstStyle/>
                    <a:p>
                      <a:r>
                        <a:rPr lang="en-AE" sz="1800" dirty="0"/>
                        <a:t>Dr. Nourchene Benayed</a:t>
                      </a:r>
                    </a:p>
                  </a:txBody>
                  <a:tcPr marL="89401" marR="89401" marT="44700" marB="4470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June 19, 2020</a:t>
                      </a:r>
                      <a:endParaRPr lang="en-AE" sz="1800" dirty="0"/>
                    </a:p>
                  </a:txBody>
                  <a:tcPr marL="89401" marR="89401" marT="44700" marB="44700"/>
                </a:tc>
                <a:tc>
                  <a:txBody>
                    <a:bodyPr/>
                    <a:lstStyle/>
                    <a:p>
                      <a:r>
                        <a:rPr lang="en-AE" sz="1800" dirty="0"/>
                        <a:t>Define the first version</a:t>
                      </a:r>
                    </a:p>
                  </a:txBody>
                  <a:tcPr marL="89401" marR="89401" marT="44700" marB="44700"/>
                </a:tc>
                <a:tc>
                  <a:txBody>
                    <a:bodyPr/>
                    <a:lstStyle/>
                    <a:p>
                      <a:r>
                        <a:rPr lang="en-AE" sz="1800" dirty="0"/>
                        <a:t>001</a:t>
                      </a:r>
                    </a:p>
                  </a:txBody>
                  <a:tcPr marL="89401" marR="89401" marT="44700" marB="44700"/>
                </a:tc>
                <a:extLst>
                  <a:ext uri="{0D108BD9-81ED-4DB2-BD59-A6C34878D82A}">
                    <a16:rowId xmlns:a16="http://schemas.microsoft.com/office/drawing/2014/main" val="4250486875"/>
                  </a:ext>
                </a:extLst>
              </a:tr>
              <a:tr h="447004">
                <a:tc>
                  <a:txBody>
                    <a:bodyPr/>
                    <a:lstStyle/>
                    <a:p>
                      <a:endParaRPr lang="en-AE" sz="1800" dirty="0"/>
                    </a:p>
                  </a:txBody>
                  <a:tcPr marL="89401" marR="89401" marT="44700" marB="44700"/>
                </a:tc>
                <a:tc>
                  <a:txBody>
                    <a:bodyPr/>
                    <a:lstStyle/>
                    <a:p>
                      <a:endParaRPr lang="en-AE" sz="1800" dirty="0"/>
                    </a:p>
                  </a:txBody>
                  <a:tcPr marL="89401" marR="89401" marT="44700" marB="44700"/>
                </a:tc>
                <a:tc>
                  <a:txBody>
                    <a:bodyPr/>
                    <a:lstStyle/>
                    <a:p>
                      <a:endParaRPr lang="en-AE" sz="1800" dirty="0"/>
                    </a:p>
                  </a:txBody>
                  <a:tcPr marL="89401" marR="89401" marT="44700" marB="44700"/>
                </a:tc>
                <a:tc>
                  <a:txBody>
                    <a:bodyPr/>
                    <a:lstStyle/>
                    <a:p>
                      <a:endParaRPr lang="en-AE" sz="1800" dirty="0"/>
                    </a:p>
                  </a:txBody>
                  <a:tcPr marL="89401" marR="89401" marT="44700" marB="44700"/>
                </a:tc>
                <a:tc>
                  <a:txBody>
                    <a:bodyPr/>
                    <a:lstStyle/>
                    <a:p>
                      <a:endParaRPr lang="en-AE" sz="1800" dirty="0"/>
                    </a:p>
                  </a:txBody>
                  <a:tcPr marL="89401" marR="89401" marT="44700" marB="44700"/>
                </a:tc>
                <a:extLst>
                  <a:ext uri="{0D108BD9-81ED-4DB2-BD59-A6C34878D82A}">
                    <a16:rowId xmlns:a16="http://schemas.microsoft.com/office/drawing/2014/main" val="1697361508"/>
                  </a:ext>
                </a:extLst>
              </a:tr>
            </a:tbl>
          </a:graphicData>
        </a:graphic>
      </p:graphicFrame>
      <p:sp>
        <p:nvSpPr>
          <p:cNvPr id="12" name="Title 1">
            <a:extLst>
              <a:ext uri="{FF2B5EF4-FFF2-40B4-BE49-F238E27FC236}">
                <a16:creationId xmlns:a16="http://schemas.microsoft.com/office/drawing/2014/main" id="{BF284468-81DA-084D-809A-E200A5AF2C97}"/>
              </a:ext>
            </a:extLst>
          </p:cNvPr>
          <p:cNvSpPr txBox="1">
            <a:spLocks/>
          </p:cNvSpPr>
          <p:nvPr/>
        </p:nvSpPr>
        <p:spPr>
          <a:xfrm>
            <a:off x="8296275" y="4653643"/>
            <a:ext cx="3081576" cy="10230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800" dirty="0">
                <a:solidFill>
                  <a:srgbClr val="FFC000"/>
                </a:solidFill>
              </a:rPr>
              <a:t>X.Y</a:t>
            </a:r>
          </a:p>
          <a:p>
            <a:pPr>
              <a:lnSpc>
                <a:spcPct val="90000"/>
              </a:lnSpc>
            </a:pPr>
            <a:r>
              <a:rPr lang="en-US" sz="1800" dirty="0">
                <a:solidFill>
                  <a:srgbClr val="FFC000"/>
                </a:solidFill>
              </a:rPr>
              <a:t>X: Major change</a:t>
            </a:r>
          </a:p>
          <a:p>
            <a:pPr>
              <a:lnSpc>
                <a:spcPct val="90000"/>
              </a:lnSpc>
            </a:pPr>
            <a:r>
              <a:rPr lang="en-US" sz="1800" dirty="0">
                <a:solidFill>
                  <a:srgbClr val="FFC000"/>
                </a:solidFill>
              </a:rPr>
              <a:t>Y: minor change</a:t>
            </a:r>
          </a:p>
        </p:txBody>
      </p:sp>
      <p:sp>
        <p:nvSpPr>
          <p:cNvPr id="6" name="Slide Number Placeholder 5">
            <a:extLst>
              <a:ext uri="{FF2B5EF4-FFF2-40B4-BE49-F238E27FC236}">
                <a16:creationId xmlns:a16="http://schemas.microsoft.com/office/drawing/2014/main" id="{AC1200DF-C5F3-3845-A70A-E54EE8292A9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6311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0"/>
            <a:ext cx="7311984" cy="2462942"/>
          </a:xfrm>
        </p:spPr>
        <p:txBody>
          <a:bodyPr/>
          <a:lstStyle/>
          <a:p>
            <a:r>
              <a:rPr lang="en-US" u="sng" dirty="0">
                <a:solidFill>
                  <a:schemeClr val="accent1"/>
                </a:solidFill>
              </a:rPr>
              <a:t>He or she </a:t>
            </a:r>
            <a:r>
              <a:rPr lang="en-US" dirty="0"/>
              <a:t>informs the </a:t>
            </a:r>
            <a:r>
              <a:rPr lang="en-US" u="sng" dirty="0">
                <a:solidFill>
                  <a:schemeClr val="accent1"/>
                </a:solidFill>
              </a:rPr>
              <a:t>employee</a:t>
            </a:r>
            <a:r>
              <a:rPr lang="en-US" dirty="0"/>
              <a:t> of the </a:t>
            </a:r>
            <a:r>
              <a:rPr lang="en-US" u="sng" dirty="0">
                <a:solidFill>
                  <a:schemeClr val="accent1"/>
                </a:solidFill>
              </a:rPr>
              <a:t>course content </a:t>
            </a:r>
            <a:r>
              <a:rPr lang="en-US" dirty="0"/>
              <a:t>and suggests a </a:t>
            </a:r>
            <a:r>
              <a:rPr lang="en-US" dirty="0">
                <a:solidFill>
                  <a:schemeClr val="accent1"/>
                </a:solidFill>
              </a:rPr>
              <a:t>list</a:t>
            </a:r>
            <a:r>
              <a:rPr lang="en-US" dirty="0"/>
              <a:t> of subsequent </a:t>
            </a:r>
            <a:r>
              <a:rPr lang="en-US" u="sng" dirty="0">
                <a:solidFill>
                  <a:schemeClr val="accent1"/>
                </a:solidFill>
              </a:rPr>
              <a:t>sessions</a:t>
            </a:r>
            <a:r>
              <a:rPr lang="en-US" dirty="0"/>
              <a:t> to him or her</a:t>
            </a:r>
          </a:p>
        </p:txBody>
      </p:sp>
      <p:pic>
        <p:nvPicPr>
          <p:cNvPr id="10" name="Picture 9" descr="A close up of a map&#10;&#10;Description automatically generated">
            <a:extLst>
              <a:ext uri="{FF2B5EF4-FFF2-40B4-BE49-F238E27FC236}">
                <a16:creationId xmlns:a16="http://schemas.microsoft.com/office/drawing/2014/main" id="{5FB57672-38F8-EB44-89A9-D80AC2C8E15B}"/>
              </a:ext>
            </a:extLst>
          </p:cNvPr>
          <p:cNvPicPr>
            <a:picLocks noChangeAspect="1"/>
          </p:cNvPicPr>
          <p:nvPr/>
        </p:nvPicPr>
        <p:blipFill>
          <a:blip r:embed="rId3"/>
          <a:stretch>
            <a:fillRect/>
          </a:stretch>
        </p:blipFill>
        <p:spPr>
          <a:xfrm>
            <a:off x="4355442" y="1685925"/>
            <a:ext cx="7836558" cy="4886324"/>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42D9AC5-3806-254A-8349-95BF8904C3D3}"/>
                  </a:ext>
                </a:extLst>
              </p14:cNvPr>
              <p14:cNvContentPartPr/>
              <p14:nvPr/>
            </p14:nvContentPartPr>
            <p14:xfrm>
              <a:off x="9677430" y="2928915"/>
              <a:ext cx="2434320" cy="2685600"/>
            </p14:xfrm>
          </p:contentPart>
        </mc:Choice>
        <mc:Fallback xmlns="">
          <p:pic>
            <p:nvPicPr>
              <p:cNvPr id="4" name="Ink 3">
                <a:extLst>
                  <a:ext uri="{FF2B5EF4-FFF2-40B4-BE49-F238E27FC236}">
                    <a16:creationId xmlns:a16="http://schemas.microsoft.com/office/drawing/2014/main" id="{B42D9AC5-3806-254A-8349-95BF8904C3D3}"/>
                  </a:ext>
                </a:extLst>
              </p:cNvPr>
              <p:cNvPicPr/>
              <p:nvPr/>
            </p:nvPicPr>
            <p:blipFill>
              <a:blip r:embed="rId5"/>
              <a:stretch>
                <a:fillRect/>
              </a:stretch>
            </p:blipFill>
            <p:spPr>
              <a:xfrm>
                <a:off x="9668790" y="2919915"/>
                <a:ext cx="2451960" cy="2703240"/>
              </a:xfrm>
              <a:prstGeom prst="rect">
                <a:avLst/>
              </a:prstGeom>
            </p:spPr>
          </p:pic>
        </mc:Fallback>
      </mc:AlternateContent>
    </p:spTree>
    <p:extLst>
      <p:ext uri="{BB962C8B-B14F-4D97-AF65-F5344CB8AC3E}">
        <p14:creationId xmlns:p14="http://schemas.microsoft.com/office/powerpoint/2010/main" val="1979610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0"/>
            <a:ext cx="7311984" cy="2462942"/>
          </a:xfrm>
        </p:spPr>
        <p:txBody>
          <a:bodyPr/>
          <a:lstStyle/>
          <a:p>
            <a:r>
              <a:rPr lang="en-US" dirty="0"/>
              <a:t>When the </a:t>
            </a:r>
            <a:r>
              <a:rPr lang="en-US" u="sng" dirty="0">
                <a:solidFill>
                  <a:schemeClr val="accent1"/>
                </a:solidFill>
              </a:rPr>
              <a:t>employee</a:t>
            </a:r>
            <a:r>
              <a:rPr lang="en-US" dirty="0"/>
              <a:t> sends back his or her </a:t>
            </a:r>
            <a:r>
              <a:rPr lang="en-US" u="sng" dirty="0">
                <a:solidFill>
                  <a:schemeClr val="accent1"/>
                </a:solidFill>
              </a:rPr>
              <a:t>choice</a:t>
            </a:r>
            <a:r>
              <a:rPr lang="en-US" dirty="0"/>
              <a:t>, the training manager enrolls the entrant in the session with the relevant training body</a:t>
            </a:r>
          </a:p>
        </p:txBody>
      </p:sp>
      <p:pic>
        <p:nvPicPr>
          <p:cNvPr id="9" name="Picture 8" descr="A close up of a map&#10;&#10;Description automatically generated">
            <a:extLst>
              <a:ext uri="{FF2B5EF4-FFF2-40B4-BE49-F238E27FC236}">
                <a16:creationId xmlns:a16="http://schemas.microsoft.com/office/drawing/2014/main" id="{6C8D4C60-13BD-AA4C-B88F-46DCDFB9B76C}"/>
              </a:ext>
            </a:extLst>
          </p:cNvPr>
          <p:cNvPicPr>
            <a:picLocks noChangeAspect="1"/>
          </p:cNvPicPr>
          <p:nvPr/>
        </p:nvPicPr>
        <p:blipFill>
          <a:blip r:embed="rId3"/>
          <a:stretch>
            <a:fillRect/>
          </a:stretch>
        </p:blipFill>
        <p:spPr>
          <a:xfrm>
            <a:off x="4478999" y="1650401"/>
            <a:ext cx="7363467" cy="5036149"/>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7E44356-CAB3-334A-B2C0-E3F1DE01F6F4}"/>
                  </a:ext>
                </a:extLst>
              </p14:cNvPr>
              <p14:cNvContentPartPr/>
              <p14:nvPr/>
            </p14:nvContentPartPr>
            <p14:xfrm>
              <a:off x="9333630" y="1422675"/>
              <a:ext cx="1840320" cy="1476360"/>
            </p14:xfrm>
          </p:contentPart>
        </mc:Choice>
        <mc:Fallback xmlns="">
          <p:pic>
            <p:nvPicPr>
              <p:cNvPr id="7" name="Ink 6">
                <a:extLst>
                  <a:ext uri="{FF2B5EF4-FFF2-40B4-BE49-F238E27FC236}">
                    <a16:creationId xmlns:a16="http://schemas.microsoft.com/office/drawing/2014/main" id="{87E44356-CAB3-334A-B2C0-E3F1DE01F6F4}"/>
                  </a:ext>
                </a:extLst>
              </p:cNvPr>
              <p:cNvPicPr/>
              <p:nvPr/>
            </p:nvPicPr>
            <p:blipFill>
              <a:blip r:embed="rId5"/>
              <a:stretch>
                <a:fillRect/>
              </a:stretch>
            </p:blipFill>
            <p:spPr>
              <a:xfrm>
                <a:off x="9324630" y="1413675"/>
                <a:ext cx="1857960" cy="149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BD71B09-828B-2442-80B0-8A06632D6864}"/>
                  </a:ext>
                </a:extLst>
              </p14:cNvPr>
              <p14:cNvContentPartPr/>
              <p14:nvPr/>
            </p14:nvContentPartPr>
            <p14:xfrm>
              <a:off x="4367070" y="2207835"/>
              <a:ext cx="7293600" cy="4691520"/>
            </p14:xfrm>
          </p:contentPart>
        </mc:Choice>
        <mc:Fallback xmlns="">
          <p:pic>
            <p:nvPicPr>
              <p:cNvPr id="8" name="Ink 7">
                <a:extLst>
                  <a:ext uri="{FF2B5EF4-FFF2-40B4-BE49-F238E27FC236}">
                    <a16:creationId xmlns:a16="http://schemas.microsoft.com/office/drawing/2014/main" id="{7BD71B09-828B-2442-80B0-8A06632D6864}"/>
                  </a:ext>
                </a:extLst>
              </p:cNvPr>
              <p:cNvPicPr/>
              <p:nvPr/>
            </p:nvPicPr>
            <p:blipFill>
              <a:blip r:embed="rId7"/>
              <a:stretch>
                <a:fillRect/>
              </a:stretch>
            </p:blipFill>
            <p:spPr>
              <a:xfrm>
                <a:off x="4358430" y="2198835"/>
                <a:ext cx="7311240" cy="4709160"/>
              </a:xfrm>
              <a:prstGeom prst="rect">
                <a:avLst/>
              </a:prstGeom>
            </p:spPr>
          </p:pic>
        </mc:Fallback>
      </mc:AlternateContent>
    </p:spTree>
    <p:extLst>
      <p:ext uri="{BB962C8B-B14F-4D97-AF65-F5344CB8AC3E}">
        <p14:creationId xmlns:p14="http://schemas.microsoft.com/office/powerpoint/2010/main" val="3072172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0"/>
            <a:ext cx="7311984" cy="2462942"/>
          </a:xfrm>
        </p:spPr>
        <p:txBody>
          <a:bodyPr/>
          <a:lstStyle/>
          <a:p>
            <a:r>
              <a:rPr lang="en-US" dirty="0"/>
              <a:t>The </a:t>
            </a:r>
            <a:r>
              <a:rPr lang="en-US" u="sng" dirty="0">
                <a:solidFill>
                  <a:schemeClr val="accent1"/>
                </a:solidFill>
              </a:rPr>
              <a:t>training manager </a:t>
            </a:r>
            <a:r>
              <a:rPr lang="en-US" dirty="0"/>
              <a:t>subsequently checks the </a:t>
            </a:r>
            <a:r>
              <a:rPr lang="en-US" u="sng" dirty="0">
                <a:solidFill>
                  <a:schemeClr val="accent1"/>
                </a:solidFill>
              </a:rPr>
              <a:t>invoice </a:t>
            </a:r>
            <a:r>
              <a:rPr lang="en-US" dirty="0"/>
              <a:t>that the training body has sent him or her before forwarding it to the </a:t>
            </a:r>
            <a:r>
              <a:rPr lang="en-US" u="sng" dirty="0">
                <a:solidFill>
                  <a:schemeClr val="accent1"/>
                </a:solidFill>
              </a:rPr>
              <a:t>bookkeeper</a:t>
            </a:r>
            <a:r>
              <a:rPr lang="en-US" dirty="0"/>
              <a:t> of purchases</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pic>
        <p:nvPicPr>
          <p:cNvPr id="18" name="Picture 17" descr="A close up of a map&#10;&#10;Description automatically generated">
            <a:extLst>
              <a:ext uri="{FF2B5EF4-FFF2-40B4-BE49-F238E27FC236}">
                <a16:creationId xmlns:a16="http://schemas.microsoft.com/office/drawing/2014/main" id="{2C56E422-B2DB-9547-B586-63D26A63358A}"/>
              </a:ext>
            </a:extLst>
          </p:cNvPr>
          <p:cNvPicPr>
            <a:picLocks noChangeAspect="1"/>
          </p:cNvPicPr>
          <p:nvPr/>
        </p:nvPicPr>
        <p:blipFill>
          <a:blip r:embed="rId5"/>
          <a:stretch>
            <a:fillRect/>
          </a:stretch>
        </p:blipFill>
        <p:spPr>
          <a:xfrm>
            <a:off x="4865069" y="1680008"/>
            <a:ext cx="6160162" cy="4720792"/>
          </a:xfrm>
          <a:prstGeom prst="rect">
            <a:avLst/>
          </a:prstGeom>
        </p:spPr>
      </p:pic>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0933210A-89E0-6945-97B0-B1ED90A9B02C}"/>
                  </a:ext>
                </a:extLst>
              </p14:cNvPr>
              <p14:cNvContentPartPr/>
              <p14:nvPr/>
            </p14:nvContentPartPr>
            <p14:xfrm>
              <a:off x="4453470" y="5544675"/>
              <a:ext cx="2949120" cy="939240"/>
            </p14:xfrm>
          </p:contentPart>
        </mc:Choice>
        <mc:Fallback xmlns="">
          <p:pic>
            <p:nvPicPr>
              <p:cNvPr id="14" name="Ink 13">
                <a:extLst>
                  <a:ext uri="{FF2B5EF4-FFF2-40B4-BE49-F238E27FC236}">
                    <a16:creationId xmlns:a16="http://schemas.microsoft.com/office/drawing/2014/main" id="{0933210A-89E0-6945-97B0-B1ED90A9B02C}"/>
                  </a:ext>
                </a:extLst>
              </p:cNvPr>
              <p:cNvPicPr/>
              <p:nvPr/>
            </p:nvPicPr>
            <p:blipFill>
              <a:blip r:embed="rId7"/>
              <a:stretch>
                <a:fillRect/>
              </a:stretch>
            </p:blipFill>
            <p:spPr>
              <a:xfrm>
                <a:off x="4444470" y="5536035"/>
                <a:ext cx="2966760" cy="956880"/>
              </a:xfrm>
              <a:prstGeom prst="rect">
                <a:avLst/>
              </a:prstGeom>
            </p:spPr>
          </p:pic>
        </mc:Fallback>
      </mc:AlternateContent>
    </p:spTree>
    <p:extLst>
      <p:ext uri="{BB962C8B-B14F-4D97-AF65-F5344CB8AC3E}">
        <p14:creationId xmlns:p14="http://schemas.microsoft.com/office/powerpoint/2010/main" val="1459231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E8BED655-2EC5-4704-ADD4-A91564533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9" name="Rectangle 138">
            <a:extLst>
              <a:ext uri="{FF2B5EF4-FFF2-40B4-BE49-F238E27FC236}">
                <a16:creationId xmlns:a16="http://schemas.microsoft.com/office/drawing/2014/main" id="{CBA419E7-4B43-4FA7-846D-76D394A32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1" name="Rectangle 140">
            <a:extLst>
              <a:ext uri="{FF2B5EF4-FFF2-40B4-BE49-F238E27FC236}">
                <a16:creationId xmlns:a16="http://schemas.microsoft.com/office/drawing/2014/main" id="{F7D34090-8F5C-4A49-8452-7328D6632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3" name="Rectangle 142">
            <a:extLst>
              <a:ext uri="{FF2B5EF4-FFF2-40B4-BE49-F238E27FC236}">
                <a16:creationId xmlns:a16="http://schemas.microsoft.com/office/drawing/2014/main" id="{1B55B7B2-03F9-46F2-AE7C-2AC5156F4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5" name="Rectangle 144">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sp>
        <p:nvSpPr>
          <p:cNvPr id="147" name="Rectangle 146">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517511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8442101" y="1100665"/>
            <a:ext cx="3132638" cy="4278731"/>
          </a:xfrm>
        </p:spPr>
        <p:txBody>
          <a:bodyPr vert="horz" lIns="91440" tIns="45720" rIns="91440" bIns="45720" rtlCol="0" anchor="ctr">
            <a:normAutofit/>
          </a:bodyPr>
          <a:lstStyle/>
          <a:p>
            <a:r>
              <a:rPr lang="en-US" sz="3100">
                <a:solidFill>
                  <a:srgbClr val="FFFFFF"/>
                </a:solidFill>
              </a:rPr>
              <a:t>Analysis Model</a:t>
            </a:r>
            <a:br>
              <a:rPr lang="en-US" sz="3100">
                <a:solidFill>
                  <a:srgbClr val="FFFFFF"/>
                </a:solidFill>
              </a:rPr>
            </a:br>
            <a:r>
              <a:rPr lang="en-US" sz="3100">
                <a:solidFill>
                  <a:srgbClr val="FFFFFF"/>
                </a:solidFill>
              </a:rPr>
              <a:t>Step 4: Defining system requirements using a DCD</a:t>
            </a:r>
            <a:br>
              <a:rPr lang="en-US" sz="3100">
                <a:solidFill>
                  <a:srgbClr val="FFFFFF"/>
                </a:solidFill>
              </a:rPr>
            </a:br>
            <a:endParaRPr lang="en-US" sz="3100">
              <a:solidFill>
                <a:srgbClr val="FFFFFF"/>
              </a:solidFill>
            </a:endParaRPr>
          </a:p>
        </p:txBody>
      </p:sp>
      <p:pic>
        <p:nvPicPr>
          <p:cNvPr id="15" name="Content Placeholder 14" descr="A close up of a map&#10;&#10;Description automatically generated">
            <a:extLst>
              <a:ext uri="{FF2B5EF4-FFF2-40B4-BE49-F238E27FC236}">
                <a16:creationId xmlns:a16="http://schemas.microsoft.com/office/drawing/2014/main" id="{00B9BD17-59F0-5745-89A8-0D0BCC6077DA}"/>
              </a:ext>
            </a:extLst>
          </p:cNvPr>
          <p:cNvPicPr>
            <a:picLocks noGrp="1" noChangeAspect="1"/>
          </p:cNvPicPr>
          <p:nvPr>
            <p:ph idx="1"/>
          </p:nvPr>
        </p:nvPicPr>
        <p:blipFill rotWithShape="1">
          <a:blip r:embed="rId3"/>
          <a:srcRect r="1274" b="-1"/>
          <a:stretch/>
        </p:blipFill>
        <p:spPr>
          <a:xfrm>
            <a:off x="453302" y="457200"/>
            <a:ext cx="7588885" cy="5899650"/>
          </a:xfrm>
          <a:prstGeom prst="rect">
            <a:avLst/>
          </a:prstGeom>
        </p:spPr>
      </p:pic>
      <p:sp>
        <p:nvSpPr>
          <p:cNvPr id="149" name="Rectangle 148">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707627"/>
            <a:ext cx="3618828" cy="64922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5"/>
              <a:stretch>
                <a:fillRect/>
              </a:stretch>
            </p:blipFill>
            <p:spPr>
              <a:xfrm>
                <a:off x="7813710" y="23712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E2D51F1-AFF3-F344-8100-258C95B17251}"/>
                  </a:ext>
                </a:extLst>
              </p14:cNvPr>
              <p14:cNvContentPartPr/>
              <p14:nvPr/>
            </p14:nvContentPartPr>
            <p14:xfrm>
              <a:off x="4566150" y="383355"/>
              <a:ext cx="3427920" cy="4610520"/>
            </p14:xfrm>
          </p:contentPart>
        </mc:Choice>
        <mc:Fallback xmlns="">
          <p:pic>
            <p:nvPicPr>
              <p:cNvPr id="9" name="Ink 8">
                <a:extLst>
                  <a:ext uri="{FF2B5EF4-FFF2-40B4-BE49-F238E27FC236}">
                    <a16:creationId xmlns:a16="http://schemas.microsoft.com/office/drawing/2014/main" id="{2E2D51F1-AFF3-F344-8100-258C95B17251}"/>
                  </a:ext>
                </a:extLst>
              </p:cNvPr>
              <p:cNvPicPr/>
              <p:nvPr/>
            </p:nvPicPr>
            <p:blipFill>
              <a:blip r:embed="rId7"/>
              <a:stretch>
                <a:fillRect/>
              </a:stretch>
            </p:blipFill>
            <p:spPr>
              <a:xfrm>
                <a:off x="4557150" y="374715"/>
                <a:ext cx="3445560" cy="4628160"/>
              </a:xfrm>
              <a:prstGeom prst="rect">
                <a:avLst/>
              </a:prstGeom>
            </p:spPr>
          </p:pic>
        </mc:Fallback>
      </mc:AlternateContent>
      <p:grpSp>
        <p:nvGrpSpPr>
          <p:cNvPr id="11" name="Group 10">
            <a:extLst>
              <a:ext uri="{FF2B5EF4-FFF2-40B4-BE49-F238E27FC236}">
                <a16:creationId xmlns:a16="http://schemas.microsoft.com/office/drawing/2014/main" id="{1C67B4D6-7A3F-1D43-A0AA-0FA17F2EC73B}"/>
              </a:ext>
            </a:extLst>
          </p:cNvPr>
          <p:cNvGrpSpPr/>
          <p:nvPr/>
        </p:nvGrpSpPr>
        <p:grpSpPr>
          <a:xfrm>
            <a:off x="209790" y="219195"/>
            <a:ext cx="6279480" cy="6463080"/>
            <a:chOff x="209790" y="219195"/>
            <a:chExt cx="6279480" cy="6463080"/>
          </a:xfrm>
        </p:grpSpPr>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822224FE-A37D-D547-8CDA-FE236BBA9D47}"/>
                    </a:ext>
                  </a:extLst>
                </p14:cNvPr>
                <p14:cNvContentPartPr/>
                <p14:nvPr/>
              </p14:nvContentPartPr>
              <p14:xfrm>
                <a:off x="6488910" y="4196835"/>
                <a:ext cx="360" cy="360"/>
              </p14:xfrm>
            </p:contentPart>
          </mc:Choice>
          <mc:Fallback xmlns="">
            <p:pic>
              <p:nvPicPr>
                <p:cNvPr id="2" name="Ink 1">
                  <a:extLst>
                    <a:ext uri="{FF2B5EF4-FFF2-40B4-BE49-F238E27FC236}">
                      <a16:creationId xmlns:a16="http://schemas.microsoft.com/office/drawing/2014/main" id="{822224FE-A37D-D547-8CDA-FE236BBA9D47}"/>
                    </a:ext>
                  </a:extLst>
                </p:cNvPr>
                <p:cNvPicPr/>
                <p:nvPr/>
              </p:nvPicPr>
              <p:blipFill>
                <a:blip r:embed="rId5"/>
                <a:stretch>
                  <a:fillRect/>
                </a:stretch>
              </p:blipFill>
              <p:spPr>
                <a:xfrm>
                  <a:off x="6479910" y="41878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91F164FA-84E3-844C-BF7C-16ABC5C4686B}"/>
                    </a:ext>
                  </a:extLst>
                </p14:cNvPr>
                <p14:cNvContentPartPr/>
                <p14:nvPr/>
              </p14:nvContentPartPr>
              <p14:xfrm>
                <a:off x="6488910" y="4196835"/>
                <a:ext cx="360" cy="360"/>
              </p14:xfrm>
            </p:contentPart>
          </mc:Choice>
          <mc:Fallback xmlns="">
            <p:pic>
              <p:nvPicPr>
                <p:cNvPr id="5" name="Ink 4">
                  <a:extLst>
                    <a:ext uri="{FF2B5EF4-FFF2-40B4-BE49-F238E27FC236}">
                      <a16:creationId xmlns:a16="http://schemas.microsoft.com/office/drawing/2014/main" id="{91F164FA-84E3-844C-BF7C-16ABC5C4686B}"/>
                    </a:ext>
                  </a:extLst>
                </p:cNvPr>
                <p:cNvPicPr/>
                <p:nvPr/>
              </p:nvPicPr>
              <p:blipFill>
                <a:blip r:embed="rId5"/>
                <a:stretch>
                  <a:fillRect/>
                </a:stretch>
              </p:blipFill>
              <p:spPr>
                <a:xfrm>
                  <a:off x="6479910" y="418783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9E450DD-0E02-EF40-814A-27FF9181C1B2}"/>
                    </a:ext>
                  </a:extLst>
                </p14:cNvPr>
                <p14:cNvContentPartPr/>
                <p14:nvPr/>
              </p14:nvContentPartPr>
              <p14:xfrm>
                <a:off x="209790" y="219195"/>
                <a:ext cx="5410080" cy="6463080"/>
              </p14:xfrm>
            </p:contentPart>
          </mc:Choice>
          <mc:Fallback xmlns="">
            <p:pic>
              <p:nvPicPr>
                <p:cNvPr id="10" name="Ink 9">
                  <a:extLst>
                    <a:ext uri="{FF2B5EF4-FFF2-40B4-BE49-F238E27FC236}">
                      <a16:creationId xmlns:a16="http://schemas.microsoft.com/office/drawing/2014/main" id="{B9E450DD-0E02-EF40-814A-27FF9181C1B2}"/>
                    </a:ext>
                  </a:extLst>
                </p:cNvPr>
                <p:cNvPicPr/>
                <p:nvPr/>
              </p:nvPicPr>
              <p:blipFill>
                <a:blip r:embed="rId11"/>
                <a:stretch>
                  <a:fillRect/>
                </a:stretch>
              </p:blipFill>
              <p:spPr>
                <a:xfrm>
                  <a:off x="201150" y="210195"/>
                  <a:ext cx="5427720" cy="648072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2" name="Ink 11">
                <a:extLst>
                  <a:ext uri="{FF2B5EF4-FFF2-40B4-BE49-F238E27FC236}">
                    <a16:creationId xmlns:a16="http://schemas.microsoft.com/office/drawing/2014/main" id="{3630630A-50FB-D948-A26E-6AD7DCA9E474}"/>
                  </a:ext>
                </a:extLst>
              </p14:cNvPr>
              <p14:cNvContentPartPr/>
              <p14:nvPr/>
            </p14:nvContentPartPr>
            <p14:xfrm>
              <a:off x="363150" y="4707315"/>
              <a:ext cx="360" cy="360"/>
            </p14:xfrm>
          </p:contentPart>
        </mc:Choice>
        <mc:Fallback xmlns="">
          <p:pic>
            <p:nvPicPr>
              <p:cNvPr id="12" name="Ink 11">
                <a:extLst>
                  <a:ext uri="{FF2B5EF4-FFF2-40B4-BE49-F238E27FC236}">
                    <a16:creationId xmlns:a16="http://schemas.microsoft.com/office/drawing/2014/main" id="{3630630A-50FB-D948-A26E-6AD7DCA9E474}"/>
                  </a:ext>
                </a:extLst>
              </p:cNvPr>
              <p:cNvPicPr/>
              <p:nvPr/>
            </p:nvPicPr>
            <p:blipFill>
              <a:blip r:embed="rId13"/>
              <a:stretch>
                <a:fillRect/>
              </a:stretch>
            </p:blipFill>
            <p:spPr>
              <a:xfrm>
                <a:off x="345510" y="4599675"/>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7D56B426-7F18-7B4C-8878-8F57E016C5D9}"/>
                  </a:ext>
                </a:extLst>
              </p14:cNvPr>
              <p14:cNvContentPartPr/>
              <p14:nvPr/>
            </p14:nvContentPartPr>
            <p14:xfrm>
              <a:off x="-18450" y="5386275"/>
              <a:ext cx="3162240" cy="1130760"/>
            </p14:xfrm>
          </p:contentPart>
        </mc:Choice>
        <mc:Fallback xmlns="">
          <p:pic>
            <p:nvPicPr>
              <p:cNvPr id="17" name="Ink 16">
                <a:extLst>
                  <a:ext uri="{FF2B5EF4-FFF2-40B4-BE49-F238E27FC236}">
                    <a16:creationId xmlns:a16="http://schemas.microsoft.com/office/drawing/2014/main" id="{7D56B426-7F18-7B4C-8878-8F57E016C5D9}"/>
                  </a:ext>
                </a:extLst>
              </p:cNvPr>
              <p:cNvPicPr/>
              <p:nvPr/>
            </p:nvPicPr>
            <p:blipFill>
              <a:blip r:embed="rId15"/>
              <a:stretch>
                <a:fillRect/>
              </a:stretch>
            </p:blipFill>
            <p:spPr>
              <a:xfrm>
                <a:off x="-36090" y="5368275"/>
                <a:ext cx="3197880" cy="1166400"/>
              </a:xfrm>
              <a:prstGeom prst="rect">
                <a:avLst/>
              </a:prstGeom>
            </p:spPr>
          </p:pic>
        </mc:Fallback>
      </mc:AlternateContent>
    </p:spTree>
    <p:extLst>
      <p:ext uri="{BB962C8B-B14F-4D97-AF65-F5344CB8AC3E}">
        <p14:creationId xmlns:p14="http://schemas.microsoft.com/office/powerpoint/2010/main" val="3160191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814388"/>
            <a:ext cx="7311984" cy="2462942"/>
          </a:xfrm>
        </p:spPr>
        <p:txBody>
          <a:bodyPr/>
          <a:lstStyle/>
          <a:p>
            <a:r>
              <a:rPr lang="fr-FR" dirty="0" err="1">
                <a:latin typeface="Calibri" pitchFamily="34" charset="0"/>
              </a:rPr>
              <a:t>Rules</a:t>
            </a:r>
            <a:endParaRPr lang="fr-FR" dirty="0">
              <a:latin typeface="Calibri" pitchFamily="34" charset="0"/>
            </a:endParaRPr>
          </a:p>
          <a:p>
            <a:pPr lvl="2"/>
            <a:r>
              <a:rPr lang="en-US" sz="2000" dirty="0"/>
              <a:t>No mutual dependencies</a:t>
            </a:r>
          </a:p>
          <a:p>
            <a:pPr lvl="2"/>
            <a:r>
              <a:rPr lang="en-US" sz="2000" dirty="0"/>
              <a:t>No circular dependencies</a:t>
            </a:r>
          </a:p>
          <a:p>
            <a:r>
              <a:rPr lang="fr-FR" dirty="0" err="1">
                <a:latin typeface="Calibri" pitchFamily="34" charset="0"/>
              </a:rPr>
              <a:t>These</a:t>
            </a:r>
            <a:r>
              <a:rPr lang="fr-FR" dirty="0">
                <a:latin typeface="Calibri" pitchFamily="34" charset="0"/>
              </a:rPr>
              <a:t> </a:t>
            </a:r>
            <a:r>
              <a:rPr lang="fr-FR" dirty="0" err="1">
                <a:latin typeface="Calibri" pitchFamily="34" charset="0"/>
              </a:rPr>
              <a:t>rules</a:t>
            </a:r>
            <a:r>
              <a:rPr lang="fr-FR" dirty="0">
                <a:latin typeface="Calibri" pitchFamily="34" charset="0"/>
              </a:rPr>
              <a:t> </a:t>
            </a:r>
            <a:r>
              <a:rPr lang="fr-FR" dirty="0" err="1">
                <a:latin typeface="Calibri" pitchFamily="34" charset="0"/>
              </a:rPr>
              <a:t>imply</a:t>
            </a:r>
            <a:r>
              <a:rPr lang="fr-FR" dirty="0">
                <a:latin typeface="Calibri" pitchFamily="34" charset="0"/>
              </a:rPr>
              <a:t> </a:t>
            </a:r>
            <a:r>
              <a:rPr lang="en-US" dirty="0">
                <a:latin typeface="Calibri" pitchFamily="34" charset="0"/>
              </a:rPr>
              <a:t>a constraint on the navigability of the </a:t>
            </a:r>
            <a:r>
              <a:rPr lang="en-US" dirty="0" err="1">
                <a:latin typeface="Calibri" pitchFamily="34" charset="0"/>
              </a:rPr>
              <a:t>assocations</a:t>
            </a:r>
            <a:endParaRPr lang="en-US" dirty="0">
              <a:latin typeface="Calibri"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pic>
        <p:nvPicPr>
          <p:cNvPr id="10" name="Picture 9">
            <a:extLst>
              <a:ext uri="{FF2B5EF4-FFF2-40B4-BE49-F238E27FC236}">
                <a16:creationId xmlns:a16="http://schemas.microsoft.com/office/drawing/2014/main" id="{26F91474-4610-1A4C-8205-AD7FE8D27193}"/>
              </a:ext>
            </a:extLst>
          </p:cNvPr>
          <p:cNvPicPr>
            <a:picLocks noChangeAspect="1"/>
          </p:cNvPicPr>
          <p:nvPr/>
        </p:nvPicPr>
        <p:blipFill>
          <a:blip r:embed="rId5"/>
          <a:stretch>
            <a:fillRect/>
          </a:stretch>
        </p:blipFill>
        <p:spPr>
          <a:xfrm>
            <a:off x="5036850" y="2940252"/>
            <a:ext cx="5816600" cy="3619500"/>
          </a:xfrm>
          <a:prstGeom prst="rect">
            <a:avLst/>
          </a:prstGeom>
        </p:spPr>
      </p:pic>
    </p:spTree>
    <p:extLst>
      <p:ext uri="{BB962C8B-B14F-4D97-AF65-F5344CB8AC3E}">
        <p14:creationId xmlns:p14="http://schemas.microsoft.com/office/powerpoint/2010/main" val="307643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Analysis Model</a:t>
            </a:r>
            <a:br>
              <a:rPr lang="en-US" dirty="0"/>
            </a:br>
            <a:r>
              <a:rPr lang="en-US" dirty="0"/>
              <a:t>Step 4: Defining system requirements using a DCD</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sp>
        <p:nvSpPr>
          <p:cNvPr id="5" name="Content Placeholder 4">
            <a:extLst>
              <a:ext uri="{FF2B5EF4-FFF2-40B4-BE49-F238E27FC236}">
                <a16:creationId xmlns:a16="http://schemas.microsoft.com/office/drawing/2014/main" id="{3F77D49A-8D70-AE4E-9881-4FCF77F41B0C}"/>
              </a:ext>
            </a:extLst>
          </p:cNvPr>
          <p:cNvSpPr>
            <a:spLocks noGrp="1"/>
          </p:cNvSpPr>
          <p:nvPr>
            <p:ph idx="1"/>
          </p:nvPr>
        </p:nvSpPr>
        <p:spPr>
          <a:xfrm>
            <a:off x="-361783" y="6003244"/>
            <a:ext cx="11029615" cy="3678303"/>
          </a:xfrm>
        </p:spPr>
        <p:txBody>
          <a:bodyPr/>
          <a:lstStyle/>
          <a:p>
            <a:endParaRPr lang="en-AE" dirty="0"/>
          </a:p>
        </p:txBody>
      </p:sp>
      <p:pic>
        <p:nvPicPr>
          <p:cNvPr id="11" name="Picture 10" descr="A close up of a map&#10;&#10;Description automatically generated">
            <a:extLst>
              <a:ext uri="{FF2B5EF4-FFF2-40B4-BE49-F238E27FC236}">
                <a16:creationId xmlns:a16="http://schemas.microsoft.com/office/drawing/2014/main" id="{95384705-8037-3047-B0F2-FD07AD0F2327}"/>
              </a:ext>
            </a:extLst>
          </p:cNvPr>
          <p:cNvPicPr>
            <a:picLocks noChangeAspect="1"/>
          </p:cNvPicPr>
          <p:nvPr/>
        </p:nvPicPr>
        <p:blipFill>
          <a:blip r:embed="rId5"/>
          <a:stretch>
            <a:fillRect/>
          </a:stretch>
        </p:blipFill>
        <p:spPr>
          <a:xfrm>
            <a:off x="4238692" y="453642"/>
            <a:ext cx="8112186" cy="6404357"/>
          </a:xfrm>
          <a:prstGeom prst="rect">
            <a:avLst/>
          </a:prstGeom>
        </p:spPr>
      </p:pic>
    </p:spTree>
    <p:extLst>
      <p:ext uri="{BB962C8B-B14F-4D97-AF65-F5344CB8AC3E}">
        <p14:creationId xmlns:p14="http://schemas.microsoft.com/office/powerpoint/2010/main" val="2549668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a:bodyPr>
          <a:lstStyle/>
          <a:p>
            <a:r>
              <a:rPr lang="en-US" dirty="0">
                <a:solidFill>
                  <a:schemeClr val="accent2">
                    <a:lumMod val="20000"/>
                    <a:lumOff val="80000"/>
                  </a:schemeClr>
                </a:solidFill>
              </a:rPr>
              <a:t>Analysis Model</a:t>
            </a:r>
            <a:br>
              <a:rPr lang="en-US" dirty="0"/>
            </a:b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sp>
        <p:nvSpPr>
          <p:cNvPr id="5" name="Content Placeholder 4">
            <a:extLst>
              <a:ext uri="{FF2B5EF4-FFF2-40B4-BE49-F238E27FC236}">
                <a16:creationId xmlns:a16="http://schemas.microsoft.com/office/drawing/2014/main" id="{3F77D49A-8D70-AE4E-9881-4FCF77F41B0C}"/>
              </a:ext>
            </a:extLst>
          </p:cNvPr>
          <p:cNvSpPr>
            <a:spLocks noGrp="1"/>
          </p:cNvSpPr>
          <p:nvPr>
            <p:ph idx="1"/>
          </p:nvPr>
        </p:nvSpPr>
        <p:spPr>
          <a:xfrm>
            <a:off x="-361783" y="6003244"/>
            <a:ext cx="11029615" cy="3678303"/>
          </a:xfrm>
        </p:spPr>
        <p:txBody>
          <a:bodyPr/>
          <a:lstStyle/>
          <a:p>
            <a:endParaRPr lang="en-AE" dirty="0"/>
          </a:p>
        </p:txBody>
      </p:sp>
      <p:pic>
        <p:nvPicPr>
          <p:cNvPr id="11" name="Picture 10" descr="A close up of a map&#10;&#10;Description automatically generated">
            <a:extLst>
              <a:ext uri="{FF2B5EF4-FFF2-40B4-BE49-F238E27FC236}">
                <a16:creationId xmlns:a16="http://schemas.microsoft.com/office/drawing/2014/main" id="{95384705-8037-3047-B0F2-FD07AD0F2327}"/>
              </a:ext>
            </a:extLst>
          </p:cNvPr>
          <p:cNvPicPr>
            <a:picLocks noChangeAspect="1"/>
          </p:cNvPicPr>
          <p:nvPr/>
        </p:nvPicPr>
        <p:blipFill>
          <a:blip r:embed="rId5"/>
          <a:stretch>
            <a:fillRect/>
          </a:stretch>
        </p:blipFill>
        <p:spPr>
          <a:xfrm>
            <a:off x="7822710" y="3484695"/>
            <a:ext cx="3538281" cy="2793380"/>
          </a:xfrm>
          <a:prstGeom prst="rect">
            <a:avLst/>
          </a:prstGeom>
        </p:spPr>
      </p:pic>
      <p:pic>
        <p:nvPicPr>
          <p:cNvPr id="9" name="Content Placeholder 7" descr="A close up of text on a white background&#10;&#10;Description automatically generated">
            <a:extLst>
              <a:ext uri="{FF2B5EF4-FFF2-40B4-BE49-F238E27FC236}">
                <a16:creationId xmlns:a16="http://schemas.microsoft.com/office/drawing/2014/main" id="{CB468F91-726F-6C48-B00E-5E2695440ECC}"/>
              </a:ext>
            </a:extLst>
          </p:cNvPr>
          <p:cNvPicPr>
            <a:picLocks noChangeAspect="1"/>
          </p:cNvPicPr>
          <p:nvPr/>
        </p:nvPicPr>
        <p:blipFill>
          <a:blip r:embed="rId6"/>
          <a:stretch>
            <a:fillRect/>
          </a:stretch>
        </p:blipFill>
        <p:spPr>
          <a:xfrm>
            <a:off x="4241830" y="761736"/>
            <a:ext cx="3800192" cy="2974466"/>
          </a:xfrm>
          <a:prstGeom prst="rect">
            <a:avLst/>
          </a:prstGeom>
        </p:spPr>
      </p:pic>
      <p:pic>
        <p:nvPicPr>
          <p:cNvPr id="10" name="Content Placeholder 14" descr="A screenshot of a cell phone&#10;&#10;Description automatically generated">
            <a:extLst>
              <a:ext uri="{FF2B5EF4-FFF2-40B4-BE49-F238E27FC236}">
                <a16:creationId xmlns:a16="http://schemas.microsoft.com/office/drawing/2014/main" id="{EE565BA8-A8B1-E54D-97FC-1B12C4AD6BD0}"/>
              </a:ext>
            </a:extLst>
          </p:cNvPr>
          <p:cNvPicPr>
            <a:picLocks noChangeAspect="1"/>
          </p:cNvPicPr>
          <p:nvPr/>
        </p:nvPicPr>
        <p:blipFill>
          <a:blip r:embed="rId7"/>
          <a:stretch>
            <a:fillRect/>
          </a:stretch>
        </p:blipFill>
        <p:spPr>
          <a:xfrm>
            <a:off x="8578444" y="835338"/>
            <a:ext cx="2439696" cy="2473487"/>
          </a:xfrm>
          <a:prstGeom prst="rect">
            <a:avLst/>
          </a:prstGeom>
        </p:spPr>
      </p:pic>
      <p:pic>
        <p:nvPicPr>
          <p:cNvPr id="12" name="Picture 11">
            <a:extLst>
              <a:ext uri="{FF2B5EF4-FFF2-40B4-BE49-F238E27FC236}">
                <a16:creationId xmlns:a16="http://schemas.microsoft.com/office/drawing/2014/main" id="{10B711F1-7E3E-5A47-93F7-1945EC4DBBF7}"/>
              </a:ext>
            </a:extLst>
          </p:cNvPr>
          <p:cNvPicPr>
            <a:picLocks noChangeAspect="1"/>
          </p:cNvPicPr>
          <p:nvPr/>
        </p:nvPicPr>
        <p:blipFill>
          <a:blip r:embed="rId8"/>
          <a:stretch>
            <a:fillRect/>
          </a:stretch>
        </p:blipFill>
        <p:spPr>
          <a:xfrm>
            <a:off x="4241830" y="3801968"/>
            <a:ext cx="2953099" cy="1837627"/>
          </a:xfrm>
          <a:prstGeom prst="rect">
            <a:avLst/>
          </a:prstGeom>
        </p:spPr>
      </p:pic>
    </p:spTree>
    <p:extLst>
      <p:ext uri="{BB962C8B-B14F-4D97-AF65-F5344CB8AC3E}">
        <p14:creationId xmlns:p14="http://schemas.microsoft.com/office/powerpoint/2010/main" val="372554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78" name="Rectangle 2"/>
          <p:cNvSpPr>
            <a:spLocks noGrp="1" noChangeArrowheads="1"/>
          </p:cNvSpPr>
          <p:nvPr>
            <p:ph type="title"/>
          </p:nvPr>
        </p:nvSpPr>
        <p:spPr>
          <a:xfrm>
            <a:off x="746228" y="1037967"/>
            <a:ext cx="3054091" cy="4709131"/>
          </a:xfrm>
        </p:spPr>
        <p:txBody>
          <a:bodyPr anchor="ctr">
            <a:normAutofit/>
          </a:bodyPr>
          <a:lstStyle/>
          <a:p>
            <a:r>
              <a:rPr lang="en-US" altLang="ar-SA">
                <a:solidFill>
                  <a:schemeClr val="accent1"/>
                </a:solidFill>
              </a:rPr>
              <a:t>How to define A HIGH-LEVEL design model?</a:t>
            </a:r>
          </a:p>
        </p:txBody>
      </p:sp>
      <p:sp>
        <p:nvSpPr>
          <p:cNvPr id="138" name="Rectangle 137">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4" name="Rectangle 143">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graphicFrame>
        <p:nvGraphicFramePr>
          <p:cNvPr id="101382" name="Rectangle 3">
            <a:extLst>
              <a:ext uri="{FF2B5EF4-FFF2-40B4-BE49-F238E27FC236}">
                <a16:creationId xmlns:a16="http://schemas.microsoft.com/office/drawing/2014/main" id="{4AAAC9A1-5C37-434B-97B1-C103501565CC}"/>
              </a:ext>
            </a:extLst>
          </p:cNvPr>
          <p:cNvGraphicFramePr>
            <a:graphicFrameLocks noGrp="1"/>
          </p:cNvGraphicFramePr>
          <p:nvPr>
            <p:ph sz="quarter" idx="1"/>
            <p:extLst>
              <p:ext uri="{D42A27DB-BD31-4B8C-83A1-F6EECF244321}">
                <p14:modId xmlns:p14="http://schemas.microsoft.com/office/powerpoint/2010/main" val="2137173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7492987"/>
      </p:ext>
    </p:extLst>
  </p:cSld>
  <p:clrMapOvr>
    <a:overrideClrMapping bg1="dk1" tx1="lt1" bg2="dk2" tx2="lt2" accent1="accent1" accent2="accent2" accent3="accent3" accent4="accent4" accent5="accent5" accent6="accent6" hlink="hlink" folHlink="folHlink"/>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err="1">
                <a:solidFill>
                  <a:schemeClr val="accent2">
                    <a:lumMod val="20000"/>
                    <a:lumOff val="80000"/>
                  </a:schemeClr>
                </a:solidFill>
              </a:rPr>
              <a:t>High-LEVEL</a:t>
            </a:r>
            <a:r>
              <a:rPr lang="en-US" dirty="0">
                <a:solidFill>
                  <a:schemeClr val="accent2">
                    <a:lumMod val="20000"/>
                    <a:lumOff val="80000"/>
                  </a:schemeClr>
                </a:solidFill>
              </a:rPr>
              <a:t> DESIGN  Model</a:t>
            </a:r>
            <a:br>
              <a:rPr lang="en-US" dirty="0"/>
            </a:br>
            <a:r>
              <a:rPr lang="en-US" dirty="0"/>
              <a:t>Step 5: Defining </a:t>
            </a:r>
            <a:r>
              <a:rPr lang="en-US" dirty="0" err="1"/>
              <a:t>ITerATIONs</a:t>
            </a: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57C7ECB4-4C07-F449-B3D6-FC7D5598836B}"/>
              </a:ext>
            </a:extLst>
          </p:cNvPr>
          <p:cNvSpPr>
            <a:spLocks noGrp="1"/>
          </p:cNvSpPr>
          <p:nvPr>
            <p:ph idx="1"/>
          </p:nvPr>
        </p:nvSpPr>
        <p:spPr>
          <a:xfrm>
            <a:off x="4386156" y="814388"/>
            <a:ext cx="7311984" cy="2462942"/>
          </a:xfrm>
        </p:spPr>
        <p:txBody>
          <a:bodyPr/>
          <a:lstStyle/>
          <a:p>
            <a:pPr>
              <a:defRPr/>
            </a:pPr>
            <a:r>
              <a:rPr lang="en-US" dirty="0"/>
              <a:t>Looking at the dependencies among the use case packages:</a:t>
            </a:r>
            <a:r>
              <a:rPr lang="en-US" dirty="0">
                <a:sym typeface="Wingdings" panose="05000000000000000000" pitchFamily="2" charset="2"/>
              </a:rPr>
              <a:t> </a:t>
            </a:r>
          </a:p>
          <a:p>
            <a:pPr lvl="1">
              <a:defRPr/>
            </a:pPr>
            <a:r>
              <a:rPr lang="en-US" dirty="0">
                <a:sym typeface="Wingdings" panose="05000000000000000000" pitchFamily="2" charset="2"/>
              </a:rPr>
              <a:t>Iteration 1: Course Catalogue management</a:t>
            </a:r>
          </a:p>
          <a:p>
            <a:pPr lvl="1">
              <a:defRPr/>
            </a:pPr>
            <a:r>
              <a:rPr lang="en-US" dirty="0">
                <a:sym typeface="Wingdings" panose="05000000000000000000" pitchFamily="2" charset="2"/>
              </a:rPr>
              <a:t>Iteration 2: Training requests</a:t>
            </a:r>
          </a:p>
          <a:p>
            <a:pPr lvl="1">
              <a:defRPr/>
            </a:pPr>
            <a:r>
              <a:rPr lang="en-US" dirty="0">
                <a:sym typeface="Wingdings" panose="05000000000000000000" pitchFamily="2" charset="2"/>
              </a:rPr>
              <a:t>Iteration 3: Book keeping</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pic>
        <p:nvPicPr>
          <p:cNvPr id="10" name="Picture 9">
            <a:extLst>
              <a:ext uri="{FF2B5EF4-FFF2-40B4-BE49-F238E27FC236}">
                <a16:creationId xmlns:a16="http://schemas.microsoft.com/office/drawing/2014/main" id="{26F91474-4610-1A4C-8205-AD7FE8D27193}"/>
              </a:ext>
            </a:extLst>
          </p:cNvPr>
          <p:cNvPicPr>
            <a:picLocks noChangeAspect="1"/>
          </p:cNvPicPr>
          <p:nvPr/>
        </p:nvPicPr>
        <p:blipFill>
          <a:blip r:embed="rId5"/>
          <a:stretch>
            <a:fillRect/>
          </a:stretch>
        </p:blipFill>
        <p:spPr>
          <a:xfrm>
            <a:off x="5036850" y="2940252"/>
            <a:ext cx="5816600" cy="3619500"/>
          </a:xfrm>
          <a:prstGeom prst="rect">
            <a:avLst/>
          </a:prstGeom>
        </p:spPr>
      </p:pic>
      <p:sp>
        <p:nvSpPr>
          <p:cNvPr id="9" name="Rectangle 8">
            <a:extLst>
              <a:ext uri="{FF2B5EF4-FFF2-40B4-BE49-F238E27FC236}">
                <a16:creationId xmlns:a16="http://schemas.microsoft.com/office/drawing/2014/main" id="{C79C563D-8380-234F-9E23-2EA7941A9935}"/>
              </a:ext>
            </a:extLst>
          </p:cNvPr>
          <p:cNvSpPr/>
          <p:nvPr/>
        </p:nvSpPr>
        <p:spPr>
          <a:xfrm>
            <a:off x="6673925" y="5581947"/>
            <a:ext cx="569388" cy="923330"/>
          </a:xfrm>
          <a:prstGeom prst="rect">
            <a:avLst/>
          </a:prstGeom>
          <a:noFill/>
        </p:spPr>
        <p:txBody>
          <a:bodyPr wrap="none">
            <a:spAutoFit/>
          </a:bodyPr>
          <a:lstStyle/>
          <a:p>
            <a:pPr algn="ctr">
              <a:defRPr/>
            </a:pPr>
            <a:r>
              <a:rPr lang="en-US" sz="5400" b="1" dirty="0">
                <a:ln w="22225">
                  <a:solidFill>
                    <a:srgbClr val="FF0000"/>
                  </a:solidFill>
                  <a:prstDash val="solid"/>
                </a:ln>
                <a:solidFill>
                  <a:srgbClr val="FCB19C"/>
                </a:solidFill>
              </a:rPr>
              <a:t>1</a:t>
            </a:r>
          </a:p>
        </p:txBody>
      </p:sp>
      <p:sp>
        <p:nvSpPr>
          <p:cNvPr id="11" name="Rectangle 10">
            <a:extLst>
              <a:ext uri="{FF2B5EF4-FFF2-40B4-BE49-F238E27FC236}">
                <a16:creationId xmlns:a16="http://schemas.microsoft.com/office/drawing/2014/main" id="{8F0B13FC-9848-944B-A03D-96B12CF03D49}"/>
              </a:ext>
            </a:extLst>
          </p:cNvPr>
          <p:cNvSpPr/>
          <p:nvPr/>
        </p:nvSpPr>
        <p:spPr>
          <a:xfrm>
            <a:off x="8902010" y="4243144"/>
            <a:ext cx="569388" cy="923330"/>
          </a:xfrm>
          <a:prstGeom prst="rect">
            <a:avLst/>
          </a:prstGeom>
          <a:noFill/>
        </p:spPr>
        <p:txBody>
          <a:bodyPr wrap="none">
            <a:spAutoFit/>
          </a:bodyPr>
          <a:lstStyle/>
          <a:p>
            <a:pPr algn="ctr">
              <a:defRPr/>
            </a:pPr>
            <a:r>
              <a:rPr lang="en-US" sz="5400" b="1" dirty="0">
                <a:ln w="22225">
                  <a:solidFill>
                    <a:srgbClr val="FF0000"/>
                  </a:solidFill>
                  <a:prstDash val="solid"/>
                </a:ln>
                <a:solidFill>
                  <a:srgbClr val="FCB19C"/>
                </a:solidFill>
              </a:rPr>
              <a:t>2</a:t>
            </a:r>
          </a:p>
        </p:txBody>
      </p:sp>
      <p:sp>
        <p:nvSpPr>
          <p:cNvPr id="12" name="Rectangle 11">
            <a:extLst>
              <a:ext uri="{FF2B5EF4-FFF2-40B4-BE49-F238E27FC236}">
                <a16:creationId xmlns:a16="http://schemas.microsoft.com/office/drawing/2014/main" id="{FB143CFA-410B-3F43-A968-014EEFD51BDE}"/>
              </a:ext>
            </a:extLst>
          </p:cNvPr>
          <p:cNvSpPr/>
          <p:nvPr/>
        </p:nvSpPr>
        <p:spPr>
          <a:xfrm>
            <a:off x="5971726" y="3071428"/>
            <a:ext cx="569388" cy="923330"/>
          </a:xfrm>
          <a:prstGeom prst="rect">
            <a:avLst/>
          </a:prstGeom>
          <a:noFill/>
        </p:spPr>
        <p:txBody>
          <a:bodyPr wrap="square">
            <a:spAutoFit/>
          </a:bodyPr>
          <a:lstStyle/>
          <a:p>
            <a:pPr algn="ctr">
              <a:defRPr/>
            </a:pPr>
            <a:r>
              <a:rPr lang="en-US" sz="5400" b="1" dirty="0">
                <a:ln w="22225">
                  <a:solidFill>
                    <a:srgbClr val="FF0000"/>
                  </a:solidFill>
                  <a:prstDash val="solid"/>
                </a:ln>
                <a:solidFill>
                  <a:srgbClr val="FCB19C"/>
                </a:solidFill>
              </a:rPr>
              <a:t>3</a:t>
            </a:r>
          </a:p>
        </p:txBody>
      </p:sp>
      <p:pic>
        <p:nvPicPr>
          <p:cNvPr id="13" name="Content Placeholder 7" descr="A close up of text on a white background&#10;&#10;Description automatically generated">
            <a:extLst>
              <a:ext uri="{FF2B5EF4-FFF2-40B4-BE49-F238E27FC236}">
                <a16:creationId xmlns:a16="http://schemas.microsoft.com/office/drawing/2014/main" id="{A7F1F98A-1E39-2143-8FD0-B43B57B890BD}"/>
              </a:ext>
            </a:extLst>
          </p:cNvPr>
          <p:cNvPicPr>
            <a:picLocks noChangeAspect="1"/>
          </p:cNvPicPr>
          <p:nvPr/>
        </p:nvPicPr>
        <p:blipFill>
          <a:blip r:embed="rId6"/>
          <a:stretch>
            <a:fillRect/>
          </a:stretch>
        </p:blipFill>
        <p:spPr>
          <a:xfrm>
            <a:off x="4241830" y="761736"/>
            <a:ext cx="3800192" cy="2974466"/>
          </a:xfrm>
          <a:prstGeom prst="rect">
            <a:avLst/>
          </a:prstGeom>
        </p:spPr>
      </p:pic>
    </p:spTree>
    <p:extLst>
      <p:ext uri="{BB962C8B-B14F-4D97-AF65-F5344CB8AC3E}">
        <p14:creationId xmlns:p14="http://schemas.microsoft.com/office/powerpoint/2010/main" val="421477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48868" name="Rectangle 4"/>
          <p:cNvSpPr>
            <a:spLocks noGrp="1"/>
          </p:cNvSpPr>
          <p:nvPr>
            <p:ph type="title"/>
          </p:nvPr>
        </p:nvSpPr>
        <p:spPr bwMode="auto">
          <a:xfrm>
            <a:off x="601255" y="3736202"/>
            <a:ext cx="3409783" cy="1013800"/>
          </a:xfrm>
        </p:spPr>
        <p:txBody>
          <a:bodyPr>
            <a:normAutofit fontScale="90000"/>
          </a:bodyPr>
          <a:lstStyle/>
          <a:p>
            <a:r>
              <a:rPr lang="en-US" dirty="0">
                <a:solidFill>
                  <a:schemeClr val="accent2">
                    <a:lumMod val="20000"/>
                    <a:lumOff val="80000"/>
                  </a:schemeClr>
                </a:solidFill>
              </a:rPr>
              <a:t>High-Level DESIGN  Model</a:t>
            </a:r>
            <a:br>
              <a:rPr lang="en-US" dirty="0"/>
            </a:br>
            <a:r>
              <a:rPr lang="en-US" dirty="0"/>
              <a:t>Step 5: Defining Iterations and INCREMENTS</a:t>
            </a: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928D117-3715-E84F-9DAF-24B11791A845}"/>
                  </a:ext>
                </a:extLst>
              </p14:cNvPr>
              <p14:cNvContentPartPr/>
              <p14:nvPr/>
            </p14:nvContentPartPr>
            <p14:xfrm>
              <a:off x="7822710" y="2379915"/>
              <a:ext cx="360" cy="360"/>
            </p14:xfrm>
          </p:contentPart>
        </mc:Choice>
        <mc:Fallback xmlns="">
          <p:pic>
            <p:nvPicPr>
              <p:cNvPr id="4" name="Ink 3">
                <a:extLst>
                  <a:ext uri="{FF2B5EF4-FFF2-40B4-BE49-F238E27FC236}">
                    <a16:creationId xmlns:a16="http://schemas.microsoft.com/office/drawing/2014/main" id="{D928D117-3715-E84F-9DAF-24B11791A845}"/>
                  </a:ext>
                </a:extLst>
              </p:cNvPr>
              <p:cNvPicPr/>
              <p:nvPr/>
            </p:nvPicPr>
            <p:blipFill>
              <a:blip r:embed="rId4"/>
              <a:stretch>
                <a:fillRect/>
              </a:stretch>
            </p:blipFill>
            <p:spPr>
              <a:xfrm>
                <a:off x="7813710" y="2371275"/>
                <a:ext cx="18000" cy="18000"/>
              </a:xfrm>
              <a:prstGeom prst="rect">
                <a:avLst/>
              </a:prstGeom>
            </p:spPr>
          </p:pic>
        </mc:Fallback>
      </mc:AlternateContent>
      <p:pic>
        <p:nvPicPr>
          <p:cNvPr id="13" name="Content Placeholder 7" descr="A close up of text on a white background&#10;&#10;Description automatically generated">
            <a:extLst>
              <a:ext uri="{FF2B5EF4-FFF2-40B4-BE49-F238E27FC236}">
                <a16:creationId xmlns:a16="http://schemas.microsoft.com/office/drawing/2014/main" id="{A7F1F98A-1E39-2143-8FD0-B43B57B890BD}"/>
              </a:ext>
            </a:extLst>
          </p:cNvPr>
          <p:cNvPicPr>
            <a:picLocks noChangeAspect="1"/>
          </p:cNvPicPr>
          <p:nvPr/>
        </p:nvPicPr>
        <p:blipFill>
          <a:blip r:embed="rId5"/>
          <a:stretch>
            <a:fillRect/>
          </a:stretch>
        </p:blipFill>
        <p:spPr>
          <a:xfrm>
            <a:off x="5161999" y="549503"/>
            <a:ext cx="6276346" cy="5643793"/>
          </a:xfrm>
          <a:prstGeom prst="rect">
            <a:avLst/>
          </a:prstGeom>
        </p:spPr>
      </p:pic>
      <p:sp>
        <p:nvSpPr>
          <p:cNvPr id="15" name="Rectangle 14">
            <a:extLst>
              <a:ext uri="{FF2B5EF4-FFF2-40B4-BE49-F238E27FC236}">
                <a16:creationId xmlns:a16="http://schemas.microsoft.com/office/drawing/2014/main" id="{DDB0B9D4-8937-AD46-ABE6-71CDCA149228}"/>
              </a:ext>
            </a:extLst>
          </p:cNvPr>
          <p:cNvSpPr/>
          <p:nvPr/>
        </p:nvSpPr>
        <p:spPr>
          <a:xfrm>
            <a:off x="8058396" y="1161247"/>
            <a:ext cx="788352" cy="400110"/>
          </a:xfrm>
          <a:prstGeom prst="rect">
            <a:avLst/>
          </a:prstGeom>
          <a:noFill/>
        </p:spPr>
        <p:txBody>
          <a:bodyPr wrap="square">
            <a:spAutoFit/>
          </a:bodyPr>
          <a:lstStyle/>
          <a:p>
            <a:pPr algn="ctr">
              <a:defRPr/>
            </a:pPr>
            <a:r>
              <a:rPr lang="en-US" sz="2000" b="1" dirty="0">
                <a:ln w="22225">
                  <a:solidFill>
                    <a:srgbClr val="FF0000"/>
                  </a:solidFill>
                  <a:prstDash val="solid"/>
                </a:ln>
                <a:solidFill>
                  <a:srgbClr val="FCB19C"/>
                </a:solidFill>
              </a:rPr>
              <a:t>1.a</a:t>
            </a:r>
          </a:p>
        </p:txBody>
      </p:sp>
      <p:sp>
        <p:nvSpPr>
          <p:cNvPr id="16" name="Rectangle 15">
            <a:extLst>
              <a:ext uri="{FF2B5EF4-FFF2-40B4-BE49-F238E27FC236}">
                <a16:creationId xmlns:a16="http://schemas.microsoft.com/office/drawing/2014/main" id="{C2C13284-10CB-2E40-98FF-28ED687A9B3A}"/>
              </a:ext>
            </a:extLst>
          </p:cNvPr>
          <p:cNvSpPr/>
          <p:nvPr/>
        </p:nvSpPr>
        <p:spPr>
          <a:xfrm>
            <a:off x="7847447" y="5070479"/>
            <a:ext cx="543930" cy="400110"/>
          </a:xfrm>
          <a:prstGeom prst="rect">
            <a:avLst/>
          </a:prstGeom>
          <a:noFill/>
        </p:spPr>
        <p:txBody>
          <a:bodyPr wrap="square">
            <a:spAutoFit/>
          </a:bodyPr>
          <a:lstStyle/>
          <a:p>
            <a:pPr algn="ctr">
              <a:defRPr/>
            </a:pPr>
            <a:r>
              <a:rPr lang="en-US" sz="2000" b="1" dirty="0">
                <a:ln w="22225">
                  <a:solidFill>
                    <a:srgbClr val="FF0000"/>
                  </a:solidFill>
                  <a:prstDash val="solid"/>
                </a:ln>
                <a:solidFill>
                  <a:srgbClr val="FCB19C"/>
                </a:solidFill>
              </a:rPr>
              <a:t>1.b</a:t>
            </a:r>
          </a:p>
        </p:txBody>
      </p:sp>
      <p:sp>
        <p:nvSpPr>
          <p:cNvPr id="17" name="Rectangle 16">
            <a:extLst>
              <a:ext uri="{FF2B5EF4-FFF2-40B4-BE49-F238E27FC236}">
                <a16:creationId xmlns:a16="http://schemas.microsoft.com/office/drawing/2014/main" id="{510F92C0-1638-214B-880A-DCC0945F93A7}"/>
              </a:ext>
            </a:extLst>
          </p:cNvPr>
          <p:cNvSpPr/>
          <p:nvPr/>
        </p:nvSpPr>
        <p:spPr>
          <a:xfrm>
            <a:off x="7945150" y="2103146"/>
            <a:ext cx="788352" cy="400110"/>
          </a:xfrm>
          <a:prstGeom prst="rect">
            <a:avLst/>
          </a:prstGeom>
          <a:noFill/>
        </p:spPr>
        <p:txBody>
          <a:bodyPr wrap="square">
            <a:spAutoFit/>
          </a:bodyPr>
          <a:lstStyle/>
          <a:p>
            <a:pPr algn="ctr">
              <a:defRPr/>
            </a:pPr>
            <a:r>
              <a:rPr lang="en-US" sz="2000" b="1" dirty="0">
                <a:ln w="22225">
                  <a:solidFill>
                    <a:srgbClr val="FF0000"/>
                  </a:solidFill>
                  <a:prstDash val="solid"/>
                </a:ln>
                <a:solidFill>
                  <a:srgbClr val="FCB19C"/>
                </a:solidFill>
              </a:rPr>
              <a:t>2.a</a:t>
            </a:r>
          </a:p>
        </p:txBody>
      </p:sp>
      <p:sp>
        <p:nvSpPr>
          <p:cNvPr id="18" name="Rectangle 17">
            <a:extLst>
              <a:ext uri="{FF2B5EF4-FFF2-40B4-BE49-F238E27FC236}">
                <a16:creationId xmlns:a16="http://schemas.microsoft.com/office/drawing/2014/main" id="{454F0785-81E5-B44C-96E0-BC2DB2BF639C}"/>
              </a:ext>
            </a:extLst>
          </p:cNvPr>
          <p:cNvSpPr/>
          <p:nvPr/>
        </p:nvSpPr>
        <p:spPr>
          <a:xfrm>
            <a:off x="7945150" y="3115863"/>
            <a:ext cx="814807" cy="400110"/>
          </a:xfrm>
          <a:prstGeom prst="rect">
            <a:avLst/>
          </a:prstGeom>
          <a:noFill/>
        </p:spPr>
        <p:txBody>
          <a:bodyPr wrap="square">
            <a:spAutoFit/>
          </a:bodyPr>
          <a:lstStyle/>
          <a:p>
            <a:pPr algn="ctr">
              <a:defRPr/>
            </a:pPr>
            <a:r>
              <a:rPr lang="en-US" sz="2000" b="1" dirty="0">
                <a:ln w="22225">
                  <a:solidFill>
                    <a:srgbClr val="FF0000"/>
                  </a:solidFill>
                  <a:prstDash val="solid"/>
                </a:ln>
                <a:solidFill>
                  <a:srgbClr val="FCB19C"/>
                </a:solidFill>
              </a:rPr>
              <a:t>2.b</a:t>
            </a:r>
          </a:p>
        </p:txBody>
      </p:sp>
      <p:sp>
        <p:nvSpPr>
          <p:cNvPr id="19" name="Rectangle 18">
            <a:extLst>
              <a:ext uri="{FF2B5EF4-FFF2-40B4-BE49-F238E27FC236}">
                <a16:creationId xmlns:a16="http://schemas.microsoft.com/office/drawing/2014/main" id="{B968BE27-6D2A-0A43-8386-F3DBA81F87BC}"/>
              </a:ext>
            </a:extLst>
          </p:cNvPr>
          <p:cNvSpPr/>
          <p:nvPr/>
        </p:nvSpPr>
        <p:spPr>
          <a:xfrm>
            <a:off x="8104406" y="4093171"/>
            <a:ext cx="391531" cy="400110"/>
          </a:xfrm>
          <a:prstGeom prst="rect">
            <a:avLst/>
          </a:prstGeom>
          <a:noFill/>
        </p:spPr>
        <p:txBody>
          <a:bodyPr wrap="square">
            <a:spAutoFit/>
          </a:bodyPr>
          <a:lstStyle/>
          <a:p>
            <a:pPr algn="ctr">
              <a:defRPr/>
            </a:pPr>
            <a:r>
              <a:rPr lang="en-US" sz="2000" b="1" dirty="0">
                <a:ln w="22225">
                  <a:solidFill>
                    <a:srgbClr val="FF0000"/>
                  </a:solidFill>
                  <a:prstDash val="solid"/>
                </a:ln>
                <a:solidFill>
                  <a:srgbClr val="FCB19C"/>
                </a:solidFill>
              </a:rPr>
              <a:t>3</a:t>
            </a:r>
          </a:p>
        </p:txBody>
      </p:sp>
    </p:spTree>
    <p:extLst>
      <p:ext uri="{BB962C8B-B14F-4D97-AF65-F5344CB8AC3E}">
        <p14:creationId xmlns:p14="http://schemas.microsoft.com/office/powerpoint/2010/main" val="413561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2" name="Title 1">
            <a:extLst>
              <a:ext uri="{FF2B5EF4-FFF2-40B4-BE49-F238E27FC236}">
                <a16:creationId xmlns:a16="http://schemas.microsoft.com/office/drawing/2014/main" id="{907D6BC7-FDA8-504E-B84D-108B9E6DFAEA}"/>
              </a:ext>
            </a:extLst>
          </p:cNvPr>
          <p:cNvSpPr>
            <a:spLocks noGrp="1"/>
          </p:cNvSpPr>
          <p:nvPr>
            <p:ph type="title"/>
          </p:nvPr>
        </p:nvSpPr>
        <p:spPr>
          <a:xfrm>
            <a:off x="8369643" y="1037967"/>
            <a:ext cx="3054091" cy="4709131"/>
          </a:xfrm>
        </p:spPr>
        <p:txBody>
          <a:bodyPr anchor="ctr">
            <a:normAutofit/>
          </a:bodyPr>
          <a:lstStyle/>
          <a:p>
            <a:r>
              <a:rPr lang="en-AE" dirty="0">
                <a:solidFill>
                  <a:srgbClr val="FFFEFF"/>
                </a:solidFill>
              </a:rPr>
              <a:t>Lecture OUTLINE</a:t>
            </a:r>
          </a:p>
        </p:txBody>
      </p:sp>
      <p:graphicFrame>
        <p:nvGraphicFramePr>
          <p:cNvPr id="5" name="Content Placeholder 4">
            <a:extLst>
              <a:ext uri="{FF2B5EF4-FFF2-40B4-BE49-F238E27FC236}">
                <a16:creationId xmlns:a16="http://schemas.microsoft.com/office/drawing/2014/main" id="{741AEF9C-E6CE-4C41-9EF6-B7057F0E334A}"/>
              </a:ext>
            </a:extLst>
          </p:cNvPr>
          <p:cNvGraphicFramePr>
            <a:graphicFrameLocks noGrp="1"/>
          </p:cNvGraphicFramePr>
          <p:nvPr>
            <p:ph idx="1"/>
            <p:extLst>
              <p:ext uri="{D42A27DB-BD31-4B8C-83A1-F6EECF244321}">
                <p14:modId xmlns:p14="http://schemas.microsoft.com/office/powerpoint/2010/main" val="4034121771"/>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BA19CC4-698C-264C-A533-0DB72B3BAE2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42385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8FE2DD87-E62C-7F4C-B3AA-0018524F7057}"/>
              </a:ext>
            </a:extLst>
          </p:cNvPr>
          <p:cNvSpPr>
            <a:spLocks noGrp="1"/>
          </p:cNvSpPr>
          <p:nvPr>
            <p:ph type="title"/>
          </p:nvPr>
        </p:nvSpPr>
        <p:spPr>
          <a:xfrm>
            <a:off x="8301608" y="2528223"/>
            <a:ext cx="3054091" cy="1623590"/>
          </a:xfrm>
        </p:spPr>
        <p:txBody>
          <a:bodyPr anchor="ctr">
            <a:normAutofit fontScale="90000"/>
          </a:bodyPr>
          <a:lstStyle/>
          <a:p>
            <a:r>
              <a:rPr lang="en-US" dirty="0">
                <a:solidFill>
                  <a:schemeClr val="accent2">
                    <a:lumMod val="20000"/>
                    <a:lumOff val="80000"/>
                  </a:schemeClr>
                </a:solidFill>
              </a:rPr>
              <a:t>High-Level DESIGN  Model</a:t>
            </a:r>
            <a:br>
              <a:rPr lang="en-US" dirty="0"/>
            </a:br>
            <a:r>
              <a:rPr lang="en-US" dirty="0"/>
              <a:t>Step 6:  DEFINING A high-level software architectural design model according to MULTILAYERED pattern</a:t>
            </a:r>
            <a:br>
              <a:rPr lang="en-US" dirty="0"/>
            </a:br>
            <a:endParaRPr lang="en-AE" dirty="0">
              <a:solidFill>
                <a:srgbClr val="FFFEFF"/>
              </a:solidFill>
            </a:endParaRPr>
          </a:p>
        </p:txBody>
      </p:sp>
      <p:sp>
        <p:nvSpPr>
          <p:cNvPr id="4" name="Slide Number Placeholder 3">
            <a:extLst>
              <a:ext uri="{FF2B5EF4-FFF2-40B4-BE49-F238E27FC236}">
                <a16:creationId xmlns:a16="http://schemas.microsoft.com/office/drawing/2014/main" id="{B1B56429-90A7-8541-90FA-66324F50A237}"/>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a:solidFill>
                  <a:schemeClr val="accent1">
                    <a:lumMod val="75000"/>
                    <a:lumOff val="25000"/>
                  </a:schemeClr>
                </a:solidFill>
              </a:rPr>
              <a:pPr>
                <a:spcAft>
                  <a:spcPts val="600"/>
                </a:spcAft>
              </a:pPr>
              <a:t>30</a:t>
            </a:fld>
            <a:endParaRPr lang="en-US">
              <a:solidFill>
                <a:schemeClr val="accent1">
                  <a:lumMod val="75000"/>
                  <a:lumOff val="25000"/>
                </a:schemeClr>
              </a:solidFill>
            </a:endParaRPr>
          </a:p>
        </p:txBody>
      </p:sp>
      <p:sp>
        <p:nvSpPr>
          <p:cNvPr id="5" name="Content Placeholder 4">
            <a:extLst>
              <a:ext uri="{FF2B5EF4-FFF2-40B4-BE49-F238E27FC236}">
                <a16:creationId xmlns:a16="http://schemas.microsoft.com/office/drawing/2014/main" id="{4136104F-0FED-BA40-83AC-B61890701373}"/>
              </a:ext>
            </a:extLst>
          </p:cNvPr>
          <p:cNvSpPr>
            <a:spLocks noGrp="1"/>
          </p:cNvSpPr>
          <p:nvPr>
            <p:ph idx="1"/>
          </p:nvPr>
        </p:nvSpPr>
        <p:spPr>
          <a:xfrm>
            <a:off x="581192" y="2180496"/>
            <a:ext cx="7460955" cy="3678303"/>
          </a:xfrm>
        </p:spPr>
        <p:txBody>
          <a:bodyPr/>
          <a:lstStyle/>
          <a:p>
            <a:endParaRPr lang="en-AE" dirty="0"/>
          </a:p>
        </p:txBody>
      </p:sp>
      <p:pic>
        <p:nvPicPr>
          <p:cNvPr id="9" name="Picture 8" descr="A close up of a piece of paper&#10;&#10;Description automatically generated">
            <a:extLst>
              <a:ext uri="{FF2B5EF4-FFF2-40B4-BE49-F238E27FC236}">
                <a16:creationId xmlns:a16="http://schemas.microsoft.com/office/drawing/2014/main" id="{F389D4FA-F3CB-AF44-8DCB-3805ACFC5C19}"/>
              </a:ext>
            </a:extLst>
          </p:cNvPr>
          <p:cNvPicPr>
            <a:picLocks noChangeAspect="1"/>
          </p:cNvPicPr>
          <p:nvPr/>
        </p:nvPicPr>
        <p:blipFill>
          <a:blip r:embed="rId3"/>
          <a:stretch>
            <a:fillRect/>
          </a:stretch>
        </p:blipFill>
        <p:spPr>
          <a:xfrm>
            <a:off x="1199817" y="723899"/>
            <a:ext cx="6084026" cy="6042026"/>
          </a:xfrm>
          <a:prstGeom prst="rect">
            <a:avLst/>
          </a:prstGeom>
        </p:spPr>
      </p:pic>
    </p:spTree>
    <p:extLst>
      <p:ext uri="{BB962C8B-B14F-4D97-AF65-F5344CB8AC3E}">
        <p14:creationId xmlns:p14="http://schemas.microsoft.com/office/powerpoint/2010/main" val="1890937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6BC7-FDA8-504E-B84D-108B9E6DFAEA}"/>
              </a:ext>
            </a:extLst>
          </p:cNvPr>
          <p:cNvSpPr>
            <a:spLocks noGrp="1"/>
          </p:cNvSpPr>
          <p:nvPr>
            <p:ph type="title"/>
          </p:nvPr>
        </p:nvSpPr>
        <p:spPr>
          <a:xfrm>
            <a:off x="581192" y="702156"/>
            <a:ext cx="11029616" cy="1013800"/>
          </a:xfrm>
        </p:spPr>
        <p:txBody>
          <a:bodyPr>
            <a:normAutofit/>
          </a:bodyPr>
          <a:lstStyle/>
          <a:p>
            <a:r>
              <a:rPr lang="en-AE">
                <a:solidFill>
                  <a:srgbClr val="FFFEFF"/>
                </a:solidFill>
              </a:rPr>
              <a:t>KEY TERMS</a:t>
            </a:r>
            <a:endParaRPr lang="en-AE" dirty="0">
              <a:solidFill>
                <a:srgbClr val="FFFEFF"/>
              </a:solidFill>
            </a:endParaRPr>
          </a:p>
        </p:txBody>
      </p:sp>
      <p:sp>
        <p:nvSpPr>
          <p:cNvPr id="6" name="Slide Number Placeholder 5">
            <a:extLst>
              <a:ext uri="{FF2B5EF4-FFF2-40B4-BE49-F238E27FC236}">
                <a16:creationId xmlns:a16="http://schemas.microsoft.com/office/drawing/2014/main" id="{0BA19CC4-698C-264C-A533-0DB72B3BAE28}"/>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31</a:t>
            </a:fld>
            <a:endParaRPr lang="en-US"/>
          </a:p>
        </p:txBody>
      </p:sp>
      <p:graphicFrame>
        <p:nvGraphicFramePr>
          <p:cNvPr id="5" name="Content Placeholder 4">
            <a:extLst>
              <a:ext uri="{FF2B5EF4-FFF2-40B4-BE49-F238E27FC236}">
                <a16:creationId xmlns:a16="http://schemas.microsoft.com/office/drawing/2014/main" id="{741AEF9C-E6CE-4C41-9EF6-B7057F0E334A}"/>
              </a:ext>
            </a:extLst>
          </p:cNvPr>
          <p:cNvGraphicFramePr>
            <a:graphicFrameLocks noGrp="1"/>
          </p:cNvGraphicFramePr>
          <p:nvPr>
            <p:ph idx="1"/>
            <p:extLst>
              <p:ext uri="{D42A27DB-BD31-4B8C-83A1-F6EECF244321}">
                <p14:modId xmlns:p14="http://schemas.microsoft.com/office/powerpoint/2010/main" val="1474280025"/>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464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6" name="Rectangle 35">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8" name="Rectangle 37">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0" name="Rectangle 39">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2" name="Rectangle 41">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0DDC32A-A456-0144-A548-448AB11C39C9}"/>
              </a:ext>
            </a:extLst>
          </p:cNvPr>
          <p:cNvSpPr>
            <a:spLocks noGrp="1"/>
          </p:cNvSpPr>
          <p:nvPr>
            <p:ph type="title"/>
          </p:nvPr>
        </p:nvSpPr>
        <p:spPr>
          <a:xfrm>
            <a:off x="4449960" y="1507414"/>
            <a:ext cx="7295507" cy="3703320"/>
          </a:xfrm>
        </p:spPr>
        <p:txBody>
          <a:bodyPr vert="horz" lIns="91440" tIns="45720" rIns="91440" bIns="45720" rtlCol="0" anchor="ctr">
            <a:normAutofit/>
          </a:bodyPr>
          <a:lstStyle/>
          <a:p>
            <a:endParaRPr lang="en-US" sz="4800" dirty="0"/>
          </a:p>
        </p:txBody>
      </p:sp>
      <p:sp>
        <p:nvSpPr>
          <p:cNvPr id="8" name="Text Placeholder 7">
            <a:extLst>
              <a:ext uri="{FF2B5EF4-FFF2-40B4-BE49-F238E27FC236}">
                <a16:creationId xmlns:a16="http://schemas.microsoft.com/office/drawing/2014/main" id="{97B86C2E-1452-F34E-8AC8-510222A933E4}"/>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r>
              <a:rPr lang="en-US" sz="2000"/>
              <a:t>“Education is not the learning of the facts, but the training of the mind to think.” - </a:t>
            </a:r>
            <a:r>
              <a:rPr lang="en-US" sz="2000" b="1"/>
              <a:t>Albert Einstein</a:t>
            </a:r>
            <a:endParaRPr lang="en-US" sz="2000" dirty="0"/>
          </a:p>
        </p:txBody>
      </p:sp>
      <p:sp>
        <p:nvSpPr>
          <p:cNvPr id="44" name="Rectangle 43">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6" name="Rectangle 45">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8" name="Rectangle 47">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28" name="Picture 2">
            <a:extLst>
              <a:ext uri="{FF2B5EF4-FFF2-40B4-BE49-F238E27FC236}">
                <a16:creationId xmlns:a16="http://schemas.microsoft.com/office/drawing/2014/main" id="{9B52D83B-F1DC-1746-9C0B-17FC63B9954E}"/>
              </a:ext>
            </a:extLst>
          </p:cNvPr>
          <p:cNvPicPr>
            <a:picLocks noChangeAspect="1" noChangeArrowheads="1"/>
          </p:cNvPicPr>
          <p:nvPr/>
        </p:nvPicPr>
        <p:blipFill>
          <a:blip r:embed="rId3" cstate="print"/>
          <a:srcRect t="2" b="2"/>
          <a:stretch>
            <a:fillRect/>
          </a:stretch>
        </p:blipFill>
        <p:spPr bwMode="auto">
          <a:xfrm>
            <a:off x="4655889" y="1633635"/>
            <a:ext cx="6340379" cy="3322215"/>
          </a:xfrm>
          <a:prstGeom prst="rect">
            <a:avLst/>
          </a:prstGeom>
          <a:noFill/>
        </p:spPr>
      </p:pic>
      <p:sp>
        <p:nvSpPr>
          <p:cNvPr id="4" name="Slide Number Placeholder 3">
            <a:extLst>
              <a:ext uri="{FF2B5EF4-FFF2-40B4-BE49-F238E27FC236}">
                <a16:creationId xmlns:a16="http://schemas.microsoft.com/office/drawing/2014/main" id="{0213B088-00D9-5744-9ABF-54B0E0CAB784}"/>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43685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C023-49A5-B844-BE20-9FBB3FF5AA0A}"/>
              </a:ext>
            </a:extLst>
          </p:cNvPr>
          <p:cNvSpPr>
            <a:spLocks noGrp="1"/>
          </p:cNvSpPr>
          <p:nvPr>
            <p:ph type="title"/>
          </p:nvPr>
        </p:nvSpPr>
        <p:spPr/>
        <p:txBody>
          <a:bodyPr/>
          <a:lstStyle/>
          <a:p>
            <a:r>
              <a:rPr lang="en-AE" dirty="0"/>
              <a:t>LECTURE OBJECTIVES</a:t>
            </a:r>
          </a:p>
        </p:txBody>
      </p:sp>
      <p:sp>
        <p:nvSpPr>
          <p:cNvPr id="3" name="Content Placeholder 2">
            <a:extLst>
              <a:ext uri="{FF2B5EF4-FFF2-40B4-BE49-F238E27FC236}">
                <a16:creationId xmlns:a16="http://schemas.microsoft.com/office/drawing/2014/main" id="{A5DBAD58-7217-D147-B2CA-08183D5B4FD2}"/>
              </a:ext>
            </a:extLst>
          </p:cNvPr>
          <p:cNvSpPr>
            <a:spLocks noGrp="1"/>
          </p:cNvSpPr>
          <p:nvPr>
            <p:ph idx="1"/>
          </p:nvPr>
        </p:nvSpPr>
        <p:spPr/>
        <p:txBody>
          <a:bodyPr>
            <a:normAutofit/>
          </a:bodyPr>
          <a:lstStyle/>
          <a:p>
            <a:r>
              <a:rPr lang="en-AE" dirty="0"/>
              <a:t>At the end of lecture, the student should be able to:</a:t>
            </a:r>
          </a:p>
          <a:p>
            <a:pPr lvl="1"/>
            <a:r>
              <a:rPr lang="en-AE" dirty="0"/>
              <a:t>Select an appropriateness system development methodology for a given real-world mid-sized system </a:t>
            </a:r>
          </a:p>
          <a:p>
            <a:pPr lvl="1"/>
            <a:r>
              <a:rPr lang="en-AE" dirty="0"/>
              <a:t>Identify iterations/sprints from use cases/product backlog analysis</a:t>
            </a:r>
          </a:p>
          <a:p>
            <a:pPr lvl="1"/>
            <a:r>
              <a:rPr lang="en-AE" dirty="0"/>
              <a:t>Create behavioral models to specify system requirements</a:t>
            </a:r>
          </a:p>
          <a:p>
            <a:pPr lvl="1"/>
            <a:r>
              <a:rPr lang="en-AE" dirty="0"/>
              <a:t>Create structural models to specify system requirements</a:t>
            </a:r>
          </a:p>
          <a:p>
            <a:pPr lvl="1"/>
            <a:r>
              <a:rPr lang="en-AE" dirty="0"/>
              <a:t>Create a high-level system architectural design model with layers and partitions  </a:t>
            </a:r>
          </a:p>
          <a:p>
            <a:pPr lvl="1"/>
            <a:endParaRPr lang="en-AE" dirty="0"/>
          </a:p>
        </p:txBody>
      </p:sp>
      <p:sp>
        <p:nvSpPr>
          <p:cNvPr id="6" name="Slide Number Placeholder 5">
            <a:extLst>
              <a:ext uri="{FF2B5EF4-FFF2-40B4-BE49-F238E27FC236}">
                <a16:creationId xmlns:a16="http://schemas.microsoft.com/office/drawing/2014/main" id="{F4B9A131-5EAB-CA45-8139-D320C170FDF4}"/>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7785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29" name="Rectangle 28">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31" name="Rectangle 30">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33" name="Rectangle 32">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useBgFill="1">
        <p:nvSpPr>
          <p:cNvPr id="35" name="Rectangle 34">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603ED4D-6EE3-4540-8497-7DCB20860B5C}"/>
              </a:ext>
            </a:extLst>
          </p:cNvPr>
          <p:cNvPicPr>
            <a:picLocks noChangeAspect="1"/>
          </p:cNvPicPr>
          <p:nvPr/>
        </p:nvPicPr>
        <p:blipFill rotWithShape="1">
          <a:blip r:embed="rId2"/>
          <a:srcRect r="11831" b="1"/>
          <a:stretch/>
        </p:blipFill>
        <p:spPr>
          <a:xfrm>
            <a:off x="446534" y="723899"/>
            <a:ext cx="7498616" cy="5676901"/>
          </a:xfrm>
          <a:prstGeom prst="rect">
            <a:avLst/>
          </a:prstGeom>
        </p:spPr>
      </p:pic>
      <p:sp>
        <p:nvSpPr>
          <p:cNvPr id="37" name="Rectangle 36">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3" name="Title 2"/>
          <p:cNvSpPr>
            <a:spLocks noGrp="1"/>
          </p:cNvSpPr>
          <p:nvPr>
            <p:ph type="title"/>
          </p:nvPr>
        </p:nvSpPr>
        <p:spPr>
          <a:xfrm>
            <a:off x="8296275" y="1419225"/>
            <a:ext cx="3081576" cy="2085869"/>
          </a:xfrm>
        </p:spPr>
        <p:txBody>
          <a:bodyPr vert="horz" lIns="91440" tIns="45720" rIns="91440" bIns="45720" rtlCol="0" anchor="b">
            <a:normAutofit/>
          </a:bodyPr>
          <a:lstStyle/>
          <a:p>
            <a:r>
              <a:rPr lang="en-US" dirty="0">
                <a:solidFill>
                  <a:srgbClr val="FFFFFF"/>
                </a:solidFill>
              </a:rPr>
              <a:t>Case study</a:t>
            </a:r>
          </a:p>
        </p:txBody>
      </p:sp>
      <p:sp>
        <p:nvSpPr>
          <p:cNvPr id="2" name="Text Placeholder 1"/>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t>Training MANAGEMENT SYSTEM</a:t>
            </a:r>
            <a:endParaRPr lang="en-US" sz="1600" dirty="0">
              <a:solidFill>
                <a:srgbClr val="FFFFFF"/>
              </a:solidFill>
            </a:endParaRPr>
          </a:p>
        </p:txBody>
      </p:sp>
      <p:sp>
        <p:nvSpPr>
          <p:cNvPr id="39" name="Rectangle 38">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41" name="Rectangle 40">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BB17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43" name="Rectangle 42">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4" name="Slide Number Placeholder 3"/>
          <p:cNvSpPr>
            <a:spLocks noGrp="1"/>
          </p:cNvSpPr>
          <p:nvPr>
            <p:ph type="sldNum" sz="quarter" idx="11"/>
          </p:nvPr>
        </p:nvSpPr>
        <p:spPr>
          <a:xfrm>
            <a:off x="10558300" y="6400800"/>
            <a:ext cx="1016440" cy="365125"/>
          </a:xfrm>
        </p:spPr>
        <p:txBody>
          <a:bodyPr vert="horz" lIns="91440" tIns="45720" rIns="91440" bIns="45720" rtlCol="0" anchor="ctr">
            <a:normAutofit/>
          </a:bodyPr>
          <a:lstStyle/>
          <a:p>
            <a:pPr algn="r">
              <a:spcAft>
                <a:spcPts val="600"/>
              </a:spcAft>
            </a:pPr>
            <a:fld id="{34E1F730-8A48-4C48-9AED-AA6F8A51A80B}" type="slidenum">
              <a:rPr lang="en-US" smtClean="0"/>
              <a:pPr algn="r">
                <a:spcAft>
                  <a:spcPts val="600"/>
                </a:spcAft>
              </a:pPr>
              <a:t>5</a:t>
            </a:fld>
            <a:endParaRPr lang="en-US" dirty="0"/>
          </a:p>
        </p:txBody>
      </p:sp>
    </p:spTree>
    <p:extLst>
      <p:ext uri="{BB962C8B-B14F-4D97-AF65-F5344CB8AC3E}">
        <p14:creationId xmlns:p14="http://schemas.microsoft.com/office/powerpoint/2010/main" val="4114874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6" name="Text Placeholder 5"/>
          <p:cNvSpPr>
            <a:spLocks noGrp="1"/>
          </p:cNvSpPr>
          <p:nvPr>
            <p:ph type="body" idx="2"/>
          </p:nvPr>
        </p:nvSpPr>
        <p:spPr/>
        <p:txBody>
          <a:bodyPr/>
          <a:lstStyle/>
          <a:p>
            <a:r>
              <a:rPr lang="en-US" b="1" dirty="0">
                <a:solidFill>
                  <a:schemeClr val="accent2"/>
                </a:solidFill>
              </a:rPr>
              <a:t>TRANING MANAGEMENT SYSTEM</a:t>
            </a:r>
          </a:p>
        </p:txBody>
      </p:sp>
      <p:sp>
        <p:nvSpPr>
          <p:cNvPr id="5" name="Content Placeholder 4"/>
          <p:cNvSpPr>
            <a:spLocks noGrp="1"/>
          </p:cNvSpPr>
          <p:nvPr>
            <p:ph sz="quarter" idx="1"/>
          </p:nvPr>
        </p:nvSpPr>
        <p:spPr>
          <a:xfrm>
            <a:off x="447815" y="672640"/>
            <a:ext cx="11310797" cy="4204800"/>
          </a:xfrm>
        </p:spPr>
        <p:txBody>
          <a:bodyPr>
            <a:normAutofit fontScale="92500" lnSpcReduction="20000"/>
          </a:bodyPr>
          <a:lstStyle/>
          <a:p>
            <a:r>
              <a:rPr lang="en-US" dirty="0"/>
              <a:t>Let's suppose that an organization wants to build an information system to automate the employees training process </a:t>
            </a:r>
          </a:p>
          <a:p>
            <a:pPr marL="666900" lvl="1" indent="-342900">
              <a:buFont typeface="+mj-lt"/>
              <a:buAutoNum type="arabicPeriod"/>
            </a:pPr>
            <a:r>
              <a:rPr lang="en-US" dirty="0"/>
              <a:t>The training process is initialized when the training manager receives a training request on behalf of an employee. This request is acknowledged by the person in charge who qualifies it and then forwards his or her agreement or disagreement to the person who is interested</a:t>
            </a:r>
          </a:p>
          <a:p>
            <a:pPr marL="666900" lvl="1" indent="-342900">
              <a:buFont typeface="+mj-lt"/>
              <a:buAutoNum type="arabicPeriod"/>
            </a:pPr>
            <a:r>
              <a:rPr lang="en-US" dirty="0"/>
              <a:t>In the case of agreement, the person in charge looks in the catalogue of registered courses for a training course, which corresponds to the request. He or she informs the employee of the course content and suggests a list of subsequent sessions to him or her.  When the employee has reached a decision, the training manager enrolls the entrant in the session with the relevant training body</a:t>
            </a:r>
          </a:p>
          <a:p>
            <a:pPr marL="666900" lvl="1" indent="-342900">
              <a:buFont typeface="+mj-lt"/>
              <a:buAutoNum type="arabicPeriod"/>
            </a:pPr>
            <a:r>
              <a:rPr lang="en-US" dirty="0"/>
              <a:t>If something crops up, the employee must inform the training manager as soon as possible in order to cancel the enrolment or application</a:t>
            </a:r>
          </a:p>
          <a:p>
            <a:pPr marL="666900" lvl="1" indent="-342900">
              <a:buFont typeface="+mj-lt"/>
              <a:buAutoNum type="arabicPeriod"/>
            </a:pPr>
            <a:r>
              <a:rPr lang="en-US" dirty="0"/>
              <a:t>At the end of the employee’s training, he or she must submit an assessment to the training manager on the training course that he or she completed, as well as a document proving his or her attendance</a:t>
            </a:r>
          </a:p>
          <a:p>
            <a:pPr marL="666900" lvl="1" indent="-342900">
              <a:buFont typeface="+mj-lt"/>
              <a:buAutoNum type="arabicPeriod"/>
            </a:pPr>
            <a:r>
              <a:rPr lang="en-US" dirty="0"/>
              <a:t>The training manager then checks the invoice that the training body has sent him or her before forwarding it to the bookkeeper of purchases</a:t>
            </a:r>
          </a:p>
          <a:p>
            <a:pPr marL="834390" lvl="1" indent="-514350"/>
            <a:endParaRPr lang="en-US" dirty="0"/>
          </a:p>
        </p:txBody>
      </p:sp>
      <p:sp>
        <p:nvSpPr>
          <p:cNvPr id="7" name="Slide Number Placeholder 6"/>
          <p:cNvSpPr>
            <a:spLocks noGrp="1"/>
          </p:cNvSpPr>
          <p:nvPr>
            <p:ph type="sldNum" sz="quarter" idx="12"/>
          </p:nvPr>
        </p:nvSpPr>
        <p:spPr/>
        <p:txBody>
          <a:bodyPr>
            <a:normAutofit/>
          </a:bodyPr>
          <a:lstStyle/>
          <a:p>
            <a:fld id="{34E1F730-8A48-4C48-9AED-AA6F8A51A80B}" type="slidenum">
              <a:rPr lang="en-US" smtClean="0"/>
              <a:pPr/>
              <a:t>6</a:t>
            </a:fld>
            <a:endParaRPr lang="en-US" dirty="0"/>
          </a:p>
        </p:txBody>
      </p:sp>
    </p:spTree>
    <p:extLst>
      <p:ext uri="{BB962C8B-B14F-4D97-AF65-F5344CB8AC3E}">
        <p14:creationId xmlns:p14="http://schemas.microsoft.com/office/powerpoint/2010/main" val="178151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p>
        </p:txBody>
      </p:sp>
      <p:sp>
        <p:nvSpPr>
          <p:cNvPr id="6" name="Text Placeholder 5"/>
          <p:cNvSpPr>
            <a:spLocks noGrp="1"/>
          </p:cNvSpPr>
          <p:nvPr>
            <p:ph type="body" idx="2"/>
          </p:nvPr>
        </p:nvSpPr>
        <p:spPr/>
        <p:txBody>
          <a:bodyPr/>
          <a:lstStyle/>
          <a:p>
            <a:r>
              <a:rPr lang="en-US" b="1" dirty="0">
                <a:solidFill>
                  <a:schemeClr val="accent2"/>
                </a:solidFill>
              </a:rPr>
              <a:t>TRANING MANAGEMENT SYSTEM</a:t>
            </a:r>
          </a:p>
        </p:txBody>
      </p:sp>
      <p:sp>
        <p:nvSpPr>
          <p:cNvPr id="5" name="Content Placeholder 4"/>
          <p:cNvSpPr>
            <a:spLocks noGrp="1"/>
          </p:cNvSpPr>
          <p:nvPr>
            <p:ph sz="quarter" idx="1"/>
          </p:nvPr>
        </p:nvSpPr>
        <p:spPr>
          <a:xfrm>
            <a:off x="447815" y="601200"/>
            <a:ext cx="11310797" cy="4204800"/>
          </a:xfrm>
        </p:spPr>
        <p:txBody>
          <a:bodyPr>
            <a:normAutofit/>
          </a:bodyPr>
          <a:lstStyle/>
          <a:p>
            <a:r>
              <a:rPr lang="en-US" dirty="0"/>
              <a:t>Read the case study and answer the following questions</a:t>
            </a:r>
          </a:p>
          <a:p>
            <a:pPr lvl="1"/>
            <a:r>
              <a:rPr lang="en-US" dirty="0"/>
              <a:t>Create a business model describing the training process using an activity diagram</a:t>
            </a:r>
          </a:p>
          <a:p>
            <a:pPr lvl="1"/>
            <a:r>
              <a:rPr lang="en-US" dirty="0"/>
              <a:t>Let’s suppose that the Unified Process (UP) is chosen to build the system, </a:t>
            </a:r>
          </a:p>
          <a:p>
            <a:pPr lvl="2"/>
            <a:r>
              <a:rPr lang="en-US" dirty="0"/>
              <a:t>Create an analysis model of the to-be system</a:t>
            </a:r>
          </a:p>
          <a:p>
            <a:pPr lvl="2"/>
            <a:r>
              <a:rPr lang="en-US" dirty="0"/>
              <a:t>Create a high-level architectural design model of the to-be system</a:t>
            </a:r>
          </a:p>
          <a:p>
            <a:pPr marL="320040" lvl="1" indent="0">
              <a:buNone/>
            </a:pPr>
            <a:endParaRPr lang="en-US" dirty="0"/>
          </a:p>
        </p:txBody>
      </p:sp>
      <p:sp>
        <p:nvSpPr>
          <p:cNvPr id="7" name="Slide Number Placeholder 6"/>
          <p:cNvSpPr>
            <a:spLocks noGrp="1"/>
          </p:cNvSpPr>
          <p:nvPr>
            <p:ph type="sldNum" sz="quarter" idx="12"/>
          </p:nvPr>
        </p:nvSpPr>
        <p:spPr/>
        <p:txBody>
          <a:bodyPr>
            <a:normAutofit/>
          </a:bodyPr>
          <a:lstStyle/>
          <a:p>
            <a:fld id="{34E1F730-8A48-4C48-9AED-AA6F8A51A80B}" type="slidenum">
              <a:rPr lang="en-US" smtClean="0"/>
              <a:pPr/>
              <a:t>7</a:t>
            </a:fld>
            <a:endParaRPr lang="en-US" dirty="0"/>
          </a:p>
        </p:txBody>
      </p:sp>
    </p:spTree>
    <p:extLst>
      <p:ext uri="{BB962C8B-B14F-4D97-AF65-F5344CB8AC3E}">
        <p14:creationId xmlns:p14="http://schemas.microsoft.com/office/powerpoint/2010/main" val="1500425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a:t>Case Study</a:t>
            </a:r>
          </a:p>
        </p:txBody>
      </p:sp>
      <p:graphicFrame>
        <p:nvGraphicFramePr>
          <p:cNvPr id="5" name="عنصر نائب للمحتوى 4"/>
          <p:cNvGraphicFramePr>
            <a:graphicFrameLocks noGrp="1"/>
          </p:cNvGraphicFramePr>
          <p:nvPr>
            <p:ph sz="quarter" idx="1"/>
            <p:extLst>
              <p:ext uri="{D42A27DB-BD31-4B8C-83A1-F6EECF244321}">
                <p14:modId xmlns:p14="http://schemas.microsoft.com/office/powerpoint/2010/main" val="109788452"/>
              </p:ext>
            </p:extLst>
          </p:nvPr>
        </p:nvGraphicFramePr>
        <p:xfrm>
          <a:off x="2136775" y="1914524"/>
          <a:ext cx="8153400" cy="4943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مستطيل مستدير الزوايا 5"/>
          <p:cNvSpPr/>
          <p:nvPr/>
        </p:nvSpPr>
        <p:spPr>
          <a:xfrm>
            <a:off x="1524000" y="1914524"/>
            <a:ext cx="533400" cy="2427418"/>
          </a:xfrm>
          <a:prstGeom prst="roundRect">
            <a:avLst/>
          </a:prstGeom>
          <a:ln/>
        </p:spPr>
        <p:style>
          <a:lnRef idx="0">
            <a:schemeClr val="accent4"/>
          </a:lnRef>
          <a:fillRef idx="3">
            <a:schemeClr val="accent4"/>
          </a:fillRef>
          <a:effectRef idx="3">
            <a:schemeClr val="accent4"/>
          </a:effectRef>
          <a:fontRef idx="minor">
            <a:schemeClr val="lt1"/>
          </a:fontRef>
        </p:style>
        <p:txBody>
          <a:bodyPr vert="wordArtVert" rtlCol="0" anchor="ctr"/>
          <a:lstStyle/>
          <a:p>
            <a:pPr algn="ctr"/>
            <a:r>
              <a:rPr lang="en-US" dirty="0"/>
              <a:t>CIS 4913</a:t>
            </a:r>
          </a:p>
        </p:txBody>
      </p:sp>
      <p:sp>
        <p:nvSpPr>
          <p:cNvPr id="7" name="مستطيل مستدير الزوايا 6"/>
          <p:cNvSpPr/>
          <p:nvPr/>
        </p:nvSpPr>
        <p:spPr>
          <a:xfrm>
            <a:off x="1524000" y="4341942"/>
            <a:ext cx="533400" cy="2516057"/>
          </a:xfrm>
          <a:prstGeom prst="roundRect">
            <a:avLst/>
          </a:prstGeom>
        </p:spPr>
        <p:style>
          <a:lnRef idx="0">
            <a:schemeClr val="accent1"/>
          </a:lnRef>
          <a:fillRef idx="3">
            <a:schemeClr val="accent1"/>
          </a:fillRef>
          <a:effectRef idx="3">
            <a:schemeClr val="accent1"/>
          </a:effectRef>
          <a:fontRef idx="minor">
            <a:schemeClr val="lt1"/>
          </a:fontRef>
        </p:style>
        <p:txBody>
          <a:bodyPr vert="wordArtVert" rtlCol="0" anchor="ctr"/>
          <a:lstStyle/>
          <a:p>
            <a:pPr algn="ctr"/>
            <a:r>
              <a:rPr lang="en-US" dirty="0"/>
              <a:t>CIS 4923</a:t>
            </a:r>
          </a:p>
        </p:txBody>
      </p:sp>
    </p:spTree>
    <p:extLst>
      <p:ext uri="{BB962C8B-B14F-4D97-AF65-F5344CB8AC3E}">
        <p14:creationId xmlns:p14="http://schemas.microsoft.com/office/powerpoint/2010/main" val="92428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6"/>
                                        </p:tgtEl>
                                        <p:attrNameLst>
                                          <p:attrName>style.opacity</p:attrName>
                                        </p:attrNameLst>
                                      </p:cBhvr>
                                      <p:to>
                                        <p:strVal val="0.5"/>
                                      </p:to>
                                    </p:set>
                                    <p:animEffect filter="image" prLst="opacity: 0.5">
                                      <p:cBhvr rctx="IE">
                                        <p:cTn id="7"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548868" name="Rectangle 4"/>
          <p:cNvSpPr>
            <a:spLocks noGrp="1"/>
          </p:cNvSpPr>
          <p:nvPr>
            <p:ph type="title"/>
          </p:nvPr>
        </p:nvSpPr>
        <p:spPr bwMode="auto">
          <a:xfrm>
            <a:off x="601255" y="702156"/>
            <a:ext cx="3409783" cy="1013800"/>
          </a:xfrm>
        </p:spPr>
        <p:txBody>
          <a:bodyPr>
            <a:normAutofit/>
          </a:bodyPr>
          <a:lstStyle/>
          <a:p>
            <a:r>
              <a:rPr lang="en-US" dirty="0">
                <a:latin typeface="Calibri" pitchFamily="34" charset="0"/>
              </a:rPr>
              <a:t>Step 1: Business Model…</a:t>
            </a:r>
            <a:endParaRPr lang="fr-FR" dirty="0">
              <a:latin typeface="Calibri" pitchFamily="34" charset="0"/>
            </a:endParaRPr>
          </a:p>
        </p:txBody>
      </p:sp>
      <p:sp>
        <p:nvSpPr>
          <p:cNvPr id="78" name="Rectangle 77">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2A57C"/>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dirty="0"/>
          </a:p>
        </p:txBody>
      </p:sp>
      <p:sp>
        <p:nvSpPr>
          <p:cNvPr id="548867" name="Rectangle 3"/>
          <p:cNvSpPr>
            <a:spLocks noGrp="1"/>
          </p:cNvSpPr>
          <p:nvPr>
            <p:ph sz="quarter" idx="1"/>
          </p:nvPr>
        </p:nvSpPr>
        <p:spPr>
          <a:xfrm>
            <a:off x="601255" y="1964168"/>
            <a:ext cx="3409782" cy="4036582"/>
          </a:xfrm>
        </p:spPr>
        <p:txBody>
          <a:bodyPr>
            <a:normAutofit/>
          </a:bodyPr>
          <a:lstStyle/>
          <a:p>
            <a:r>
              <a:rPr lang="en-US" dirty="0">
                <a:solidFill>
                  <a:schemeClr val="bg1"/>
                </a:solidFill>
              </a:rPr>
              <a:t>Describe the dynamics of the training process</a:t>
            </a:r>
          </a:p>
          <a:p>
            <a:pPr lvl="1"/>
            <a:r>
              <a:rPr lang="en-US" dirty="0">
                <a:solidFill>
                  <a:schemeClr val="bg1"/>
                </a:solidFill>
                <a:latin typeface="Calibri" pitchFamily="34" charset="0"/>
              </a:rPr>
              <a:t>Which diagrams can be chosen </a:t>
            </a:r>
            <a:r>
              <a:rPr lang="fr-FR" dirty="0">
                <a:solidFill>
                  <a:schemeClr val="bg1"/>
                </a:solidFill>
                <a:latin typeface="Calibri" pitchFamily="34" charset="0"/>
              </a:rPr>
              <a:t>(</a:t>
            </a:r>
            <a:r>
              <a:rPr lang="fr-FR" dirty="0" err="1">
                <a:solidFill>
                  <a:schemeClr val="bg1"/>
                </a:solidFill>
                <a:latin typeface="Calibri" pitchFamily="34" charset="0"/>
              </a:rPr>
              <a:t>activity</a:t>
            </a:r>
            <a:r>
              <a:rPr lang="fr-FR" dirty="0">
                <a:solidFill>
                  <a:schemeClr val="bg1"/>
                </a:solidFill>
                <a:latin typeface="Calibri" pitchFamily="34" charset="0"/>
              </a:rPr>
              <a:t> or </a:t>
            </a:r>
            <a:r>
              <a:rPr lang="fr-FR" dirty="0" err="1">
                <a:solidFill>
                  <a:schemeClr val="bg1"/>
                </a:solidFill>
                <a:latin typeface="Calibri" pitchFamily="34" charset="0"/>
              </a:rPr>
              <a:t>sequence</a:t>
            </a:r>
            <a:r>
              <a:rPr lang="fr-FR" dirty="0">
                <a:solidFill>
                  <a:schemeClr val="bg1"/>
                </a:solidFill>
                <a:latin typeface="Calibri" pitchFamily="34" charset="0"/>
              </a:rPr>
              <a:t> </a:t>
            </a:r>
            <a:r>
              <a:rPr lang="fr-FR" dirty="0" err="1">
                <a:solidFill>
                  <a:schemeClr val="bg1"/>
                </a:solidFill>
                <a:latin typeface="Calibri" pitchFamily="34" charset="0"/>
              </a:rPr>
              <a:t>diagrams</a:t>
            </a:r>
            <a:r>
              <a:rPr lang="fr-FR" dirty="0">
                <a:solidFill>
                  <a:schemeClr val="bg1"/>
                </a:solidFill>
                <a:latin typeface="Calibri" pitchFamily="34" charset="0"/>
              </a:rPr>
              <a:t>)? </a:t>
            </a:r>
          </a:p>
          <a:p>
            <a:pPr lvl="2"/>
            <a:r>
              <a:rPr lang="en-US" dirty="0">
                <a:solidFill>
                  <a:schemeClr val="bg1"/>
                </a:solidFill>
              </a:rPr>
              <a:t>The training process  is composed of a set of activities, which have already been organized and assigned to one of the actors identified previously. This sequence is represented perfectly using an activity diagram</a:t>
            </a:r>
            <a:endParaRPr lang="fr-FR" dirty="0">
              <a:solidFill>
                <a:schemeClr val="bg1"/>
              </a:solidFill>
            </a:endParaRPr>
          </a:p>
        </p:txBody>
      </p:sp>
      <p:sp>
        <p:nvSpPr>
          <p:cNvPr id="8" name="Rectangle 3">
            <a:extLst>
              <a:ext uri="{FF2B5EF4-FFF2-40B4-BE49-F238E27FC236}">
                <a16:creationId xmlns:a16="http://schemas.microsoft.com/office/drawing/2014/main" id="{0C602D8D-1050-F24F-B0D0-796A4D9D121C}"/>
              </a:ext>
            </a:extLst>
          </p:cNvPr>
          <p:cNvSpPr txBox="1">
            <a:spLocks/>
          </p:cNvSpPr>
          <p:nvPr/>
        </p:nvSpPr>
        <p:spPr>
          <a:xfrm>
            <a:off x="5155905" y="1113764"/>
            <a:ext cx="6108179" cy="462432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a:t>A good understanding of business processes is important for building the right systems</a:t>
            </a:r>
          </a:p>
          <a:p>
            <a:r>
              <a:rPr lang="en-US" sz="2400"/>
              <a:t>Business process: Training process</a:t>
            </a:r>
          </a:p>
          <a:p>
            <a:r>
              <a:rPr lang="en-US" sz="2400"/>
              <a:t>Actors:</a:t>
            </a:r>
          </a:p>
          <a:p>
            <a:pPr lvl="1"/>
            <a:r>
              <a:rPr lang="en-US" sz="2000"/>
              <a:t>Employee</a:t>
            </a:r>
          </a:p>
          <a:p>
            <a:pPr lvl="1"/>
            <a:r>
              <a:rPr lang="en-US" sz="2000"/>
              <a:t>Training manager</a:t>
            </a:r>
          </a:p>
          <a:p>
            <a:pPr lvl="1"/>
            <a:r>
              <a:rPr lang="en-US" sz="2000"/>
              <a:t>Training body</a:t>
            </a:r>
          </a:p>
          <a:p>
            <a:pPr lvl="1"/>
            <a:r>
              <a:rPr lang="en-US" sz="2000"/>
              <a:t>Bookkeeper of purchases</a:t>
            </a:r>
          </a:p>
          <a:p>
            <a:endParaRPr lang="en-US" sz="2400"/>
          </a:p>
          <a:p>
            <a:endParaRPr lang="en-US" sz="2400" dirty="0"/>
          </a:p>
        </p:txBody>
      </p:sp>
    </p:spTree>
    <p:extLst>
      <p:ext uri="{BB962C8B-B14F-4D97-AF65-F5344CB8AC3E}">
        <p14:creationId xmlns:p14="http://schemas.microsoft.com/office/powerpoint/2010/main" val="80906041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1575</Words>
  <Application>Microsoft Office PowerPoint</Application>
  <PresentationFormat>Widescreen</PresentationFormat>
  <Paragraphs>207</Paragraphs>
  <Slides>32</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Tahoma</vt:lpstr>
      <vt:lpstr>Wingdings</vt:lpstr>
      <vt:lpstr>Wingdings 2</vt:lpstr>
      <vt:lpstr>Dividend</vt:lpstr>
      <vt:lpstr>PowerPoint Presentation</vt:lpstr>
      <vt:lpstr>Document Revision CONTROL (DRC)</vt:lpstr>
      <vt:lpstr>Lecture OUTLINE</vt:lpstr>
      <vt:lpstr>LECTURE OBJECTIVES</vt:lpstr>
      <vt:lpstr>Case study</vt:lpstr>
      <vt:lpstr>Case study</vt:lpstr>
      <vt:lpstr>Case study</vt:lpstr>
      <vt:lpstr>Case Study</vt:lpstr>
      <vt:lpstr>Step 1: Business Model…</vt:lpstr>
      <vt:lpstr>Step 1: Business ModeL</vt:lpstr>
      <vt:lpstr>Analysis Model Step 2: Defining system requirements… </vt:lpstr>
      <vt:lpstr>Analysis Model Step 2: Defining system requirements… </vt:lpstr>
      <vt:lpstr>Analysis Model Step 2: Defining system requirements using a UCD… </vt:lpstr>
      <vt:lpstr>Analysis Model Step 2: Defining system requirements using a TD… </vt:lpstr>
      <vt:lpstr>Analysis Model Step 2: Defining system requirements using a TD </vt:lpstr>
      <vt:lpstr>Analysis Model Step 3: Defining system requirements using a SSD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Step 4: Defining system requirements using a DCD </vt:lpstr>
      <vt:lpstr>Analysis Model </vt:lpstr>
      <vt:lpstr>How to define A HIGH-LEVEL design model?</vt:lpstr>
      <vt:lpstr>High-LEVEL DESIGN  Model Step 5: Defining ITerATIONs</vt:lpstr>
      <vt:lpstr>High-Level DESIGN  Model Step 5: Defining Iterations and INCREMENTS</vt:lpstr>
      <vt:lpstr>High-Level DESIGN  Model Step 6:  DEFINING A high-level software architectural design model according to MULTILAYERED pattern </vt:lpstr>
      <vt:lpstr>KEY TERMS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Nourchene Benayed</dc:creator>
  <cp:lastModifiedBy>Reem salem</cp:lastModifiedBy>
  <cp:revision>5</cp:revision>
  <dcterms:created xsi:type="dcterms:W3CDTF">2020-06-19T16:22:13Z</dcterms:created>
  <dcterms:modified xsi:type="dcterms:W3CDTF">2025-04-17T08:31:08Z</dcterms:modified>
</cp:coreProperties>
</file>