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191c6410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191c6410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191c6410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191c6410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91c6410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91c6410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91c6410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91c6410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191c6410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191c6410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191c6410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191c6410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191c6410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191c6410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191c6410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191c6410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191c6410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191c6410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191c6410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191c6410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191c6410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191c6410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191c6410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191c6410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191c6410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191c6410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602750"/>
            <a:ext cx="8222100" cy="14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Cyber World Ethics: Virtual and Augmented Reality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0150" y="2906602"/>
            <a:ext cx="8222100" cy="13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ETHC 303 – Computer Ethics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Name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Name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Name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Case Study – Meta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Meta (formerly Facebook) has invested significant amounts of money creating a persistent virtual world known as the Metaverse.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Ethical concerns include persistent digital surveillance of consumers in VR environments.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Targeted advertising follows people even into immersive environments, raising privacy concerns.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Prolonged use of the Metaverse can affect users' mental health by isolating them from reality.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platform has been criticized for having poor content moderation and data protection.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Ethical Frameworks for VR/AR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Ethical development of VR/AR should include clear user consent to all data collected.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Developers should be held accountable for misuse, harm, or manipulation via their websites.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Inclusive design should be employed to include people with disabilities and a broad diversity of backgrounds.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Global cooperation should be initiated to develop global standards and moral codes of practice.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Developers should design VR/AR systems with built-in safety features, including time constraints and data transparency.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Governments must create and enforce regulations based on immersive technology safety and privacy.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Users should be informed of how their data is being used and taught about responsible use of VR.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Technology companies should employ sustainable materials in production and recycle used devices to avoid e-waste.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Virtual and Augmented Reality offer powerful potential across many industries.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they raise serious challenges of ethics, society, and environmental stewardship.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technologies can harm individuals and society, unless regulated and designed ethically.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Responsible innovation is needed to make immersive technologies accessible and useful to everyone.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Madary, M., &amp; Metzinger, T. (2016). Real Virtuality: Code of Ethical Conduct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Slater, M., et al. (2020). Immersive Environment Ethics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Meta Platforms Whitepaper (2024)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Academic articles from IEEE Xplore and Google Scholar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report covers the ethical, social, and sustainability concerns of VR and AR technologies.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examines how engaging digital worlds shape user behavior, mental health, and privacy.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study utilizes case studies and academic literature to identify significant risks and propose ethical principles.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objective is to guarantee these potent technologies are properly developed and implemented.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Virtual Reality (VR) fully immerses users in a computer-created world through headsets and sensors.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Augmented Reality (AR) overlays digital information on the real world via phones or AR glasses.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Both technologies are rapidly advancing in education, healthcare, and entertainment.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 this comes a need to address ethical concerns about their long-term effect on society.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 (Part 1)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Researchers have voiced concerns about the long-term psychological effect of VR on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Studies show prolonged use of VR has a tendency to distort reality, influences emotions, and alters decision-making.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Professional ethicists believe developers should be given explicit guidelines to avoid harming users indirectly.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literature stresses that users must be made aware of the risks associated with immersive environments.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 (Part 2)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Social problems are intensified isolation, reduced empathy, and overreliance on digital technology.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 technologies can continually extract personal data without users enjoying full knowledge of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Environmental sustainability is not typically addressed in existing VR and AR literature.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a global lack of regulations to guide ethical advancement of these technologies.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Research is based on qualitative analysis of case examples and ethical concerns.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are sourced from peer-reviewed journals, technology whitepapers, and AR/VR product research.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Meta's Metaverse, Pokémon Go, and Microsoft HoloLens are case studies that are examined.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these are helpful in demonstrating real-world application and ethical issues in practice.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Ethical Implications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VR devices track sensitive data like eye movements, body movements, and emotional responses.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virtual avatars of users can be copied, stolen, or tampered with, leaving identity security concerns.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Virtual worlds can be created to subliminally influence behavior without the user's knowledge.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Excessive use of VR has been linked to anxiety, addiction, and separation from real reality.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Implications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Although VR is capable of bringing people together across the globe, it also has a tendency to strengthen physical world social withdrawal.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Advanced VR/AR equipment expands the divide between prosperous users and marginalized citizens.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Western cultural norms are integrated into digital experience at the expense of other global perspectives.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AR-based automation revolutionizes the world of work, displacing some jobs and creating others.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Sustainability Issues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VR/AR device manufacturing is dependent upon rare earth elements and high-energy production.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Operating high-end VR platforms takes a lot of power, raising carbon emissions.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majority of VR hardware is obsolete soon after, contributing to the increasing problem of electronic waste.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Few manufacturers have made efforts to design sustainable or recyclable immersive technology.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