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9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4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r>
              <a:rPr lang="pt-BR" dirty="0" smtClean="0"/>
              <a:t> Note Player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1" b="4931"/>
          <a:stretch>
            <a:fillRect/>
          </a:stretch>
        </p:blipFill>
        <p:spPr/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/>
            <a:r>
              <a:rPr lang="pt-BR" dirty="0" smtClean="0"/>
              <a:t>Rodolfo Dias</a:t>
            </a:r>
            <a:br>
              <a:rPr lang="pt-BR" dirty="0" smtClean="0"/>
            </a:br>
            <a:r>
              <a:rPr lang="pt-BR" dirty="0" smtClean="0"/>
              <a:t>Fabricio Werneck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87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de Hardware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Mini Computador RaspBerry Pi</a:t>
            </a:r>
          </a:p>
          <a:p>
            <a:r>
              <a:rPr lang="pt-BR" sz="3200" dirty="0" smtClean="0"/>
              <a:t>Placa </a:t>
            </a:r>
            <a:r>
              <a:rPr lang="pt-BR" sz="3200" dirty="0" err="1" smtClean="0"/>
              <a:t>Arduino</a:t>
            </a:r>
            <a:r>
              <a:rPr lang="pt-BR" sz="3200" dirty="0"/>
              <a:t> </a:t>
            </a:r>
            <a:r>
              <a:rPr lang="pt-BR" sz="3200" dirty="0" smtClean="0"/>
              <a:t>Uno</a:t>
            </a:r>
          </a:p>
          <a:p>
            <a:r>
              <a:rPr lang="pt-BR" sz="3200" dirty="0" err="1" smtClean="0"/>
              <a:t>Buzzer</a:t>
            </a:r>
            <a:endParaRPr lang="pt-BR" sz="3200" dirty="0" smtClean="0"/>
          </a:p>
          <a:p>
            <a:r>
              <a:rPr lang="pt-BR" sz="3200" dirty="0" smtClean="0"/>
              <a:t>Jumper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3513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Python </a:t>
            </a:r>
            <a:r>
              <a:rPr lang="pt-BR" sz="3200" dirty="0" smtClean="0"/>
              <a:t>3.5</a:t>
            </a:r>
          </a:p>
          <a:p>
            <a:r>
              <a:rPr lang="pt-BR" sz="3200" dirty="0" smtClean="0"/>
              <a:t>Linguagem C</a:t>
            </a:r>
          </a:p>
          <a:p>
            <a:r>
              <a:rPr lang="pt-BR" sz="3200" dirty="0" err="1" smtClean="0"/>
              <a:t>Telegram</a:t>
            </a:r>
            <a:r>
              <a:rPr lang="pt-BR" sz="3200" dirty="0" smtClean="0"/>
              <a:t> API</a:t>
            </a:r>
          </a:p>
          <a:p>
            <a:r>
              <a:rPr lang="pt-BR" sz="3200" dirty="0" smtClean="0"/>
              <a:t>Shell Script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5871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</a:t>
            </a:r>
            <a:r>
              <a:rPr lang="en-US" dirty="0" err="1" smtClean="0"/>
              <a:t>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Simplicidade</a:t>
            </a:r>
          </a:p>
          <a:p>
            <a:r>
              <a:rPr lang="pt-BR" sz="3200" dirty="0" smtClean="0"/>
              <a:t>Arquitetura de comunica</a:t>
            </a:r>
            <a:r>
              <a:rPr lang="en-US" sz="3200" dirty="0" smtClean="0"/>
              <a:t>ção usando um plataforma massificada</a:t>
            </a:r>
          </a:p>
          <a:p>
            <a:r>
              <a:rPr lang="en-US" sz="3200" dirty="0" smtClean="0"/>
              <a:t>Integração Raspberry Pi e Arduino</a:t>
            </a:r>
          </a:p>
          <a:p>
            <a:r>
              <a:rPr lang="en-US" sz="3200" dirty="0" smtClean="0"/>
              <a:t>Arduino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4894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/>
              <a:t>Tokenizar</a:t>
            </a:r>
            <a:r>
              <a:rPr lang="pt-BR" sz="3200" dirty="0" smtClean="0"/>
              <a:t> mensagens no </a:t>
            </a:r>
            <a:r>
              <a:rPr lang="pt-BR" sz="3200" dirty="0" err="1" smtClean="0"/>
              <a:t>Arduino</a:t>
            </a:r>
            <a:endParaRPr lang="pt-BR" sz="3200" dirty="0" smtClean="0"/>
          </a:p>
          <a:p>
            <a:r>
              <a:rPr lang="pt-BR" sz="3200" dirty="0" err="1" smtClean="0"/>
              <a:t>Raspberry</a:t>
            </a:r>
            <a:r>
              <a:rPr lang="pt-BR" sz="3200" dirty="0" smtClean="0"/>
              <a:t> Pi funcional</a:t>
            </a:r>
          </a:p>
          <a:p>
            <a:r>
              <a:rPr lang="pt-BR" sz="3200" dirty="0" smtClean="0"/>
              <a:t>Fechar ciclo de estados</a:t>
            </a:r>
            <a:r>
              <a:rPr lang="en-US" sz="3200" dirty="0" smtClean="0"/>
              <a:t> entre Telegram e </a:t>
            </a:r>
            <a:r>
              <a:rPr lang="en-US" sz="3200" dirty="0" smtClean="0"/>
              <a:t>Python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6901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m</a:t>
            </a:r>
            <a:r>
              <a:rPr lang="en-US" dirty="0" err="1" smtClean="0"/>
              <a:t>úsica</a:t>
            </a:r>
            <a:r>
              <a:rPr lang="en-US" dirty="0" smtClean="0"/>
              <a:t> e a </a:t>
            </a:r>
            <a:r>
              <a:rPr lang="en-US" dirty="0" err="1" smtClean="0"/>
              <a:t>física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679200"/>
          </a:xfrm>
        </p:spPr>
        <p:txBody>
          <a:bodyPr/>
          <a:lstStyle/>
          <a:p>
            <a:pPr algn="just"/>
            <a:r>
              <a:rPr lang="pt-BR" dirty="0" smtClean="0"/>
              <a:t>O som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vibração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propaga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forma de </a:t>
            </a:r>
            <a:r>
              <a:rPr lang="en-US" dirty="0" err="1" smtClean="0"/>
              <a:t>onda</a:t>
            </a:r>
            <a:r>
              <a:rPr lang="en-US" dirty="0" smtClean="0"/>
              <a:t> 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de um </a:t>
            </a:r>
            <a:r>
              <a:rPr lang="en-US" dirty="0" err="1" smtClean="0"/>
              <a:t>meio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a </a:t>
            </a:r>
            <a:r>
              <a:rPr lang="en-US" dirty="0" err="1" smtClean="0"/>
              <a:t>aguá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ar</a:t>
            </a:r>
            <a:r>
              <a:rPr lang="en-US" dirty="0" smtClean="0"/>
              <a:t>  para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aconteça</a:t>
            </a:r>
            <a:endParaRPr lang="en-US" dirty="0" smtClean="0"/>
          </a:p>
          <a:p>
            <a:pPr algn="just"/>
            <a:r>
              <a:rPr lang="en-US" dirty="0" smtClean="0"/>
              <a:t>As </a:t>
            </a:r>
            <a:r>
              <a:rPr lang="en-US" dirty="0" err="1" smtClean="0"/>
              <a:t>vibrações</a:t>
            </a:r>
            <a:r>
              <a:rPr lang="en-US" dirty="0" smtClean="0"/>
              <a:t> da </a:t>
            </a:r>
            <a:r>
              <a:rPr lang="en-US" dirty="0" err="1" smtClean="0"/>
              <a:t>onda</a:t>
            </a:r>
            <a:r>
              <a:rPr lang="en-US" dirty="0" smtClean="0"/>
              <a:t> </a:t>
            </a:r>
            <a:r>
              <a:rPr lang="en-US" dirty="0" err="1" smtClean="0"/>
              <a:t>sonora</a:t>
            </a:r>
            <a:r>
              <a:rPr lang="en-US" dirty="0" smtClean="0"/>
              <a:t> </a:t>
            </a:r>
            <a:r>
              <a:rPr lang="en-US" dirty="0" err="1" smtClean="0"/>
              <a:t>oscila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frequências</a:t>
            </a:r>
            <a:r>
              <a:rPr lang="en-US" dirty="0" smtClean="0"/>
              <a:t> e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frequência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dada </a:t>
            </a:r>
            <a:r>
              <a:rPr lang="en-US" dirty="0" err="1" smtClean="0"/>
              <a:t>em</a:t>
            </a:r>
            <a:r>
              <a:rPr lang="en-US" dirty="0" smtClean="0"/>
              <a:t> Hertz (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oscilações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segundo</a:t>
            </a:r>
            <a:r>
              <a:rPr lang="en-US" dirty="0" smtClean="0"/>
              <a:t>)</a:t>
            </a:r>
          </a:p>
          <a:p>
            <a:pPr algn="just"/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frequências</a:t>
            </a:r>
            <a:r>
              <a:rPr lang="en-US" dirty="0" smtClean="0"/>
              <a:t> </a:t>
            </a:r>
            <a:r>
              <a:rPr lang="en-US" dirty="0" err="1" smtClean="0"/>
              <a:t>definem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tons.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574831"/>
            <a:ext cx="6790120" cy="24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8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m</a:t>
            </a:r>
            <a:r>
              <a:rPr lang="en-US" dirty="0" err="1" smtClean="0"/>
              <a:t>úsica</a:t>
            </a:r>
            <a:r>
              <a:rPr lang="en-US" dirty="0" smtClean="0"/>
              <a:t> e a fisíca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Ent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som</a:t>
            </a:r>
            <a:r>
              <a:rPr lang="en-US" dirty="0" smtClean="0"/>
              <a:t> se </a:t>
            </a:r>
            <a:r>
              <a:rPr lang="en-US" dirty="0" err="1" smtClean="0"/>
              <a:t>propaga</a:t>
            </a:r>
            <a:r>
              <a:rPr lang="en-US" dirty="0" smtClean="0"/>
              <a:t>?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som</a:t>
            </a:r>
            <a:r>
              <a:rPr lang="en-US" dirty="0" smtClean="0"/>
              <a:t> se </a:t>
            </a:r>
            <a:r>
              <a:rPr lang="en-US" dirty="0" err="1" smtClean="0"/>
              <a:t>propaga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ondas</a:t>
            </a:r>
            <a:r>
              <a:rPr lang="en-US" dirty="0" smtClean="0"/>
              <a:t> </a:t>
            </a:r>
            <a:r>
              <a:rPr lang="en-US" dirty="0" err="1" smtClean="0"/>
              <a:t>mecânicas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pertubações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movem</a:t>
            </a:r>
            <a:r>
              <a:rPr lang="en-US" dirty="0" smtClean="0"/>
              <a:t> e </a:t>
            </a:r>
            <a:r>
              <a:rPr lang="en-US" dirty="0" err="1" smtClean="0"/>
              <a:t>carregam</a:t>
            </a:r>
            <a:r>
              <a:rPr lang="en-US" dirty="0" smtClean="0"/>
              <a:t> a </a:t>
            </a:r>
            <a:r>
              <a:rPr lang="en-US" dirty="0" err="1" smtClean="0"/>
              <a:t>energia</a:t>
            </a:r>
            <a:r>
              <a:rPr lang="en-US" dirty="0" smtClean="0"/>
              <a:t> de um </a:t>
            </a:r>
            <a:r>
              <a:rPr lang="en-US" dirty="0" err="1" smtClean="0"/>
              <a:t>lugar</a:t>
            </a:r>
            <a:r>
              <a:rPr lang="en-US" dirty="0" smtClean="0"/>
              <a:t> para outro </a:t>
            </a:r>
            <a:r>
              <a:rPr lang="en-US" dirty="0" err="1" smtClean="0"/>
              <a:t>através</a:t>
            </a:r>
            <a:r>
              <a:rPr lang="en-US" dirty="0" smtClean="0"/>
              <a:t> de um </a:t>
            </a:r>
            <a:r>
              <a:rPr lang="en-US" dirty="0" err="1" smtClean="0"/>
              <a:t>meio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alguém</a:t>
            </a:r>
            <a:r>
              <a:rPr lang="en-US" dirty="0" smtClean="0"/>
              <a:t> </a:t>
            </a:r>
            <a:r>
              <a:rPr lang="en-US" dirty="0" err="1" smtClean="0"/>
              <a:t>bater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smtClean="0"/>
              <a:t> </a:t>
            </a:r>
            <a:r>
              <a:rPr lang="en-US" smtClean="0"/>
              <a:t>porta</a:t>
            </a:r>
            <a:r>
              <a:rPr lang="en-US" dirty="0" smtClean="0"/>
              <a:t>, a </a:t>
            </a:r>
            <a:r>
              <a:rPr lang="en-US" dirty="0" err="1" smtClean="0"/>
              <a:t>batida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dá</a:t>
            </a:r>
            <a:r>
              <a:rPr lang="en-US" dirty="0" smtClean="0"/>
              <a:t> </a:t>
            </a:r>
            <a:r>
              <a:rPr lang="en-US" dirty="0" err="1" smtClean="0"/>
              <a:t>inicio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pertubação</a:t>
            </a:r>
            <a:r>
              <a:rPr lang="en-US" dirty="0" smtClean="0"/>
              <a:t>,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batida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 err="1" smtClean="0"/>
              <a:t>partículas</a:t>
            </a:r>
            <a:r>
              <a:rPr lang="en-US" dirty="0" smtClean="0"/>
              <a:t> da porta se </a:t>
            </a:r>
            <a:r>
              <a:rPr lang="en-US" dirty="0" err="1" smtClean="0"/>
              <a:t>movem</a:t>
            </a:r>
            <a:r>
              <a:rPr lang="en-US" dirty="0" smtClean="0"/>
              <a:t> e se </a:t>
            </a:r>
            <a:r>
              <a:rPr lang="en-US" dirty="0" err="1" smtClean="0"/>
              <a:t>chocam</a:t>
            </a:r>
            <a:r>
              <a:rPr lang="en-US" dirty="0" smtClean="0"/>
              <a:t> </a:t>
            </a:r>
            <a:r>
              <a:rPr lang="en-US" dirty="0" err="1" smtClean="0"/>
              <a:t>umas</a:t>
            </a:r>
            <a:r>
              <a:rPr lang="en-US" dirty="0" smtClean="0"/>
              <a:t> contra as </a:t>
            </a:r>
            <a:r>
              <a:rPr lang="en-US" dirty="0" err="1" smtClean="0"/>
              <a:t>outras</a:t>
            </a:r>
            <a:r>
              <a:rPr lang="en-US" dirty="0" smtClean="0"/>
              <a:t>, </a:t>
            </a:r>
            <a:r>
              <a:rPr lang="en-US" dirty="0" err="1" smtClean="0"/>
              <a:t>levando</a:t>
            </a:r>
            <a:r>
              <a:rPr lang="en-US" dirty="0" smtClean="0"/>
              <a:t> a </a:t>
            </a:r>
            <a:r>
              <a:rPr lang="en-US" dirty="0" err="1" smtClean="0"/>
              <a:t>energia</a:t>
            </a:r>
            <a:r>
              <a:rPr lang="en-US" dirty="0" smtClean="0"/>
              <a:t> e </a:t>
            </a:r>
            <a:r>
              <a:rPr lang="en-US" dirty="0" err="1" smtClean="0"/>
              <a:t>formando</a:t>
            </a:r>
            <a:r>
              <a:rPr lang="en-US" dirty="0" smtClean="0"/>
              <a:t> o </a:t>
            </a:r>
            <a:r>
              <a:rPr lang="en-US" dirty="0" err="1" smtClean="0"/>
              <a:t>movimento</a:t>
            </a:r>
            <a:r>
              <a:rPr lang="en-US" dirty="0" smtClean="0"/>
              <a:t>, a </a:t>
            </a:r>
            <a:r>
              <a:rPr lang="en-US" dirty="0" err="1" smtClean="0"/>
              <a:t>propagação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49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57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r>
              <a:rPr lang="pt-BR" dirty="0" smtClean="0"/>
              <a:t> Note Player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1" b="4931"/>
          <a:stretch>
            <a:fillRect/>
          </a:stretch>
        </p:blipFill>
        <p:spPr/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7" y="4026238"/>
            <a:ext cx="2072133" cy="207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Quadro</Template>
  <TotalTime>254</TotalTime>
  <Words>215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Quadro</vt:lpstr>
      <vt:lpstr>Arduino Note Player</vt:lpstr>
      <vt:lpstr>Componentes de Hardware</vt:lpstr>
      <vt:lpstr>Componentes de Software</vt:lpstr>
      <vt:lpstr>Motivação</vt:lpstr>
      <vt:lpstr>Desafios</vt:lpstr>
      <vt:lpstr>A música e a física</vt:lpstr>
      <vt:lpstr>A música e a fisíca</vt:lpstr>
      <vt:lpstr>Obrigado!</vt:lpstr>
      <vt:lpstr>Arduino Note Player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Note Player</dc:title>
  <dc:creator>RODOLFO DUARTE DIAS</dc:creator>
  <cp:lastModifiedBy>RODOLFO DUARTE DIAS</cp:lastModifiedBy>
  <cp:revision>12</cp:revision>
  <cp:lastPrinted>2016-06-14T09:53:25Z</cp:lastPrinted>
  <dcterms:created xsi:type="dcterms:W3CDTF">2016-06-14T01:42:57Z</dcterms:created>
  <dcterms:modified xsi:type="dcterms:W3CDTF">2016-06-14T12:21:37Z</dcterms:modified>
</cp:coreProperties>
</file>