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4"/>
    <p:restoredTop sz="94643"/>
  </p:normalViewPr>
  <p:slideViewPr>
    <p:cSldViewPr snapToGrid="0" snapToObjects="1">
      <p:cViewPr varScale="1">
        <p:scale>
          <a:sx n="121" d="100"/>
          <a:sy n="121" d="100"/>
        </p:scale>
        <p:origin x="19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C5428-3D85-9E43-8B06-90283AFCD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2C0FEC-E39E-F14A-8EE9-370270B24E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ED74C-51AC-1D43-A731-6B58AE47C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0A9E-D1A3-7B49-8CAC-F82BC2689F03}" type="datetimeFigureOut">
              <a:rPr lang="en-US" smtClean="0"/>
              <a:t>1/20/19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1B2C1-ECC6-B148-BD30-3FB568A2C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F1BE6-E23A-5049-A846-AD5E66237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4B2D-CC0F-F64C-A072-7A17CF61A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65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0AA44-67BF-4D4C-9AAF-B33E48439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D21325-A269-1C41-B0E0-48DF2F3353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539AC-A262-6546-9088-6D719A752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0A9E-D1A3-7B49-8CAC-F82BC2689F03}" type="datetimeFigureOut">
              <a:rPr lang="en-US" smtClean="0"/>
              <a:t>1/20/19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E3F6B-D550-024F-9C75-A8FBD8B5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F39A3-9F2E-D349-804B-1D770824C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4B2D-CC0F-F64C-A072-7A17CF61A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11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C8BC57-1A2A-7645-8DE5-F68BB66407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9AEDFA-4805-E544-A7A1-D33128B99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99470-7258-FB46-8659-3E2A91757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0A9E-D1A3-7B49-8CAC-F82BC2689F03}" type="datetimeFigureOut">
              <a:rPr lang="en-US" smtClean="0"/>
              <a:t>1/20/19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CAD1B-6ABF-FE4B-A825-5C66EE2EF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8D634-05FC-2341-AD6C-D272C2E2D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4B2D-CC0F-F64C-A072-7A17CF61A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49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4F4F5-16FA-7044-8460-66605DF5D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CFE68-5365-D046-8D0C-4A2C176CF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D5EAF-3A7E-4547-8CD8-553EC533B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0A9E-D1A3-7B49-8CAC-F82BC2689F03}" type="datetimeFigureOut">
              <a:rPr lang="en-US" smtClean="0"/>
              <a:t>1/20/19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F6CD0-2B48-9044-B231-DA6CFC0E4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171B9-23DB-F441-BDDE-B60D37CB7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4B2D-CC0F-F64C-A072-7A17CF61A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92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21543-11C2-4240-8387-E0BBC6BBC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F4466-A08F-3C4C-9BC5-12F12FDA2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48524-CAC6-BF42-977D-7F73F583E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0A9E-D1A3-7B49-8CAC-F82BC2689F03}" type="datetimeFigureOut">
              <a:rPr lang="en-US" smtClean="0"/>
              <a:t>1/20/19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63273-B234-2F4D-AFAB-710A888F3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C3355-5D2B-2F4C-929B-8A7E5BF5E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4B2D-CC0F-F64C-A072-7A17CF61A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12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18641-35CE-5846-A4B7-7A4662CB7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F7A02-DEC4-D34F-B25B-DBB7876EF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98EFB3-DD0E-2F46-B08E-701505421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6E4597-6D4D-7841-B37A-E9A4AAB8A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0A9E-D1A3-7B49-8CAC-F82BC2689F03}" type="datetimeFigureOut">
              <a:rPr lang="en-US" smtClean="0"/>
              <a:t>1/20/19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A74C75-F871-B243-84B0-19C997715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EC897-57CD-B248-B4D7-1E10BFACB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4B2D-CC0F-F64C-A072-7A17CF61A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701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C58BF-86E5-344B-9092-6CAF5866C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6F1E7-9B21-D144-AC5D-89C3C9CED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B4F99C-3CE0-204E-AC07-F952945B6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5E883B-34E9-914D-A4C4-7D45BA584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3B1540-2601-4742-B643-610BE7581F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CEFD0A-B05C-804E-BC56-42A4D6B0F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0A9E-D1A3-7B49-8CAC-F82BC2689F03}" type="datetimeFigureOut">
              <a:rPr lang="en-US" smtClean="0"/>
              <a:t>1/20/19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953096-50D5-6B4A-85A1-6FBAB8E49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1E91E6-909C-7944-92E9-C335DA653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4B2D-CC0F-F64C-A072-7A17CF61A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9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C11A5-8CA7-4F4E-9C81-7CD07EB22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976F7A-3A1A-D749-B7C6-2DF0E403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0A9E-D1A3-7B49-8CAC-F82BC2689F03}" type="datetimeFigureOut">
              <a:rPr lang="en-US" smtClean="0"/>
              <a:t>1/20/19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52E898-8BBE-6A46-AA15-7EF1DA5D0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A36311-0AF8-F241-8729-B72E75F4E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4B2D-CC0F-F64C-A072-7A17CF61A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73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4E147E-352F-734B-81E3-F3B5B4D85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0A9E-D1A3-7B49-8CAC-F82BC2689F03}" type="datetimeFigureOut">
              <a:rPr lang="en-US" smtClean="0"/>
              <a:t>1/20/19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2B340A-168C-4C4A-A1BD-FC36EE86C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B7D9EB-AD98-904A-B291-1F2F4E2A9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4B2D-CC0F-F64C-A072-7A17CF61A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282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2E1C4-A53F-9E47-AC51-442904752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89500-7F83-AB41-9D97-6586302BC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A55D5-96EB-C14B-AAB8-CAD9DE0CB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98F520-AD50-BF40-919C-0B1B0AF24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0A9E-D1A3-7B49-8CAC-F82BC2689F03}" type="datetimeFigureOut">
              <a:rPr lang="en-US" smtClean="0"/>
              <a:t>1/20/19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C30FA-1F1C-B84A-AA59-A322D883F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E2058-108A-EF43-9921-FAB144F41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4B2D-CC0F-F64C-A072-7A17CF61A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68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3ACC-5887-684E-9F19-28C74D8C0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C3D97C-3023-9E4B-AFB9-C7C00145CE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B151C6-925A-3D43-B788-1B76A1FA4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0DC9E-961F-A64A-A007-D327E7955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0A9E-D1A3-7B49-8CAC-F82BC2689F03}" type="datetimeFigureOut">
              <a:rPr lang="en-US" smtClean="0"/>
              <a:t>1/20/19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44ADDE-C2A3-D24E-B76D-449E84A71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6AD9E7-E010-A742-86A2-5A7AD000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4B2D-CC0F-F64C-A072-7A17CF61A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58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8E0352-6F5C-334E-AE03-82FD61039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8BED9-E789-7349-873E-4D2CCCB60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43E82-94C1-0646-B375-BE3880F712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30A9E-D1A3-7B49-8CAC-F82BC2689F03}" type="datetimeFigureOut">
              <a:rPr lang="en-US" smtClean="0"/>
              <a:t>1/20/19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FE45A-76DD-0343-8712-1A3ACFB080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83781-E5A3-2446-BFCE-C85BEA02A8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14B2D-CC0F-F64C-A072-7A17CF61A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80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A small wooden table&#13;&#10;&#13;&#10;Description automatically generated">
            <a:extLst>
              <a:ext uri="{FF2B5EF4-FFF2-40B4-BE49-F238E27FC236}">
                <a16:creationId xmlns:a16="http://schemas.microsoft.com/office/drawing/2014/main" id="{C291A538-F667-514D-8D84-1BBAE15C88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08" t="17083" r="16354" b="27708"/>
          <a:stretch/>
        </p:blipFill>
        <p:spPr>
          <a:xfrm>
            <a:off x="2286000" y="1385888"/>
            <a:ext cx="6257925" cy="3786188"/>
          </a:xfrm>
          <a:prstGeom prst="rect">
            <a:avLst/>
          </a:prstGeom>
        </p:spPr>
      </p:pic>
      <p:pic>
        <p:nvPicPr>
          <p:cNvPr id="27" name="Picture 26" descr="A picture containing table, indoor&#13;&#10;&#13;&#10;Description automatically generated">
            <a:extLst>
              <a:ext uri="{FF2B5EF4-FFF2-40B4-BE49-F238E27FC236}">
                <a16:creationId xmlns:a16="http://schemas.microsoft.com/office/drawing/2014/main" id="{5D7F222D-832C-AA4A-A6DD-B1F43D0F03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927" t="17083" r="26510" b="27709"/>
          <a:stretch/>
        </p:blipFill>
        <p:spPr>
          <a:xfrm>
            <a:off x="3986213" y="1171575"/>
            <a:ext cx="4257676" cy="3786188"/>
          </a:xfrm>
          <a:prstGeom prst="rect">
            <a:avLst/>
          </a:prstGeom>
        </p:spPr>
      </p:pic>
      <p:pic>
        <p:nvPicPr>
          <p:cNvPr id="29" name="Picture 28" descr="A picture containing indoor, table, sitting, floor&#13;&#10;&#13;&#10;Description automatically generated">
            <a:extLst>
              <a:ext uri="{FF2B5EF4-FFF2-40B4-BE49-F238E27FC236}">
                <a16:creationId xmlns:a16="http://schemas.microsoft.com/office/drawing/2014/main" id="{A5772B5C-7584-5147-8794-5FC7580C4B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5682" y="193675"/>
            <a:ext cx="9400635" cy="549275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5193B88-968D-7042-9971-48D17A229EBF}"/>
              </a:ext>
            </a:extLst>
          </p:cNvPr>
          <p:cNvSpPr txBox="1"/>
          <p:nvPr/>
        </p:nvSpPr>
        <p:spPr>
          <a:xfrm>
            <a:off x="3489195" y="4685586"/>
            <a:ext cx="523887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Accelerometer</a:t>
            </a:r>
            <a:endParaRPr lang="en-US" sz="36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353289-4C4D-424E-B2C1-35948C55497D}"/>
              </a:ext>
            </a:extLst>
          </p:cNvPr>
          <p:cNvCxnSpPr>
            <a:cxnSpLocks/>
          </p:cNvCxnSpPr>
          <p:nvPr/>
        </p:nvCxnSpPr>
        <p:spPr>
          <a:xfrm flipV="1">
            <a:off x="6095998" y="2792494"/>
            <a:ext cx="0" cy="2073796"/>
          </a:xfrm>
          <a:prstGeom prst="straightConnector1">
            <a:avLst/>
          </a:prstGeom>
          <a:ln w="101600">
            <a:solidFill>
              <a:schemeClr val="bg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E185AF1-10AE-3D46-9CE7-F088A1B691EF}"/>
              </a:ext>
            </a:extLst>
          </p:cNvPr>
          <p:cNvSpPr txBox="1"/>
          <p:nvPr/>
        </p:nvSpPr>
        <p:spPr>
          <a:xfrm>
            <a:off x="9890234" y="62326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638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3106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Takato MATSUMOTO</dc:creator>
  <cp:lastModifiedBy>Takato MATSUMOTO</cp:lastModifiedBy>
  <cp:revision>9</cp:revision>
  <dcterms:created xsi:type="dcterms:W3CDTF">2018-12-30T14:08:25Z</dcterms:created>
  <dcterms:modified xsi:type="dcterms:W3CDTF">2019-01-21T12:53:55Z</dcterms:modified>
</cp:coreProperties>
</file>