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/>
    <p:restoredTop sz="94643"/>
  </p:normalViewPr>
  <p:slideViewPr>
    <p:cSldViewPr snapToGrid="0" snapToObjects="1">
      <p:cViewPr>
        <p:scale>
          <a:sx n="118" d="100"/>
          <a:sy n="118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5428-3D85-9E43-8B06-90283AFCD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0FEC-E39E-F14A-8EE9-370270B2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D74C-51AC-1D43-A731-6B58AE47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B2C1-ECC6-B148-BD30-3FB568A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E6-E23A-5049-A846-AD5E6623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A44-67BF-4D4C-9AAF-B33E484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1325-A269-1C41-B0E0-48DF2F33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39AC-A262-6546-9088-6D719A75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3F6B-D550-024F-9C75-A8FBD8B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39A3-9F2E-D349-804B-1D77082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8BC57-1A2A-7645-8DE5-F68BB6640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EDFA-4805-E544-A7A1-D33128B9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9470-7258-FB46-8659-3E2A917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AD1B-6ABF-FE4B-A825-5C66EE2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D634-05FC-2341-AD6C-D272C2E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F4F5-16FA-7044-8460-66605DF5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E68-5365-D046-8D0C-4A2C176C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5EAF-3A7E-4547-8CD8-553EC533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CD0-2B48-9044-B231-DA6CFC0E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71B9-23DB-F441-BDDE-B60D37CB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543-11C2-4240-8387-E0BBC6BB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4466-A08F-3C4C-9BC5-12F12FDA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8524-CAC6-BF42-977D-7F73F583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3273-B234-2F4D-AFAB-710A888F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3355-5D2B-2F4C-929B-8A7E5BF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8641-35CE-5846-A4B7-7A4662C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7A02-DEC4-D34F-B25B-DBB7876E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EFB3-DD0E-2F46-B08E-70150542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4597-6D4D-7841-B37A-E9A4AAB8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4C75-F871-B243-84B0-19C9977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C897-57CD-B248-B4D7-1E10BFAC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58BF-86E5-344B-9092-6CAF5866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F1E7-9B21-D144-AC5D-89C3C9CE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99C-3CE0-204E-AC07-F952945B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E883B-34E9-914D-A4C4-7D45BA58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B1540-2601-4742-B643-610BE7581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EFD0A-B05C-804E-BC56-42A4D6B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53096-50D5-6B4A-85A1-6FBAB8E4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E91E6-909C-7944-92E9-C335DA6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1A5-8CA7-4F4E-9C81-7CD07EB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6F7A-3A1A-D749-B7C6-2DF0E403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E898-8BBE-6A46-AA15-7EF1DA5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6311-0AF8-F241-8729-B72E75F4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147E-352F-734B-81E3-F3B5B4D8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B340A-168C-4C4A-A1BD-FC36EE8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D9EB-AD98-904A-B291-1F2F4E2A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1C4-A53F-9E47-AC51-44290475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9500-7F83-AB41-9D97-6586302B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55D5-96EB-C14B-AAB8-CAD9DE0C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8F520-AD50-BF40-919C-0B1B0AF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30FA-1F1C-B84A-AA59-A322D883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2058-108A-EF43-9921-FAB144F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3ACC-5887-684E-9F19-28C74D8C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3D97C-3023-9E4B-AFB9-C7C00145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51C6-925A-3D43-B788-1B76A1FA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DC9E-961F-A64A-A007-D327E795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DDE-C2A3-D24E-B76D-449E84A7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D9E7-E010-A742-86A2-5A7AD000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E0352-6F5C-334E-AE03-82FD610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BED9-E789-7349-873E-4D2CCCB6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E82-94C1-0646-B375-BE3880F7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45A-76DD-0343-8712-1A3ACFB0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3781-E5A3-2446-BFCE-C85BEA02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185AF1-10AE-3D46-9CE7-F088A1B691EF}"/>
              </a:ext>
            </a:extLst>
          </p:cNvPr>
          <p:cNvSpPr txBox="1"/>
          <p:nvPr/>
        </p:nvSpPr>
        <p:spPr>
          <a:xfrm>
            <a:off x="9890234" y="6232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" name="Picture 60" descr="A picture containing table, cup, indoor, coffee&#13;&#10;&#13;&#10;Description automatically generated">
            <a:extLst>
              <a:ext uri="{FF2B5EF4-FFF2-40B4-BE49-F238E27FC236}">
                <a16:creationId xmlns:a16="http://schemas.microsoft.com/office/drawing/2014/main" id="{1D7CF723-1935-514B-B42A-4679641B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86" y="1183821"/>
            <a:ext cx="4241800" cy="37719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19630A-1CC8-0149-A0C5-8937B79D2BF8}"/>
              </a:ext>
            </a:extLst>
          </p:cNvPr>
          <p:cNvCxnSpPr>
            <a:cxnSpLocks/>
          </p:cNvCxnSpPr>
          <p:nvPr/>
        </p:nvCxnSpPr>
        <p:spPr>
          <a:xfrm>
            <a:off x="4463143" y="1770294"/>
            <a:ext cx="664028" cy="2007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931528-F811-E04D-B579-29820789E914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5856516" y="4245429"/>
            <a:ext cx="1050470" cy="17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0EC309C-666D-C940-A9FA-6E8D52ECFCF1}"/>
              </a:ext>
            </a:extLst>
          </p:cNvPr>
          <p:cNvSpPr txBox="1"/>
          <p:nvPr/>
        </p:nvSpPr>
        <p:spPr>
          <a:xfrm>
            <a:off x="5769429" y="4415909"/>
            <a:ext cx="227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Phototransistor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40E938-7193-5A44-B41B-1552FC8DB128}"/>
              </a:ext>
            </a:extLst>
          </p:cNvPr>
          <p:cNvSpPr txBox="1"/>
          <p:nvPr/>
        </p:nvSpPr>
        <p:spPr>
          <a:xfrm>
            <a:off x="4103914" y="1247074"/>
            <a:ext cx="102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4506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Takato MATSUMOTO</dc:creator>
  <cp:lastModifiedBy>Takato MATSUMOTO</cp:lastModifiedBy>
  <cp:revision>17</cp:revision>
  <dcterms:created xsi:type="dcterms:W3CDTF">2018-12-30T14:08:25Z</dcterms:created>
  <dcterms:modified xsi:type="dcterms:W3CDTF">2019-01-27T18:26:03Z</dcterms:modified>
</cp:coreProperties>
</file>