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561"/>
    <a:srgbClr val="50A6E5"/>
    <a:srgbClr val="E45A78"/>
    <a:srgbClr val="DD4141"/>
    <a:srgbClr val="DB254C"/>
    <a:srgbClr val="E14B6B"/>
    <a:srgbClr val="202626"/>
    <a:srgbClr val="FFCC00"/>
    <a:srgbClr val="C0B5BD"/>
    <a:srgbClr val="A3C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D6A3A-EA26-45E9-9700-9BB71B536542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00ED8-5058-4991-9F35-6A3D67E07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00ED8-5058-4991-9F35-6A3D67E07B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1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5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2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9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6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5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E4D7-4A0F-4B7E-BA2E-E67DB1F3E66C}" type="datetimeFigureOut">
              <a:rPr lang="zh-CN" altLang="en-US" smtClean="0"/>
              <a:t>2013-9-30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64EF-2F3D-4BD0-AA26-3C88FAC8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481">
              <a:schemeClr val="bg1"/>
            </a:gs>
            <a:gs pos="39000">
              <a:schemeClr val="bg1"/>
            </a:gs>
            <a:gs pos="9000">
              <a:schemeClr val="bg2"/>
            </a:gs>
            <a:gs pos="100000">
              <a:schemeClr val="bg2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1142" y="5032311"/>
            <a:ext cx="6106166" cy="432048"/>
            <a:chOff x="482058" y="3242004"/>
            <a:chExt cx="6106166" cy="432048"/>
          </a:xfrm>
        </p:grpSpPr>
        <p:sp>
          <p:nvSpPr>
            <p:cNvPr id="4" name="圆角矩形 3"/>
            <p:cNvSpPr/>
            <p:nvPr/>
          </p:nvSpPr>
          <p:spPr>
            <a:xfrm>
              <a:off x="583094" y="3284984"/>
              <a:ext cx="6005130" cy="360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gradFill>
                <a:gsLst>
                  <a:gs pos="9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88900" dist="38100" dir="16200000">
                <a:schemeClr val="bg1">
                  <a:lumMod val="50000"/>
                  <a:alpha val="3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2058" y="3242004"/>
              <a:ext cx="3391914" cy="432048"/>
            </a:xfrm>
            <a:prstGeom prst="roundRect">
              <a:avLst>
                <a:gd name="adj" fmla="val 50000"/>
              </a:avLst>
            </a:prstGeom>
            <a:gradFill>
              <a:gsLst>
                <a:gs pos="9000">
                  <a:srgbClr val="DFF6DA"/>
                </a:gs>
                <a:gs pos="100000">
                  <a:srgbClr val="A3C284"/>
                </a:gs>
              </a:gsLst>
              <a:lin ang="5400000" scaled="0"/>
            </a:gra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26108" y="4365104"/>
            <a:ext cx="206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Loading……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7116" y="5646172"/>
            <a:ext cx="424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anose="03000502000000000000" pitchFamily="66" charset="-122"/>
                <a:ea typeface="方正兰亭黑_YS_GB18030" panose="03000502000000000000" pitchFamily="66" charset="-122"/>
              </a:rPr>
              <a:t>为了完成您的愿望，任何的等待都是值得的。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黑_YS_GB18030" panose="03000502000000000000" pitchFamily="66" charset="-122"/>
              <a:ea typeface="方正兰亭黑_YS_GB18030" panose="03000502000000000000" pitchFamily="66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77637" y="1618230"/>
            <a:ext cx="2643586" cy="881652"/>
            <a:chOff x="3067089" y="1936877"/>
            <a:chExt cx="2643586" cy="881652"/>
          </a:xfrm>
        </p:grpSpPr>
        <p:sp>
          <p:nvSpPr>
            <p:cNvPr id="13" name="TextBox 12"/>
            <p:cNvSpPr txBox="1"/>
            <p:nvPr/>
          </p:nvSpPr>
          <p:spPr>
            <a:xfrm>
              <a:off x="3067089" y="1936877"/>
              <a:ext cx="2426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YS_GB18030" panose="03000502000000000000" pitchFamily="66" charset="-122"/>
                  <a:ea typeface="方正兰亭黑_YS_GB18030" panose="03000502000000000000" pitchFamily="66" charset="-122"/>
                </a:rPr>
                <a:t>锐普</a:t>
              </a:r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YS_GB18030" panose="03000502000000000000" pitchFamily="66" charset="-122"/>
                  <a:ea typeface="方正兰亭黑_YS_GB18030" panose="03000502000000000000" pitchFamily="66" charset="-122"/>
                </a:rPr>
                <a:t>PPT</a:t>
              </a:r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YS_GB18030" panose="03000502000000000000" pitchFamily="66" charset="-122"/>
                  <a:ea typeface="方正兰亭黑_YS_GB18030" panose="03000502000000000000" pitchFamily="66" charset="-122"/>
                </a:rPr>
                <a:t>论坛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anose="03000502000000000000" pitchFamily="66" charset="-122"/>
                <a:ea typeface="方正兰亭黑_YS_GB18030" panose="03000502000000000000" pitchFamily="66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5373" y="2479975"/>
              <a:ext cx="1845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YS_GB18030" panose="03000502000000000000" pitchFamily="66" charset="-122"/>
                  <a:ea typeface="方正兰亭黑_YS_GB18030" panose="03000502000000000000" pitchFamily="66" charset="-122"/>
                </a:rPr>
                <a:t>——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YS_GB18030" panose="03000502000000000000" pitchFamily="66" charset="-122"/>
                  <a:ea typeface="方正兰亭黑_YS_GB18030" panose="03000502000000000000" pitchFamily="66" charset="-122"/>
                </a:rPr>
                <a:t>专注于精品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anose="03000502000000000000" pitchFamily="66" charset="-122"/>
                <a:ea typeface="方正兰亭黑_YS_GB18030" panose="03000502000000000000" pitchFamily="66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187625" y="-1262550083"/>
            <a:ext cx="424751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077456" y="2581409"/>
            <a:ext cx="7056721" cy="19615"/>
            <a:chOff x="827584" y="5805264"/>
            <a:chExt cx="7056721" cy="19615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827584" y="5805264"/>
              <a:ext cx="7056721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27584" y="5824879"/>
              <a:ext cx="7056721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5"/>
          <a:stretch/>
        </p:blipFill>
        <p:spPr bwMode="auto">
          <a:xfrm>
            <a:off x="3757246" y="0"/>
            <a:ext cx="1749425" cy="288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7647" y="7389440"/>
            <a:ext cx="5315294" cy="530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3824880" y="1190229"/>
            <a:ext cx="1584176" cy="1584176"/>
          </a:xfrm>
          <a:prstGeom prst="ellipse">
            <a:avLst/>
          </a:prstGeom>
          <a:solidFill>
            <a:schemeClr val="bg1"/>
          </a:solidFill>
          <a:ln w="3175">
            <a:gradFill>
              <a:gsLst>
                <a:gs pos="33000">
                  <a:schemeClr val="bg1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</a:ln>
          <a:effectLst>
            <a:outerShdw blurRad="635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364602" y="4064541"/>
            <a:ext cx="1265929" cy="1265929"/>
            <a:chOff x="5004048" y="3459215"/>
            <a:chExt cx="1265929" cy="1265929"/>
          </a:xfrm>
        </p:grpSpPr>
        <p:sp>
          <p:nvSpPr>
            <p:cNvPr id="6" name="椭圆 5"/>
            <p:cNvSpPr/>
            <p:nvPr/>
          </p:nvSpPr>
          <p:spPr>
            <a:xfrm>
              <a:off x="5004048" y="3459215"/>
              <a:ext cx="1265929" cy="1265929"/>
            </a:xfrm>
            <a:prstGeom prst="ellipse">
              <a:avLst/>
            </a:prstGeom>
            <a:gradFill>
              <a:gsLst>
                <a:gs pos="76000">
                  <a:srgbClr val="C8C8C8"/>
                </a:gs>
                <a:gs pos="100000">
                  <a:srgbClr val="E5E5E5"/>
                </a:gs>
              </a:gsLst>
              <a:lin ang="5400000" scaled="0"/>
            </a:gradFill>
            <a:ln w="3175">
              <a:gradFill>
                <a:gsLst>
                  <a:gs pos="0">
                    <a:schemeClr val="tx1">
                      <a:lumMod val="50000"/>
                      <a:lumOff val="50000"/>
                      <a:alpha val="30000"/>
                    </a:schemeClr>
                  </a:gs>
                  <a:gs pos="47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63500" dist="50800" dir="16200000">
                <a:schemeClr val="tx1">
                  <a:lumMod val="50000"/>
                  <a:lumOff val="50000"/>
                  <a:alpha val="2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132956" y="358812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3175">
              <a:gradFill>
                <a:gsLst>
                  <a:gs pos="75000">
                    <a:schemeClr val="bg1">
                      <a:lumMod val="50000"/>
                    </a:schemeClr>
                  </a:gs>
                  <a:gs pos="26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381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15860" y="4064541"/>
            <a:ext cx="1265929" cy="1265929"/>
            <a:chOff x="5004048" y="3459215"/>
            <a:chExt cx="1265929" cy="1265929"/>
          </a:xfrm>
        </p:grpSpPr>
        <p:sp>
          <p:nvSpPr>
            <p:cNvPr id="24" name="椭圆 23"/>
            <p:cNvSpPr/>
            <p:nvPr/>
          </p:nvSpPr>
          <p:spPr>
            <a:xfrm>
              <a:off x="5004048" y="3459215"/>
              <a:ext cx="1265929" cy="1265929"/>
            </a:xfrm>
            <a:prstGeom prst="ellipse">
              <a:avLst/>
            </a:prstGeom>
            <a:gradFill>
              <a:gsLst>
                <a:gs pos="76000">
                  <a:srgbClr val="C8C8C8"/>
                </a:gs>
                <a:gs pos="100000">
                  <a:srgbClr val="E5E5E5"/>
                </a:gs>
              </a:gsLst>
              <a:lin ang="5400000" scaled="0"/>
            </a:gradFill>
            <a:ln w="3175">
              <a:gradFill>
                <a:gsLst>
                  <a:gs pos="0">
                    <a:schemeClr val="tx1">
                      <a:lumMod val="50000"/>
                      <a:lumOff val="50000"/>
                      <a:alpha val="30000"/>
                    </a:schemeClr>
                  </a:gs>
                  <a:gs pos="47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63500" dist="50800" dir="16200000">
                <a:schemeClr val="tx1">
                  <a:lumMod val="50000"/>
                  <a:lumOff val="50000"/>
                  <a:alpha val="2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32956" y="358812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3175">
              <a:gradFill>
                <a:gsLst>
                  <a:gs pos="75000">
                    <a:schemeClr val="bg1">
                      <a:lumMod val="50000"/>
                    </a:schemeClr>
                  </a:gs>
                  <a:gs pos="26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381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67118" y="4064541"/>
            <a:ext cx="1265929" cy="1265929"/>
            <a:chOff x="5004048" y="3459215"/>
            <a:chExt cx="1265929" cy="1265929"/>
          </a:xfrm>
        </p:grpSpPr>
        <p:sp>
          <p:nvSpPr>
            <p:cNvPr id="27" name="椭圆 26"/>
            <p:cNvSpPr/>
            <p:nvPr/>
          </p:nvSpPr>
          <p:spPr>
            <a:xfrm>
              <a:off x="5004048" y="3459215"/>
              <a:ext cx="1265929" cy="1265929"/>
            </a:xfrm>
            <a:prstGeom prst="ellipse">
              <a:avLst/>
            </a:prstGeom>
            <a:gradFill>
              <a:gsLst>
                <a:gs pos="76000">
                  <a:srgbClr val="C8C8C8"/>
                </a:gs>
                <a:gs pos="100000">
                  <a:srgbClr val="E5E5E5"/>
                </a:gs>
              </a:gsLst>
              <a:lin ang="5400000" scaled="0"/>
            </a:gradFill>
            <a:ln w="3175">
              <a:gradFill>
                <a:gsLst>
                  <a:gs pos="0">
                    <a:schemeClr val="tx1">
                      <a:lumMod val="50000"/>
                      <a:lumOff val="50000"/>
                      <a:alpha val="30000"/>
                    </a:schemeClr>
                  </a:gs>
                  <a:gs pos="47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63500" dist="50800" dir="16200000">
                <a:schemeClr val="tx1">
                  <a:lumMod val="50000"/>
                  <a:lumOff val="50000"/>
                  <a:alpha val="2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132956" y="358812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3175">
              <a:gradFill>
                <a:gsLst>
                  <a:gs pos="75000">
                    <a:schemeClr val="bg1">
                      <a:lumMod val="50000"/>
                    </a:schemeClr>
                  </a:gs>
                  <a:gs pos="26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381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18376" y="4064541"/>
            <a:ext cx="1265929" cy="1265929"/>
            <a:chOff x="5004048" y="3459215"/>
            <a:chExt cx="1265929" cy="1265929"/>
          </a:xfrm>
        </p:grpSpPr>
        <p:sp>
          <p:nvSpPr>
            <p:cNvPr id="30" name="椭圆 29"/>
            <p:cNvSpPr/>
            <p:nvPr/>
          </p:nvSpPr>
          <p:spPr>
            <a:xfrm>
              <a:off x="5004048" y="3459215"/>
              <a:ext cx="1265929" cy="1265929"/>
            </a:xfrm>
            <a:prstGeom prst="ellipse">
              <a:avLst/>
            </a:prstGeom>
            <a:gradFill>
              <a:gsLst>
                <a:gs pos="76000">
                  <a:srgbClr val="C8C8C8"/>
                </a:gs>
                <a:gs pos="100000">
                  <a:srgbClr val="E5E5E5"/>
                </a:gs>
              </a:gsLst>
              <a:lin ang="5400000" scaled="0"/>
            </a:gradFill>
            <a:ln w="3175">
              <a:gradFill>
                <a:gsLst>
                  <a:gs pos="0">
                    <a:schemeClr val="tx1">
                      <a:lumMod val="50000"/>
                      <a:lumOff val="50000"/>
                      <a:alpha val="30000"/>
                    </a:schemeClr>
                  </a:gs>
                  <a:gs pos="47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63500" dist="50800" dir="16200000">
                <a:schemeClr val="tx1">
                  <a:lumMod val="50000"/>
                  <a:lumOff val="50000"/>
                  <a:alpha val="2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32956" y="358812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3175">
              <a:gradFill>
                <a:gsLst>
                  <a:gs pos="75000">
                    <a:schemeClr val="bg1">
                      <a:lumMod val="50000"/>
                    </a:schemeClr>
                  </a:gs>
                  <a:gs pos="26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381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11870" y="4459554"/>
            <a:ext cx="410018" cy="412141"/>
            <a:chOff x="5261934" y="4409014"/>
            <a:chExt cx="526630" cy="529357"/>
          </a:xfrm>
        </p:grpSpPr>
        <p:sp>
          <p:nvSpPr>
            <p:cNvPr id="10" name="矩形 9"/>
            <p:cNvSpPr/>
            <p:nvPr/>
          </p:nvSpPr>
          <p:spPr>
            <a:xfrm>
              <a:off x="5261934" y="4456639"/>
              <a:ext cx="152943" cy="152943"/>
            </a:xfrm>
            <a:prstGeom prst="rect">
              <a:avLst/>
            </a:prstGeom>
            <a:solidFill>
              <a:srgbClr val="F5872F"/>
            </a:solidFill>
            <a:ln w="127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23611" y="4456639"/>
              <a:ext cx="152943" cy="152943"/>
            </a:xfrm>
            <a:prstGeom prst="rect">
              <a:avLst/>
            </a:prstGeom>
            <a:solidFill>
              <a:srgbClr val="F5872F"/>
            </a:solidFill>
            <a:ln w="127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35621" y="4409014"/>
              <a:ext cx="152943" cy="152943"/>
            </a:xfrm>
            <a:prstGeom prst="rect">
              <a:avLst/>
            </a:prstGeom>
            <a:solidFill>
              <a:srgbClr val="F5872F"/>
            </a:solidFill>
            <a:ln w="127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261934" y="4621034"/>
              <a:ext cx="479005" cy="152943"/>
              <a:chOff x="1212092" y="1759763"/>
              <a:chExt cx="958010" cy="30588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212092" y="1759763"/>
                <a:ext cx="305886" cy="305886"/>
              </a:xfrm>
              <a:prstGeom prst="rect">
                <a:avLst/>
              </a:prstGeom>
              <a:solidFill>
                <a:srgbClr val="F5872F"/>
              </a:solidFill>
              <a:ln w="127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535445" y="1759763"/>
                <a:ext cx="305886" cy="305886"/>
              </a:xfrm>
              <a:prstGeom prst="rect">
                <a:avLst/>
              </a:prstGeom>
              <a:solidFill>
                <a:srgbClr val="F5872F"/>
              </a:solidFill>
              <a:ln w="127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64216" y="1759763"/>
                <a:ext cx="305886" cy="305886"/>
              </a:xfrm>
              <a:prstGeom prst="rect">
                <a:avLst/>
              </a:prstGeom>
              <a:solidFill>
                <a:srgbClr val="F5872F"/>
              </a:solidFill>
              <a:ln w="127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261934" y="4785428"/>
              <a:ext cx="479005" cy="152943"/>
              <a:chOff x="1212092" y="1759763"/>
              <a:chExt cx="958010" cy="30588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12092" y="1759763"/>
                <a:ext cx="305886" cy="305886"/>
              </a:xfrm>
              <a:prstGeom prst="rect">
                <a:avLst/>
              </a:prstGeom>
              <a:solidFill>
                <a:srgbClr val="F5872F"/>
              </a:solidFill>
              <a:ln w="127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535445" y="1759763"/>
                <a:ext cx="305886" cy="305886"/>
              </a:xfrm>
              <a:prstGeom prst="rect">
                <a:avLst/>
              </a:prstGeom>
              <a:solidFill>
                <a:srgbClr val="F5872F"/>
              </a:solidFill>
              <a:ln w="127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64216" y="1759763"/>
                <a:ext cx="305886" cy="305886"/>
              </a:xfrm>
              <a:prstGeom prst="rect">
                <a:avLst/>
              </a:prstGeom>
              <a:solidFill>
                <a:srgbClr val="F5872F"/>
              </a:solidFill>
              <a:ln w="127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744638" y="4459554"/>
            <a:ext cx="521910" cy="481732"/>
            <a:chOff x="1763688" y="4459554"/>
            <a:chExt cx="521910" cy="481732"/>
          </a:xfrm>
        </p:grpSpPr>
        <p:sp>
          <p:nvSpPr>
            <p:cNvPr id="13" name="圆角矩形 12"/>
            <p:cNvSpPr/>
            <p:nvPr/>
          </p:nvSpPr>
          <p:spPr>
            <a:xfrm>
              <a:off x="1763688" y="4459554"/>
              <a:ext cx="521910" cy="481732"/>
            </a:xfrm>
            <a:prstGeom prst="roundRect">
              <a:avLst/>
            </a:prstGeom>
            <a:noFill/>
            <a:ln>
              <a:solidFill>
                <a:srgbClr val="50A6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808785" y="4501204"/>
              <a:ext cx="429188" cy="396148"/>
            </a:xfrm>
            <a:prstGeom prst="roundRect">
              <a:avLst/>
            </a:prstGeom>
            <a:solidFill>
              <a:srgbClr val="50A6E5"/>
            </a:solidFill>
            <a:ln>
              <a:solidFill>
                <a:srgbClr val="50A6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五角星 34"/>
            <p:cNvSpPr/>
            <p:nvPr/>
          </p:nvSpPr>
          <p:spPr>
            <a:xfrm>
              <a:off x="1880627" y="4541264"/>
              <a:ext cx="288032" cy="28803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448702" y="4459554"/>
            <a:ext cx="600244" cy="481732"/>
            <a:chOff x="3448702" y="4519092"/>
            <a:chExt cx="600244" cy="396148"/>
          </a:xfrm>
        </p:grpSpPr>
        <p:sp>
          <p:nvSpPr>
            <p:cNvPr id="54" name="圆角矩形 53"/>
            <p:cNvSpPr/>
            <p:nvPr/>
          </p:nvSpPr>
          <p:spPr>
            <a:xfrm>
              <a:off x="3448702" y="4519092"/>
              <a:ext cx="600244" cy="396148"/>
            </a:xfrm>
            <a:prstGeom prst="roundRect">
              <a:avLst/>
            </a:prstGeom>
            <a:solidFill>
              <a:srgbClr val="9DD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535313" y="4703313"/>
              <a:ext cx="432048" cy="741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813814" y="4802630"/>
              <a:ext cx="153547" cy="474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535313" y="4593260"/>
              <a:ext cx="432048" cy="741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15054699">
            <a:off x="6933413" y="4441248"/>
            <a:ext cx="680230" cy="606419"/>
            <a:chOff x="7507258" y="3020633"/>
            <a:chExt cx="680230" cy="60641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761" t="22212" r="-1"/>
            <a:stretch/>
          </p:blipFill>
          <p:spPr bwMode="auto">
            <a:xfrm>
              <a:off x="7507258" y="3157797"/>
              <a:ext cx="680230" cy="469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516"/>
            <a:stretch/>
          </p:blipFill>
          <p:spPr bwMode="auto">
            <a:xfrm>
              <a:off x="7582680" y="3020633"/>
              <a:ext cx="603250" cy="14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4000146" y="1819729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YS_GB18030" panose="03000502000000000000" pitchFamily="66" charset="-122"/>
                <a:ea typeface="方正兰亭黑_YS_GB18030" panose="03000502000000000000" pitchFamily="66" charset="-122"/>
              </a:rPr>
              <a:t>目录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方正兰亭黑_YS_GB18030" panose="03000502000000000000" pitchFamily="66" charset="-122"/>
              <a:ea typeface="方正兰亭黑_YS_GB18030" panose="03000502000000000000" pitchFamily="66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27955" y="2234345"/>
            <a:ext cx="1494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" name="十角星 59"/>
          <p:cNvSpPr/>
          <p:nvPr/>
        </p:nvSpPr>
        <p:spPr>
          <a:xfrm>
            <a:off x="4922010" y="2071361"/>
            <a:ext cx="167082" cy="167082"/>
          </a:xfrm>
          <a:prstGeom prst="star10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03809" y="5805264"/>
            <a:ext cx="7056721" cy="19615"/>
            <a:chOff x="827584" y="5805264"/>
            <a:chExt cx="7056721" cy="19615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27584" y="5805264"/>
              <a:ext cx="70567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27584" y="5824879"/>
              <a:ext cx="7056721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657477" y="5465722"/>
            <a:ext cx="9102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TITE1</a:t>
            </a:r>
            <a:endParaRPr lang="en-US" altLang="zh-CN" sz="105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27149" y="5458028"/>
            <a:ext cx="910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TITE1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96821" y="5458028"/>
            <a:ext cx="910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TITE1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66492" y="5458028"/>
            <a:ext cx="910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TITE1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57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任意多边形 2065"/>
          <p:cNvSpPr/>
          <p:nvPr/>
        </p:nvSpPr>
        <p:spPr>
          <a:xfrm>
            <a:off x="1335313" y="0"/>
            <a:ext cx="7881258" cy="6923314"/>
          </a:xfrm>
          <a:custGeom>
            <a:avLst/>
            <a:gdLst>
              <a:gd name="connsiteX0" fmla="*/ 7881258 w 7881258"/>
              <a:gd name="connsiteY0" fmla="*/ 0 h 6923314"/>
              <a:gd name="connsiteX1" fmla="*/ 3439886 w 7881258"/>
              <a:gd name="connsiteY1" fmla="*/ 14514 h 6923314"/>
              <a:gd name="connsiteX2" fmla="*/ 0 w 7881258"/>
              <a:gd name="connsiteY2" fmla="*/ 6923314 h 6923314"/>
              <a:gd name="connsiteX3" fmla="*/ 7852229 w 7881258"/>
              <a:gd name="connsiteY3" fmla="*/ 6865257 h 6923314"/>
              <a:gd name="connsiteX4" fmla="*/ 7881258 w 7881258"/>
              <a:gd name="connsiteY4" fmla="*/ 0 h 692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1258" h="6923314">
                <a:moveTo>
                  <a:pt x="7881258" y="0"/>
                </a:moveTo>
                <a:lnTo>
                  <a:pt x="3439886" y="14514"/>
                </a:lnTo>
                <a:lnTo>
                  <a:pt x="0" y="6923314"/>
                </a:lnTo>
                <a:lnTo>
                  <a:pt x="7852229" y="6865257"/>
                </a:lnTo>
                <a:lnTo>
                  <a:pt x="78812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8" name="任意多边形 2067"/>
          <p:cNvSpPr/>
          <p:nvPr/>
        </p:nvSpPr>
        <p:spPr>
          <a:xfrm>
            <a:off x="-43543" y="0"/>
            <a:ext cx="4833257" cy="6923314"/>
          </a:xfrm>
          <a:custGeom>
            <a:avLst/>
            <a:gdLst>
              <a:gd name="connsiteX0" fmla="*/ 29029 w 4833257"/>
              <a:gd name="connsiteY0" fmla="*/ 0 h 6923314"/>
              <a:gd name="connsiteX1" fmla="*/ 4833257 w 4833257"/>
              <a:gd name="connsiteY1" fmla="*/ 14514 h 6923314"/>
              <a:gd name="connsiteX2" fmla="*/ 1364343 w 4833257"/>
              <a:gd name="connsiteY2" fmla="*/ 6923314 h 6923314"/>
              <a:gd name="connsiteX3" fmla="*/ 0 w 4833257"/>
              <a:gd name="connsiteY3" fmla="*/ 6908800 h 6923314"/>
              <a:gd name="connsiteX4" fmla="*/ 29029 w 4833257"/>
              <a:gd name="connsiteY4" fmla="*/ 0 h 692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257" h="6923314">
                <a:moveTo>
                  <a:pt x="29029" y="0"/>
                </a:moveTo>
                <a:lnTo>
                  <a:pt x="4833257" y="14514"/>
                </a:lnTo>
                <a:lnTo>
                  <a:pt x="1364343" y="6923314"/>
                </a:lnTo>
                <a:lnTo>
                  <a:pt x="0" y="6908800"/>
                </a:lnTo>
                <a:lnTo>
                  <a:pt x="2902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-9308" y="3178288"/>
            <a:ext cx="5193138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-14514" y="3626030"/>
            <a:ext cx="5193138" cy="216024"/>
          </a:xfrm>
          <a:prstGeom prst="roundRect">
            <a:avLst/>
          </a:prstGeom>
          <a:solidFill>
            <a:srgbClr val="E45A7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-16608" y="4043082"/>
            <a:ext cx="5193138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433032" y="4043082"/>
            <a:ext cx="3765937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36096" y="-1755576"/>
            <a:ext cx="2736304" cy="1107995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71400" dirty="0" smtClean="0">
                <a:ln w="25400">
                  <a:gradFill flip="none" rotWithShape="1"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25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  <a:tileRect/>
                  </a:gra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71400" dirty="0">
              <a:ln w="25400">
                <a:gradFill flip="none" rotWithShape="1"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25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48" name="组合 2047"/>
          <p:cNvGrpSpPr/>
          <p:nvPr/>
        </p:nvGrpSpPr>
        <p:grpSpPr>
          <a:xfrm>
            <a:off x="2987824" y="3501008"/>
            <a:ext cx="5328592" cy="2628292"/>
            <a:chOff x="2838267" y="3626030"/>
            <a:chExt cx="5328592" cy="2628292"/>
          </a:xfr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</p:grpSpPr>
        <p:sp>
          <p:nvSpPr>
            <p:cNvPr id="27" name="圆角矩形 26"/>
            <p:cNvSpPr/>
            <p:nvPr/>
          </p:nvSpPr>
          <p:spPr>
            <a:xfrm>
              <a:off x="2838267" y="3626030"/>
              <a:ext cx="5328592" cy="2628292"/>
            </a:xfrm>
            <a:prstGeom prst="round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3000">
                  <a:schemeClr val="tx1">
                    <a:lumMod val="75000"/>
                    <a:lumOff val="25000"/>
                  </a:schemeClr>
                </a:gs>
              </a:gsLst>
              <a:lin ang="16200000" scaled="1"/>
            </a:gradFill>
            <a:ln w="952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70000">
                    <a:schemeClr val="tx1">
                      <a:lumMod val="85000"/>
                      <a:lumOff val="15000"/>
                    </a:schemeClr>
                  </a:gs>
                  <a:gs pos="13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</a:ln>
            <a:effectLst>
              <a:innerShdw blurRad="63500" dist="50800" dir="1620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4291" y="3857033"/>
              <a:ext cx="2261883" cy="80021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TEXT HERE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-507990" y="-2298876"/>
            <a:ext cx="4454009" cy="11079956"/>
            <a:chOff x="6581086" y="1242675"/>
            <a:chExt cx="2552209" cy="9284095"/>
          </a:xfrm>
        </p:grpSpPr>
        <p:sp>
          <p:nvSpPr>
            <p:cNvPr id="12" name="TextBox 11"/>
            <p:cNvSpPr txBox="1"/>
            <p:nvPr/>
          </p:nvSpPr>
          <p:spPr>
            <a:xfrm>
              <a:off x="6581086" y="1242675"/>
              <a:ext cx="1944216" cy="928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1400" dirty="0" smtClean="0">
                  <a:ln w="38100">
                    <a:gradFill flip="none" rotWithShape="1">
                      <a:gsLst>
                        <a:gs pos="76000">
                          <a:schemeClr val="bg2"/>
                        </a:gs>
                        <a:gs pos="100000">
                          <a:schemeClr val="bg1">
                            <a:lumMod val="65000"/>
                          </a:schemeClr>
                        </a:gs>
                        <a:gs pos="2000">
                          <a:schemeClr val="bg1"/>
                        </a:gs>
                        <a:gs pos="38000">
                          <a:schemeClr val="bg1">
                            <a:lumMod val="75000"/>
                            <a:alpha val="37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2"/>
                  </a:solidFill>
                  <a:effectLst>
                    <a:outerShdw blurRad="50800" dist="38100" dir="5400000" algn="t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71400" dirty="0">
                <a:ln w="38100">
                  <a:gradFill flip="none" rotWithShape="1">
                    <a:gsLst>
                      <a:gs pos="76000">
                        <a:schemeClr val="bg2"/>
                      </a:gs>
                      <a:gs pos="100000">
                        <a:schemeClr val="bg1">
                          <a:lumMod val="65000"/>
                        </a:schemeClr>
                      </a:gs>
                      <a:gs pos="2000">
                        <a:schemeClr val="bg1"/>
                      </a:gs>
                      <a:gs pos="38000">
                        <a:schemeClr val="bg1">
                          <a:lumMod val="75000"/>
                          <a:alpha val="37000"/>
                        </a:schemeClr>
                      </a:gs>
                    </a:gsLst>
                    <a:lin ang="2700000" scaled="1"/>
                    <a:tileRect/>
                  </a:gradFill>
                </a:ln>
                <a:solidFill>
                  <a:schemeClr val="bg2"/>
                </a:solidFill>
                <a:effectLst>
                  <a:outerShdw blurRad="50800" dist="38100" dir="5400000" algn="t" rotWithShape="0">
                    <a:schemeClr val="bg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680308" y="5004316"/>
              <a:ext cx="900100" cy="1224136"/>
            </a:xfrm>
            <a:prstGeom prst="ellipse">
              <a:avLst/>
            </a:prstGeom>
            <a:solidFill>
              <a:schemeClr val="bg2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3065" y="4404255"/>
              <a:ext cx="576214" cy="783651"/>
            </a:xfrm>
            <a:prstGeom prst="ellipse">
              <a:avLst/>
            </a:prstGeom>
            <a:solidFill>
              <a:schemeClr val="bg2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103143" y="7022096"/>
              <a:ext cx="900100" cy="1224136"/>
            </a:xfrm>
            <a:prstGeom prst="ellipse">
              <a:avLst/>
            </a:prstGeom>
            <a:solidFill>
              <a:schemeClr val="bg2">
                <a:alpha val="53000"/>
              </a:schemeClr>
            </a:solidFill>
            <a:ln>
              <a:noFill/>
            </a:ln>
            <a:effectLst>
              <a:glow rad="139700">
                <a:schemeClr val="bg2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31518" y="3405721"/>
              <a:ext cx="540060" cy="797058"/>
            </a:xfrm>
            <a:prstGeom prst="ellipse">
              <a:avLst/>
            </a:prstGeom>
            <a:solidFill>
              <a:schemeClr val="bg2">
                <a:alpha val="53000"/>
              </a:schemeClr>
            </a:solidFill>
            <a:ln>
              <a:noFill/>
            </a:ln>
            <a:effectLst>
              <a:glow rad="571500">
                <a:schemeClr val="bg2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413215" y="5325099"/>
              <a:ext cx="720080" cy="797058"/>
            </a:xfrm>
            <a:prstGeom prst="ellipse">
              <a:avLst/>
            </a:prstGeom>
            <a:solidFill>
              <a:schemeClr val="bg2">
                <a:alpha val="53000"/>
              </a:schemeClr>
            </a:solidFill>
            <a:ln>
              <a:noFill/>
            </a:ln>
            <a:effectLst>
              <a:glow rad="571500">
                <a:schemeClr val="bg2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63"/>
          <p:cNvSpPr/>
          <p:nvPr/>
        </p:nvSpPr>
        <p:spPr>
          <a:xfrm>
            <a:off x="2195736" y="2920858"/>
            <a:ext cx="392705" cy="365232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  <a:effectLst>
            <a:glow rad="19050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3728" y="3286090"/>
            <a:ext cx="6505202" cy="2770932"/>
          </a:xfrm>
          <a:prstGeom prst="roundRect">
            <a:avLst>
              <a:gd name="adj" fmla="val 4032"/>
            </a:avLst>
          </a:prstGeom>
          <a:solidFill>
            <a:schemeClr val="bg1">
              <a:lumMod val="85000"/>
            </a:schemeClr>
          </a:solidFill>
          <a:ln w="12700">
            <a:gradFill>
              <a:gsLst>
                <a:gs pos="9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  <a:effectLst>
            <a:innerShdw blurRad="88900" dist="38100" dir="16200000">
              <a:schemeClr val="bg1">
                <a:lumMod val="50000"/>
                <a:alpha val="3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392088" y="3461706"/>
            <a:ext cx="2261883" cy="80021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E45A7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TEXT HERE</a:t>
            </a:r>
          </a:p>
          <a:p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218274" y="2094280"/>
            <a:ext cx="1005585" cy="93523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6935108" y="1214408"/>
            <a:ext cx="1944216" cy="1944216"/>
            <a:chOff x="467544" y="1628800"/>
            <a:chExt cx="4752528" cy="4752528"/>
          </a:xfrm>
        </p:grpSpPr>
        <p:sp>
          <p:nvSpPr>
            <p:cNvPr id="67" name="椭圆 66"/>
            <p:cNvSpPr/>
            <p:nvPr/>
          </p:nvSpPr>
          <p:spPr>
            <a:xfrm>
              <a:off x="467544" y="1628800"/>
              <a:ext cx="4752528" cy="47525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9525">
              <a:gradFill>
                <a:gsLst>
                  <a:gs pos="32000">
                    <a:schemeClr val="bg1">
                      <a:lumMod val="50000"/>
                    </a:schemeClr>
                  </a:gs>
                  <a:gs pos="97917">
                    <a:schemeClr val="bg1"/>
                  </a:gs>
                  <a:gs pos="63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innerShdw blurRad="63500" dist="50800" dir="16200000">
                <a:schemeClr val="bg1">
                  <a:lumMod val="50000"/>
                  <a:alpha val="4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854460" y="2046139"/>
              <a:ext cx="3968824" cy="3968824"/>
            </a:xfrm>
            <a:prstGeom prst="ellipse">
              <a:avLst/>
            </a:prstGeom>
            <a:solidFill>
              <a:schemeClr val="bg2"/>
            </a:solidFill>
            <a:ln w="9525">
              <a:gradFill>
                <a:gsLst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165100" dist="139700" dir="5400000" algn="t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403648" y="4509120"/>
              <a:ext cx="720080" cy="720080"/>
            </a:xfrm>
            <a:prstGeom prst="ellipse">
              <a:avLst/>
            </a:prstGeom>
            <a:gradFill>
              <a:gsLst>
                <a:gs pos="6000">
                  <a:schemeClr val="bg1">
                    <a:lumMod val="85000"/>
                  </a:schemeClr>
                </a:gs>
                <a:gs pos="44000">
                  <a:schemeClr val="bg1"/>
                </a:gs>
              </a:gsLst>
              <a:lin ang="5400000" scaled="0"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4000">
                    <a:schemeClr val="bg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068414" y="2313103"/>
              <a:ext cx="3535703" cy="3535703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053135" y="2296548"/>
              <a:ext cx="3558468" cy="355846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392088" y="5189293"/>
            <a:ext cx="576064" cy="576064"/>
            <a:chOff x="467544" y="1628800"/>
            <a:chExt cx="4752528" cy="4752528"/>
          </a:xfrm>
        </p:grpSpPr>
        <p:sp>
          <p:nvSpPr>
            <p:cNvPr id="74" name="椭圆 73"/>
            <p:cNvSpPr/>
            <p:nvPr/>
          </p:nvSpPr>
          <p:spPr>
            <a:xfrm>
              <a:off x="467544" y="1628800"/>
              <a:ext cx="4752528" cy="475252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9525">
              <a:gradFill>
                <a:gsLst>
                  <a:gs pos="32000">
                    <a:schemeClr val="bg1">
                      <a:lumMod val="50000"/>
                    </a:schemeClr>
                  </a:gs>
                  <a:gs pos="97917">
                    <a:schemeClr val="bg1"/>
                  </a:gs>
                  <a:gs pos="63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innerShdw blurRad="63500" dist="50800" dir="16200000">
                <a:schemeClr val="bg1">
                  <a:lumMod val="50000"/>
                  <a:alpha val="4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854460" y="2046139"/>
              <a:ext cx="3968824" cy="3968824"/>
            </a:xfrm>
            <a:prstGeom prst="ellipse">
              <a:avLst/>
            </a:prstGeom>
            <a:solidFill>
              <a:schemeClr val="bg2"/>
            </a:solidFill>
            <a:ln w="9525">
              <a:gradFill>
                <a:gsLst>
                  <a:gs pos="46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165100" dist="139700" dir="5400000" algn="t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03648" y="4509120"/>
              <a:ext cx="720080" cy="720080"/>
            </a:xfrm>
            <a:prstGeom prst="ellipse">
              <a:avLst/>
            </a:prstGeom>
            <a:gradFill>
              <a:gsLst>
                <a:gs pos="6000">
                  <a:schemeClr val="bg1">
                    <a:lumMod val="85000"/>
                  </a:schemeClr>
                </a:gs>
                <a:gs pos="44000">
                  <a:schemeClr val="bg1"/>
                </a:gs>
              </a:gsLst>
              <a:lin ang="5400000" scaled="0"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4000">
                    <a:schemeClr val="bg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068414" y="2313103"/>
              <a:ext cx="3535703" cy="3535703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53135" y="2296548"/>
              <a:ext cx="3558468" cy="355846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5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-33536" y="1412776"/>
            <a:ext cx="9144000" cy="2770932"/>
          </a:xfrm>
          <a:prstGeom prst="roundRect">
            <a:avLst>
              <a:gd name="adj" fmla="val 4032"/>
            </a:avLst>
          </a:prstGeom>
          <a:solidFill>
            <a:schemeClr val="bg1">
              <a:lumMod val="85000"/>
            </a:schemeClr>
          </a:solidFill>
          <a:ln w="12700">
            <a:gradFill>
              <a:gsLst>
                <a:gs pos="9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84168" y="-1683568"/>
            <a:ext cx="288032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 smtClean="0">
                <a:ln w="63500">
                  <a:gradFill>
                    <a:gsLst>
                      <a:gs pos="0">
                        <a:srgbClr val="DD4141"/>
                      </a:gs>
                      <a:gs pos="72093">
                        <a:srgbClr val="E14B6B">
                          <a:alpha val="49000"/>
                        </a:srgbClr>
                      </a:gs>
                      <a:gs pos="100000">
                        <a:srgbClr val="E14B6B"/>
                      </a:gs>
                      <a:gs pos="57000">
                        <a:srgbClr val="E14B6B">
                          <a:alpha val="52000"/>
                        </a:srgbClr>
                      </a:gs>
                      <a:gs pos="29000">
                        <a:srgbClr val="E14B6B">
                          <a:alpha val="0"/>
                        </a:srgbClr>
                      </a:gs>
                    </a:gsLst>
                    <a:lin ang="5400000" scaled="0"/>
                  </a:gradFill>
                </a:ln>
                <a:solidFill>
                  <a:srgbClr val="E14B6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lang="zh-CN" altLang="en-US" sz="49600" dirty="0">
              <a:ln w="63500">
                <a:gradFill>
                  <a:gsLst>
                    <a:gs pos="0">
                      <a:srgbClr val="DD4141"/>
                    </a:gs>
                    <a:gs pos="72093">
                      <a:srgbClr val="E14B6B">
                        <a:alpha val="49000"/>
                      </a:srgbClr>
                    </a:gs>
                    <a:gs pos="100000">
                      <a:srgbClr val="E14B6B"/>
                    </a:gs>
                    <a:gs pos="57000">
                      <a:srgbClr val="E14B6B">
                        <a:alpha val="52000"/>
                      </a:srgbClr>
                    </a:gs>
                    <a:gs pos="29000">
                      <a:srgbClr val="E14B6B">
                        <a:alpha val="0"/>
                      </a:srgbClr>
                    </a:gs>
                  </a:gsLst>
                  <a:lin ang="5400000" scaled="0"/>
                </a:gradFill>
              </a:ln>
              <a:solidFill>
                <a:srgbClr val="E14B6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89185" y="4509120"/>
            <a:ext cx="2801103" cy="2089196"/>
            <a:chOff x="5758369" y="601729"/>
            <a:chExt cx="2801103" cy="2089196"/>
          </a:xfrm>
        </p:grpSpPr>
        <p:sp>
          <p:nvSpPr>
            <p:cNvPr id="31" name="圆角矩形 30"/>
            <p:cNvSpPr/>
            <p:nvPr/>
          </p:nvSpPr>
          <p:spPr>
            <a:xfrm rot="16200000">
              <a:off x="7104914" y="1125329"/>
              <a:ext cx="108012" cy="2801101"/>
            </a:xfrm>
            <a:prstGeom prst="roundRect">
              <a:avLst>
                <a:gd name="adj" fmla="val 42467"/>
              </a:avLst>
            </a:prstGeom>
            <a:solidFill>
              <a:srgbClr val="C0B5BD"/>
            </a:solidFill>
            <a:ln w="3175">
              <a:gradFill>
                <a:gsLst>
                  <a:gs pos="0">
                    <a:srgbClr val="C0B5BD"/>
                  </a:gs>
                  <a:gs pos="91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76200" dist="50800" dir="162000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 rot="16200000">
              <a:off x="7104914" y="549265"/>
              <a:ext cx="108012" cy="2801101"/>
            </a:xfrm>
            <a:prstGeom prst="roundRect">
              <a:avLst>
                <a:gd name="adj" fmla="val 42467"/>
              </a:avLst>
            </a:prstGeom>
            <a:solidFill>
              <a:srgbClr val="C0B5BD"/>
            </a:solidFill>
            <a:ln w="3175">
              <a:gradFill>
                <a:gsLst>
                  <a:gs pos="0">
                    <a:srgbClr val="C0B5BD"/>
                  </a:gs>
                  <a:gs pos="91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76200" dist="50800" dir="162000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 rot="16200000">
              <a:off x="7104914" y="-26799"/>
              <a:ext cx="108012" cy="2801101"/>
            </a:xfrm>
            <a:prstGeom prst="roundRect">
              <a:avLst>
                <a:gd name="adj" fmla="val 42467"/>
              </a:avLst>
            </a:prstGeom>
            <a:solidFill>
              <a:srgbClr val="C0B5BD"/>
            </a:solidFill>
            <a:ln w="3175">
              <a:gradFill>
                <a:gsLst>
                  <a:gs pos="0">
                    <a:srgbClr val="C0B5BD"/>
                  </a:gs>
                  <a:gs pos="91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76200" dist="50800" dir="162000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rot="16200000">
              <a:off x="7104914" y="-602863"/>
              <a:ext cx="108012" cy="2801101"/>
            </a:xfrm>
            <a:prstGeom prst="roundRect">
              <a:avLst>
                <a:gd name="adj" fmla="val 42467"/>
              </a:avLst>
            </a:prstGeom>
            <a:solidFill>
              <a:srgbClr val="C0B5BD"/>
            </a:solidFill>
            <a:ln w="3175">
              <a:gradFill>
                <a:gsLst>
                  <a:gs pos="0">
                    <a:srgbClr val="C0B5BD"/>
                  </a:gs>
                  <a:gs pos="91000">
                    <a:schemeClr val="bg1">
                      <a:lumMod val="95000"/>
                    </a:schemeClr>
                  </a:gs>
                </a:gsLst>
                <a:lin ang="5400000" scaled="0"/>
              </a:gradFill>
            </a:ln>
            <a:effectLst>
              <a:innerShdw blurRad="76200" dist="50800" dir="16200000">
                <a:prstClr val="black">
                  <a:alpha val="4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 rot="16200000">
              <a:off x="7314349" y="-389727"/>
              <a:ext cx="111714" cy="2378531"/>
            </a:xfrm>
            <a:prstGeom prst="roundRect">
              <a:avLst>
                <a:gd name="adj" fmla="val 42467"/>
              </a:avLst>
            </a:prstGeom>
            <a:solidFill>
              <a:schemeClr val="bg1"/>
            </a:solidFill>
            <a:ln w="3175">
              <a:gradFill>
                <a:gsLst>
                  <a:gs pos="0">
                    <a:srgbClr val="FEFEFE">
                      <a:alpha val="48000"/>
                    </a:srgbClr>
                  </a:gs>
                  <a:gs pos="97000">
                    <a:schemeClr val="bg2"/>
                  </a:gs>
                </a:gsLst>
                <a:lin ang="5400000" scaled="0"/>
              </a:gradFill>
            </a:ln>
            <a:effectLst>
              <a:innerShdw blurRad="76200" dir="6000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81385" y="601729"/>
              <a:ext cx="362823" cy="362823"/>
              <a:chOff x="2843808" y="4132679"/>
              <a:chExt cx="448449" cy="448449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843808" y="4132679"/>
                <a:ext cx="448449" cy="4484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955919" y="4238162"/>
                <a:ext cx="224225" cy="224225"/>
              </a:xfrm>
              <a:prstGeom prst="ellipse">
                <a:avLst/>
              </a:prstGeom>
              <a:gradFill>
                <a:gsLst>
                  <a:gs pos="63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圆角矩形 36"/>
            <p:cNvSpPr/>
            <p:nvPr/>
          </p:nvSpPr>
          <p:spPr>
            <a:xfrm rot="16200000">
              <a:off x="7908982" y="780970"/>
              <a:ext cx="111714" cy="1189266"/>
            </a:xfrm>
            <a:prstGeom prst="roundRect">
              <a:avLst>
                <a:gd name="adj" fmla="val 42467"/>
              </a:avLst>
            </a:prstGeom>
            <a:solidFill>
              <a:schemeClr val="bg1"/>
            </a:solidFill>
            <a:ln w="3175">
              <a:gradFill>
                <a:gsLst>
                  <a:gs pos="0">
                    <a:srgbClr val="FEFEFE">
                      <a:alpha val="48000"/>
                    </a:srgbClr>
                  </a:gs>
                  <a:gs pos="97000">
                    <a:schemeClr val="bg2"/>
                  </a:gs>
                </a:gsLst>
                <a:lin ang="5400000" scaled="0"/>
              </a:gradFill>
            </a:ln>
            <a:effectLst>
              <a:innerShdw blurRad="76200" dir="6000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 rot="16200000">
              <a:off x="7494321" y="948429"/>
              <a:ext cx="111714" cy="2018588"/>
            </a:xfrm>
            <a:prstGeom prst="roundRect">
              <a:avLst>
                <a:gd name="adj" fmla="val 42467"/>
              </a:avLst>
            </a:prstGeom>
            <a:solidFill>
              <a:schemeClr val="bg1"/>
            </a:solidFill>
            <a:ln w="3175">
              <a:gradFill>
                <a:gsLst>
                  <a:gs pos="0">
                    <a:srgbClr val="FEFEFE">
                      <a:alpha val="48000"/>
                    </a:srgbClr>
                  </a:gs>
                  <a:gs pos="97000">
                    <a:schemeClr val="bg2"/>
                  </a:gs>
                </a:gsLst>
                <a:lin ang="5400000" scaled="0"/>
              </a:gradFill>
            </a:ln>
            <a:effectLst>
              <a:innerShdw blurRad="76200" dir="6000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16200000">
              <a:off x="7813146" y="1833560"/>
              <a:ext cx="111714" cy="1380937"/>
            </a:xfrm>
            <a:prstGeom prst="roundRect">
              <a:avLst>
                <a:gd name="adj" fmla="val 42467"/>
              </a:avLst>
            </a:prstGeom>
            <a:solidFill>
              <a:schemeClr val="bg1"/>
            </a:solidFill>
            <a:ln w="3175">
              <a:gradFill>
                <a:gsLst>
                  <a:gs pos="0">
                    <a:srgbClr val="FEFEFE">
                      <a:alpha val="48000"/>
                    </a:srgbClr>
                  </a:gs>
                  <a:gs pos="97000">
                    <a:schemeClr val="bg2"/>
                  </a:gs>
                </a:gsLst>
                <a:lin ang="5400000" scaled="0"/>
              </a:gradFill>
            </a:ln>
            <a:effectLst>
              <a:innerShdw blurRad="76200" dir="6000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188794" y="1171057"/>
              <a:ext cx="362823" cy="362823"/>
              <a:chOff x="2843808" y="4132679"/>
              <a:chExt cx="448449" cy="44844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843808" y="4132679"/>
                <a:ext cx="448449" cy="4484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955919" y="4238162"/>
                <a:ext cx="224225" cy="224225"/>
              </a:xfrm>
              <a:prstGeom prst="ellipse">
                <a:avLst/>
              </a:prstGeom>
              <a:gradFill>
                <a:gsLst>
                  <a:gs pos="63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38288" y="1745042"/>
              <a:ext cx="362823" cy="362823"/>
              <a:chOff x="2843808" y="4132679"/>
              <a:chExt cx="448449" cy="448449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2843808" y="4132679"/>
                <a:ext cx="448449" cy="4484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955919" y="4238162"/>
                <a:ext cx="224225" cy="224225"/>
              </a:xfrm>
              <a:prstGeom prst="ellipse">
                <a:avLst/>
              </a:prstGeom>
              <a:gradFill>
                <a:gsLst>
                  <a:gs pos="63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007382" y="2328102"/>
              <a:ext cx="362823" cy="362823"/>
              <a:chOff x="2843808" y="4132679"/>
              <a:chExt cx="448449" cy="448449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843808" y="4132679"/>
                <a:ext cx="448449" cy="4484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955919" y="4238162"/>
                <a:ext cx="224225" cy="224225"/>
              </a:xfrm>
              <a:prstGeom prst="ellipse">
                <a:avLst/>
              </a:prstGeom>
              <a:gradFill>
                <a:gsLst>
                  <a:gs pos="63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37</Words>
  <Application>Microsoft Office PowerPoint</Application>
  <PresentationFormat>全屏显示(4:3)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66</cp:revision>
  <dcterms:created xsi:type="dcterms:W3CDTF">2013-09-30T01:15:15Z</dcterms:created>
  <dcterms:modified xsi:type="dcterms:W3CDTF">2013-09-30T10:04:47Z</dcterms:modified>
</cp:coreProperties>
</file>