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0"/>
  </p:notesMasterIdLst>
  <p:sldIdLst>
    <p:sldId id="281" r:id="rId2"/>
    <p:sldId id="313" r:id="rId3"/>
    <p:sldId id="310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4" r:id="rId14"/>
    <p:sldId id="325" r:id="rId15"/>
    <p:sldId id="326" r:id="rId16"/>
    <p:sldId id="327" r:id="rId17"/>
    <p:sldId id="323" r:id="rId18"/>
    <p:sldId id="297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F39C0-49C5-4127-80B4-84B9B01B6D9A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2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E465B-47C6-4CAC-8753-0C07190FFF8D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B1775-8E6F-4C6F-928D-678B7D16E4DC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27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FB37BF-9E59-4DA3-961B-F7257A7DDC60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2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B01349-75AB-45B2-9BD1-4A06CD623003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24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ACA543-8F3E-40E9-8D43-22DFE5588AE7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210A1D-3618-4CBA-9C98-37ADAD3B3D8B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1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FD58-33EB-4017-B28B-04910684EB90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5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095" y="1280279"/>
            <a:ext cx="5502296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6087" y="1281540"/>
            <a:ext cx="5501543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30680" y="6368710"/>
            <a:ext cx="1815680" cy="370171"/>
          </a:xfrm>
        </p:spPr>
        <p:txBody>
          <a:bodyPr/>
          <a:lstStyle/>
          <a:p>
            <a:pPr>
              <a:defRPr/>
            </a:pPr>
            <a:fld id="{9D2E0F35-A5C1-4099-9FA9-68F93D46EEA1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6487" y="6365850"/>
            <a:ext cx="8315325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79" y="711191"/>
            <a:ext cx="936408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549" y="782634"/>
            <a:ext cx="779971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65958" y="142189"/>
            <a:ext cx="110804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84" y="669242"/>
            <a:ext cx="9953104" cy="5975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083" y="1457325"/>
            <a:ext cx="9953103" cy="4731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824" y="6312999"/>
            <a:ext cx="1501362" cy="370396"/>
          </a:xfrm>
        </p:spPr>
        <p:txBody>
          <a:bodyPr/>
          <a:lstStyle/>
          <a:p>
            <a:pPr>
              <a:defRPr/>
            </a:pPr>
            <a:fld id="{1DB49DE8-409F-40DF-A03F-3397682A8325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7083" y="6318270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583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D29B5-86DD-4C31-8CF7-C3A4E99E8F48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3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28788" y="669242"/>
            <a:ext cx="10144125" cy="597562"/>
          </a:xfrm>
        </p:spPr>
        <p:txBody>
          <a:bodyPr/>
          <a:lstStyle>
            <a:lvl1pPr>
              <a:defRPr lang="en-US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8788" y="1414063"/>
            <a:ext cx="4920288" cy="4600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2625" y="1414063"/>
            <a:ext cx="4920288" cy="4600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511301" cy="370396"/>
          </a:xfrm>
        </p:spPr>
        <p:txBody>
          <a:bodyPr/>
          <a:lstStyle/>
          <a:p>
            <a:pPr>
              <a:defRPr/>
            </a:pPr>
            <a:fld id="{ADE17EBF-F804-424F-9174-D52D794BC121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2077" y="61357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780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E4BF35-4A11-4570-ACE7-F29F9F2242B1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2391F1-5788-457E-9294-6811DF01435E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23A339-61EC-49BD-BE63-13593DDD833E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529C-B941-4EF1-9D0C-4401E6B98DC1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70063-D2D5-49CD-A02E-2CB6A8F54A4B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0812E-EE8C-4B6B-B918-3C4A8BF50059}" type="datetime8">
              <a:rPr lang="en-PK" altLang="en-US" smtClean="0">
                <a:solidFill>
                  <a:srgbClr val="000000"/>
                </a:solidFill>
              </a:rPr>
              <a:t>04/12/2023 07:25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6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68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CS1004 – 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April 12, 2023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Spring 2023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400" b="1" dirty="0"/>
              <a:t>Ch. Usman Ghous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16B-9C11-423D-AF09-518D29EE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Binary Operators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EE6C-B89B-4533-83D6-ADB9B3165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8791F-E724-4232-8F75-D6D15AFA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E78A3-40E3-41B8-A1C5-4D5882D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533-E7C0-4494-9DC9-3F44FD5B2288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09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C771-F552-4C10-B9D2-A4F7231C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sum of two objects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A3CA4-BE7D-4FA1-AD87-36CF5398CE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//English Distance class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inches;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//constructor (no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Distance() : feet(0), inches(0.0) 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//constructor (two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Distance(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feet(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inches(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//display distance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feet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"' -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		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inches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'"’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length from user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feet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		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inches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27C5F-4DD7-4D10-9B98-A62B08DCE4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::sum(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feet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.feet +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.feet;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inches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.inches +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.inches;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(inches &gt;= 12.0)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total exceeds 12.0,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//then decrease inches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inches -= 12.0;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//by 12.0 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feet++;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//increase feet by 1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dist1, dist2, dist3;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dist1.getdist();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dist2(11, 6.25);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dist3.sum(dist1, dist2);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"dist1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dist1.showdist();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"dist2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dist2.showdist();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"dist3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dist3.showdist();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BE4A3-5A70-479B-8E83-DB31D68D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25AE-604D-4632-ABBE-701C4CB8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2FF45-3DFE-4E90-B7AA-2B6D71DE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741" y="5312603"/>
            <a:ext cx="2256247" cy="15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146-B93B-4250-88E4-D27CBEF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sum of two objects using Overloaded +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B41B-3A63-43AD-93B2-F0B97706E1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//English Distance class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feet;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inches;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Distance() : feet(0), inches(0.0){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Distance(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: feet(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inches(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//get length from user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feet 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feet;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		cout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fr-F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inches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inches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//display distance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feet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"' -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inches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'“’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//add 2 distances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PK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D9E4C-BE49-4CB6-94D2-6CB07376C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//return sum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 = feet +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.feet;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//add the feet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inches +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.inches;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//add the inches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12.0)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total exceeds 12.0,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//then decrease inches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-= 12.0;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//by 12.0 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f++;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//increase feet by 1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//return a temporary Distance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//initialized to sum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dist1, dist3, dist4;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 distances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dist1.getdist();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//get dist1 from user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dist2(11, 6.25);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//define, initialize dist2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dist3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dist1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dist2;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//single ‘+’ operator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dist4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dist1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dist2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dist3;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//multiple ‘+’ operators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"dist1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dist1.showdist();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"dist2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dist2.showdist();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"dist3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dist3.showdist();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"dist4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dist4.showdist();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036F-B18B-4A8D-A149-AE4A63AC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7C358-AFC7-4695-8C92-CA7FA63F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BC32A-57FA-43BD-BEC6-54021CAF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5248275"/>
            <a:ext cx="1971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57AF-5511-4E9F-A94B-532D7FA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Redefining + as concatenation in Strings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012C-A209-464C-B815-4B09B97F41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SZ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=80};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//static const int SZ = 80;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SZ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String()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display()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(str)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SZ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overflow"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exit(1);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D5F42-1B3C-49F4-8668-90233F373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nHello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World!"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s1.display();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s2.display();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s3.display();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s3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s2;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//add s2 to s1,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//assign to s3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s3.display();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//display s3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7BC3-D985-4F8B-A564-D331F0B5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C6B7-517C-410F-B247-2EA6618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1A364-4F8E-46CF-9F5A-FDA69C7C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99" y="5101244"/>
            <a:ext cx="3575314" cy="13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9C8-B171-4203-A1B0-A6BFCA3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operators &lt;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2762-96AF-4F27-89FF-C46645BA8C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Adding a new &lt; overloaded function to the Distance class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 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d1 = feet + inches /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d2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.inches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(d1 &lt; d2)?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EFB191-F49D-4D4C-9C00-316E6B363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dist1, dist3, dist4;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dist1.getdist();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dist2(11, 6.25);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(dist1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"\ndist1 is less than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		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"dist2"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"\ndist1 is greater than"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(or equal to) dist2"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"dist1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dist1.showdist();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"dist2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dist2.showdist();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4C7C-5852-44D8-AE40-1B269709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87C7-253C-4CF2-B28B-032BA7C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CDBA1-9DCD-4880-A9A0-A29ED440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77" y="3714550"/>
            <a:ext cx="3414047" cy="22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455C-5A18-40B6-8D87-B91D3E81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assignment Operator +=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0352-4359-40EA-97C4-080CF5FEA8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implement += we have two options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 +=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feet +=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.feet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inches +=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.inches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(inches &gt; 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feet++;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inches -=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We will be able to execute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dist2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dist1;</a:t>
            </a:r>
          </a:p>
          <a:p>
            <a:pPr algn="just"/>
            <a:r>
              <a:rPr lang="en-US" dirty="0"/>
              <a:t>But the instruction below will be a syntax error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(dist3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dist1) += dist2;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39A76-5F36-4C35-AC81-9C8C06A48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To overcome this issue we have to introduce a different += overloaded 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feet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inches +=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.inches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(inches &gt; 12)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feet++;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inches -= 12;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Now we’ll be able to execute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dist2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 well 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(dist3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dist1) += dist2;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756C-0796-415F-9C81-433D39EC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C3F9-C480-497D-A876-CAFCF432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18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964-F4D4-4199-A073-3D1735FC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[] operator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37E7-30C5-41AA-A7CE-CD9C55F3C5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100" dirty="0"/>
              <a:t>To implement a safe array that takes care of array out of bound problem we can implement overloaded [] operator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LIMIT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safearray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[LIMIT];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 0 ||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LIMIT)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nIndex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out of bounds"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exit(1);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23DB-02BA-49D7-8F25-2DCB6308D5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safearray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LIMIT; ++i)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LIMIT; ++i)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"Element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We need to return the reference because array can be used at the left side of assignment operator as well</a:t>
            </a:r>
            <a:endParaRPr lang="en-PK" sz="2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0AE2-3854-4C5D-BAD8-1267A097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B25A-E7AA-4D3F-A8FF-BF0D44BE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68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E11F96-8D8C-4B39-A0A1-096061CF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about operator Overloading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CAC5F8-66E8-4ED2-A4B7-E4A762C1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overloaded operator always requires one less argument than its number of operands</a:t>
            </a:r>
          </a:p>
          <a:p>
            <a:pPr lvl="1" algn="just"/>
            <a:r>
              <a:rPr lang="en-US" dirty="0"/>
              <a:t>one operand is the object of which the operator is a member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A43D-B13D-40B4-9CE7-3EDAAC7E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ECEB-FD1F-411C-A5CE-28446514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325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CS1004 - Objected Oriented Programming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1785-48ED-4003-830C-D7DCB6AC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E8A0E9-A825-4CC7-96A1-3307B5B1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80EDB1-4329-4197-8D7D-72205A0E6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A6F2C-B97A-48E2-8EC5-99CF0448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EB598-C80A-47B5-9EF4-9955F10D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039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D682-F3D8-43E3-AE44-0DC6F13B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BD1B-2C72-4ABE-8B72-723C79D2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of the most exciting feature of OOP</a:t>
            </a:r>
          </a:p>
          <a:p>
            <a:r>
              <a:rPr lang="en-US" dirty="0"/>
              <a:t>Transforms complex function calls to obvious ones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d3.addobjects(d1, d2);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d3 = d1.addobjects(d2);</a:t>
            </a:r>
          </a:p>
          <a:p>
            <a:pPr lvl="1"/>
            <a:r>
              <a:rPr lang="en-US" sz="2800" dirty="0"/>
              <a:t>Converted to a much more readable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d3 = d1 + d2;</a:t>
            </a:r>
          </a:p>
          <a:p>
            <a:pPr algn="just"/>
            <a:r>
              <a:rPr lang="en-US" dirty="0"/>
              <a:t>Gives normal C++ operators +, -, ++, &lt;= and &gt;= additional meaning when applied to user-defined data types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4B8C2-96DB-43E1-B9D4-86B6F877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E13D5-FE1C-4819-A79B-5341E72B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745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955-1B54-4939-A8C5-4C8B4AC5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Unary Operator pre-increment (++)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7139-8580-49D1-86EE-5505DE01E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Counter() : count(0){}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//constructor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//return count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(prefix)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++count;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BD8340-F5D2-4D3C-BE76-B2B4D62FEE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c1, c2;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//define and initialize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“\nc1 = ” &lt;&lt; c1.get_count(); 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“\nc2 = ” &lt;&lt; c2.get_count();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c1;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c1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c2;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c2;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increment c2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“\nc1 = ” &lt;&lt; c1.get_count(); 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“\nc2 = ” &lt;&lt; c2.get_count()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1739-3C48-4ABE-8A6C-C5DDF42F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CS1004 - Objected Oriented Programming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59818-25EA-4375-B76C-06AB671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5AE3F7-B14E-419E-9A1E-EA4A48AA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59" y="4821258"/>
            <a:ext cx="3273954" cy="16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6C9-07E0-48B5-8185-19DCB42B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Unary Operator pre-increment (++)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0C48-ACEE-492B-8D55-752F22D78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code in the last slide does not allow the following statement to execute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c2;</a:t>
            </a:r>
          </a:p>
          <a:p>
            <a:pPr algn="just"/>
            <a:r>
              <a:rPr lang="en-US" dirty="0"/>
              <a:t>Because the return type is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dirty="0"/>
          </a:p>
          <a:p>
            <a:pPr algn="just"/>
            <a:r>
              <a:rPr lang="en-US" dirty="0"/>
              <a:t>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overcome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problem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++count;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//make a temporary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//Counter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count;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//give it same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		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value as this obj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//return the copy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39B7E-C8D5-4250-8E1F-B99EABD696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Counter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c1, c2;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"\nc1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c1.get_count(); 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"\nc2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c2.get_count();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	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c1;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c2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c1;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"\nc1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c1.get_count();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"\nc2 =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c2.get_count()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BD46-F794-4911-9A0E-92CF229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03C8-1474-40DD-ACC3-739380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C2666-2EA1-4CC9-B684-2BBA39C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13" y="4939738"/>
            <a:ext cx="3587445" cy="18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4F1-349B-496A-B1E6-A40C9951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Nameless Temporary Objects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324A-29CB-417A-B4AB-DE71A9626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++count;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//make a temporary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//Counter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count;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//give it same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		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value as this obj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//return the copy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r>
              <a:rPr lang="en-US" dirty="0"/>
              <a:t>Can be made more convenient to return temporary objects from functions and overloaded operators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7EA95-7D3A-4ABD-B254-975F028FD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adding overloaded constructor and new definition of 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Counter(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):count(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++count;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increment count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//return an unnamed temporary 	//object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(count); 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DA65-C56B-45BE-8D0A-A1C4456C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B056-8CDA-4845-8A54-C00240DC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72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4F1-349B-496A-B1E6-A40C9951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Post-increment </a:t>
            </a:r>
            <a:r>
              <a:rPr lang="en-US" dirty="0">
                <a:latin typeface="Consolas" panose="020B0609020204030204" pitchFamily="49" charset="0"/>
              </a:rPr>
              <a:t>Counter++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324A-29CB-417A-B4AB-DE71A9626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count (postfix)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//return an unnamed temporary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(count++);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//object initialized to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//count, then increment 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7EA95-7D3A-4ABD-B254-975F028FD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c1, c2;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"\nc1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c1.get_count(); 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"\nc2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c2.get_count();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c1;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//increment c1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c2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"\nc1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c1.get_count();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"\nc2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c2.get_count()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c2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"\nc1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c1.get_count();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"\nc2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c2.get_count()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DA65-C56B-45BE-8D0A-A1C4456C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B056-8CDA-4845-8A54-C00240DC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1BC51-13A3-40E6-9EDB-84B441DD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99" y="4766300"/>
            <a:ext cx="2917825" cy="19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17C34B-1F77-41DB-89C1-8102E7F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and post increment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6DC08F-C8F9-4A94-AF48-03805C12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operator 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//increment count (prefix)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dirty="0"/>
              <a:t>Post-increment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//increment count (postfix)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only different is int in the parenthesis</a:t>
            </a:r>
          </a:p>
          <a:p>
            <a:pPr lvl="1"/>
            <a:r>
              <a:rPr lang="en-US" dirty="0"/>
              <a:t>It is not actually a parameter</a:t>
            </a:r>
          </a:p>
          <a:p>
            <a:pPr lvl="1"/>
            <a:r>
              <a:rPr lang="en-US" dirty="0"/>
              <a:t>Just a signal to compiler to create post-increment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90F4-3BBC-4EEE-A613-DC5CC206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BF48-C146-4E59-9FBF-A5D135D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5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5495-33D1-4E75-B915-BEAC0C1F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and post decrement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2014-F323-4E97-907F-A5BBAD57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operator --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//decrement count (prefix)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dirty="0"/>
              <a:t>Post-increment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 --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//decrement count (postfix)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C79A3-C2EB-4439-8938-D32F557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724C6-69C9-4B83-85C9-64E143F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9913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9256</TotalTime>
  <Words>2396</Words>
  <Application>Microsoft Office PowerPoint</Application>
  <PresentationFormat>Widescreen</PresentationFormat>
  <Paragraphs>384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Wisp</vt:lpstr>
      <vt:lpstr>CS1004 – Object Oriented Programming</vt:lpstr>
      <vt:lpstr>Operator Overloading</vt:lpstr>
      <vt:lpstr>Operator Overloading</vt:lpstr>
      <vt:lpstr>Overloading Unary Operator pre-increment (++)</vt:lpstr>
      <vt:lpstr>Overloading Unary Operator pre-increment (++)</vt:lpstr>
      <vt:lpstr>Nameless Temporary Objects</vt:lpstr>
      <vt:lpstr>Post-increment Counter++</vt:lpstr>
      <vt:lpstr>Pre and post increment</vt:lpstr>
      <vt:lpstr>Pre and post decrement</vt:lpstr>
      <vt:lpstr>Overloading Binary Operators</vt:lpstr>
      <vt:lpstr>Performing sum of two objects</vt:lpstr>
      <vt:lpstr>Performing sum of two objects using Overloaded +</vt:lpstr>
      <vt:lpstr>Redefining + as concatenation in Strings</vt:lpstr>
      <vt:lpstr>Comparison operators &lt;</vt:lpstr>
      <vt:lpstr>Arithmetic assignment Operator +=</vt:lpstr>
      <vt:lpstr>Overloading [] operator</vt:lpstr>
      <vt:lpstr>Notes about operator Overloading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Mr.Usman Ghous</cp:lastModifiedBy>
  <cp:revision>2460</cp:revision>
  <cp:lastPrinted>2017-09-07T06:56:55Z</cp:lastPrinted>
  <dcterms:created xsi:type="dcterms:W3CDTF">2017-08-16T18:35:02Z</dcterms:created>
  <dcterms:modified xsi:type="dcterms:W3CDTF">2023-04-12T02:26:05Z</dcterms:modified>
</cp:coreProperties>
</file>