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CB6C43-EBD5-4DEB-B815-89A778445130}">
  <a:tblStyle styleId="{AFCB6C43-EBD5-4DEB-B815-89A778445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b7c0907_22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b7c0907_2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45a2cfe3_25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45a2cfe3_2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aem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robot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072050" y="522000"/>
            <a:ext cx="2587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22716" r="7939" t="0"/>
          <a:stretch/>
        </p:blipFill>
        <p:spPr>
          <a:xfrm>
            <a:off x="2088050" y="0"/>
            <a:ext cx="35666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IDEAS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 rot="5400000">
            <a:off x="3556671" y="425823"/>
            <a:ext cx="2321400" cy="2321400"/>
          </a:xfrm>
          <a:prstGeom prst="teardrop">
            <a:avLst>
              <a:gd fmla="val 10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 flipH="1" rot="5400000">
            <a:off x="4021127" y="2881008"/>
            <a:ext cx="1856944" cy="1856944"/>
          </a:xfrm>
          <a:prstGeom prst="teardrop">
            <a:avLst>
              <a:gd fmla="val 10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fmla="val 10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6011839" y="2881007"/>
            <a:ext cx="1550106" cy="1550106"/>
          </a:xfrm>
          <a:prstGeom prst="teardrop">
            <a:avLst>
              <a:gd fmla="val 10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24762" y="1222948"/>
            <a:ext cx="1042997" cy="801065"/>
            <a:chOff x="568950" y="3686775"/>
            <a:chExt cx="472500" cy="362900"/>
          </a:xfrm>
        </p:grpSpPr>
        <p:sp>
          <p:nvSpPr>
            <p:cNvPr id="159" name="Google Shape;159;p24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4623716" y="3563713"/>
            <a:ext cx="731852" cy="491878"/>
            <a:chOff x="1244800" y="3717225"/>
            <a:chExt cx="449375" cy="302025"/>
          </a:xfrm>
        </p:grpSpPr>
        <p:sp>
          <p:nvSpPr>
            <p:cNvPr id="163" name="Google Shape;163;p24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6467153" y="3404590"/>
            <a:ext cx="631710" cy="493578"/>
            <a:chOff x="1923075" y="3694075"/>
            <a:chExt cx="437200" cy="341600"/>
          </a:xfrm>
        </p:grpSpPr>
        <p:sp>
          <p:nvSpPr>
            <p:cNvPr id="170" name="Google Shape;170;p24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6499186" y="1974454"/>
            <a:ext cx="387865" cy="318444"/>
            <a:chOff x="2599525" y="3688600"/>
            <a:chExt cx="428675" cy="351950"/>
          </a:xfrm>
        </p:grpSpPr>
        <p:sp>
          <p:nvSpPr>
            <p:cNvPr id="180" name="Google Shape;180;p2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 flipH="1" rot="10800000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>
            <p:ph idx="4294967295" type="title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91" name="Google Shape;191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>
            <a:off x="6007850" y="35675"/>
            <a:ext cx="27336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2559200" y="53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{AFCB6C43-EBD5-4DEB-B815-89A778445130}</a:tableStyleId>
              </a:tblPr>
              <a:tblGrid>
                <a:gridCol w="1513700"/>
                <a:gridCol w="1513700"/>
                <a:gridCol w="1513700"/>
                <a:gridCol w="1513700"/>
              </a:tblGrid>
              <a:tr h="10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07376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1692749" y="872274"/>
            <a:ext cx="7679532" cy="365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980675" y="1475025"/>
            <a:ext cx="549900" cy="405600"/>
          </a:xfrm>
          <a:prstGeom prst="wedgeRectCallout">
            <a:avLst>
              <a:gd fmla="val 8607" name="adj1"/>
              <a:gd fmla="val 78415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7"/>
          <p:cNvSpPr/>
          <p:nvPr/>
        </p:nvSpPr>
        <p:spPr>
          <a:xfrm rot="10800000">
            <a:off x="2243125" y="1974300"/>
            <a:ext cx="187800" cy="162300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 rot="10800000">
            <a:off x="3772675" y="3462150"/>
            <a:ext cx="187800" cy="162300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 rot="10800000">
            <a:off x="4832775" y="1718325"/>
            <a:ext cx="187800" cy="162300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0" name="Google Shape;240;p27"/>
          <p:cNvSpPr/>
          <p:nvPr/>
        </p:nvSpPr>
        <p:spPr>
          <a:xfrm rot="10800000">
            <a:off x="5506825" y="3624450"/>
            <a:ext cx="187800" cy="162300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 rot="10800000">
            <a:off x="7547600" y="2136600"/>
            <a:ext cx="187800" cy="162300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2" name="Google Shape;242;p27"/>
          <p:cNvSpPr/>
          <p:nvPr/>
        </p:nvSpPr>
        <p:spPr>
          <a:xfrm rot="10800000">
            <a:off x="8200800" y="3786750"/>
            <a:ext cx="187800" cy="162300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4294967295" type="ctrTitle"/>
          </p:nvPr>
        </p:nvSpPr>
        <p:spPr>
          <a:xfrm>
            <a:off x="292125" y="3183550"/>
            <a:ext cx="816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3D85C6"/>
                </a:solidFill>
              </a:rPr>
              <a:t>89,526,124</a:t>
            </a:r>
            <a:endParaRPr sz="11000">
              <a:solidFill>
                <a:srgbClr val="3D85C6"/>
              </a:solidFill>
            </a:endParaRPr>
          </a:p>
        </p:txBody>
      </p:sp>
      <p:sp>
        <p:nvSpPr>
          <p:cNvPr id="248" name="Google Shape;248;p28"/>
          <p:cNvSpPr txBox="1"/>
          <p:nvPr>
            <p:ph idx="4294967295" type="subTitle"/>
          </p:nvPr>
        </p:nvSpPr>
        <p:spPr>
          <a:xfrm>
            <a:off x="292125" y="4135454"/>
            <a:ext cx="816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Whoa! That’s a big number, aren’t you proud?</a:t>
            </a:r>
            <a:endParaRPr sz="2800"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4294967295" type="ctrTitle"/>
          </p:nvPr>
        </p:nvSpPr>
        <p:spPr>
          <a:xfrm>
            <a:off x="2438400" y="190800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5" name="Google Shape;255;p29"/>
          <p:cNvSpPr txBox="1"/>
          <p:nvPr>
            <p:ph idx="4294967295" type="subTitle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9"/>
          <p:cNvSpPr txBox="1"/>
          <p:nvPr>
            <p:ph idx="4294967295" type="ctrTitle"/>
          </p:nvPr>
        </p:nvSpPr>
        <p:spPr>
          <a:xfrm>
            <a:off x="2438400" y="3505494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7" name="Google Shape;257;p29"/>
          <p:cNvSpPr txBox="1"/>
          <p:nvPr>
            <p:ph idx="4294967295" type="subTitle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9"/>
          <p:cNvSpPr txBox="1"/>
          <p:nvPr>
            <p:ph idx="4294967295" type="ctrTitle"/>
          </p:nvPr>
        </p:nvSpPr>
        <p:spPr>
          <a:xfrm>
            <a:off x="2438400" y="1810047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59" name="Google Shape;259;p29"/>
          <p:cNvSpPr txBox="1"/>
          <p:nvPr>
            <p:ph idx="4294967295" type="subTitle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>
            <a:off x="2566525" y="1787235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566525" y="3463635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rgbClr val="6FA8D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4783163" y="1846650"/>
            <a:ext cx="1450200" cy="1450200"/>
          </a:xfrm>
          <a:prstGeom prst="ellipse">
            <a:avLst/>
          </a:prstGeom>
          <a:solidFill>
            <a:srgbClr val="3D85C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6870401" y="1846650"/>
            <a:ext cx="1450200" cy="1450200"/>
          </a:xfrm>
          <a:prstGeom prst="ellipse">
            <a:avLst/>
          </a:prstGeom>
          <a:solidFill>
            <a:srgbClr val="0B539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2587401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9" name="Google Shape;279;p31"/>
          <p:cNvSpPr txBox="1"/>
          <p:nvPr>
            <p:ph idx="3" type="body"/>
          </p:nvPr>
        </p:nvSpPr>
        <p:spPr>
          <a:xfrm>
            <a:off x="6677338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2587401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1"/>
          <p:cNvSpPr txBox="1"/>
          <p:nvPr>
            <p:ph idx="3" type="body"/>
          </p:nvPr>
        </p:nvSpPr>
        <p:spPr>
          <a:xfrm>
            <a:off x="6677338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EDIT IN GOOGLE SLIDES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504929" y="361950"/>
            <a:ext cx="31818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EDIT IN POWERPOINT®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2462200" y="3601125"/>
            <a:ext cx="6224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INSTRUCTIONS FOR USE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553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3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98" name="Google Shape;298;p33"/>
          <p:cNvSpPr/>
          <p:nvPr/>
        </p:nvSpPr>
        <p:spPr>
          <a:xfrm>
            <a:off x="4646750" y="839000"/>
            <a:ext cx="1888500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46943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07" name="Google Shape;307;p34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41781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4376800" y="910325"/>
            <a:ext cx="2493300" cy="3333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15" name="Google Shape;315;p35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3088025" y="574852"/>
            <a:ext cx="5170079" cy="402496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3304369" y="788589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23" name="Google Shape;323;p36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30" name="Google Shape;330;p37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  <a:endParaRPr sz="9000">
              <a:solidFill>
                <a:srgbClr val="9FC5E8"/>
              </a:solidFill>
            </a:endParaRPr>
          </a:p>
        </p:txBody>
      </p:sp>
      <p:sp>
        <p:nvSpPr>
          <p:cNvPr id="331" name="Google Shape;331;p37"/>
          <p:cNvSpPr txBox="1"/>
          <p:nvPr>
            <p:ph idx="4294967295" type="subTitle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Any questions?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@username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user@mail.me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DESIGN</a:t>
            </a:r>
            <a:endParaRPr sz="1400"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2465047" y="521650"/>
            <a:ext cx="6258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Titles: </a:t>
            </a:r>
            <a:r>
              <a:rPr b="1" lang="en" sz="1600"/>
              <a:t>Montserrat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Body copy: </a:t>
            </a:r>
            <a:r>
              <a:rPr b="1" lang="en" sz="1600"/>
              <a:t>Roboto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https://www.fontsquirrel.com/fonts/montserrat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4"/>
              </a:rPr>
              <a:t>https://www.fontsquirrel.com/fonts/roboto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Light blue </a:t>
            </a:r>
            <a:r>
              <a:rPr b="1" lang="en" sz="1600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b="1" lang="en" sz="1600">
                <a:solidFill>
                  <a:srgbClr val="3D85C6"/>
                </a:solidFill>
              </a:rPr>
              <a:t>#3d85c6</a:t>
            </a:r>
            <a:r>
              <a:rPr b="1" lang="en" sz="1600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b="1" lang="en" sz="1600"/>
              <a:t>#073763</a:t>
            </a:r>
            <a:endParaRPr b="1" sz="1600"/>
          </a:p>
        </p:txBody>
      </p:sp>
      <p:sp>
        <p:nvSpPr>
          <p:cNvPr id="345" name="Google Shape;345;p39"/>
          <p:cNvSpPr txBox="1"/>
          <p:nvPr/>
        </p:nvSpPr>
        <p:spPr>
          <a:xfrm>
            <a:off x="2465050" y="4230250"/>
            <a:ext cx="6258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352" name="Google Shape;352;p40"/>
          <p:cNvGrpSpPr/>
          <p:nvPr/>
        </p:nvGrpSpPr>
        <p:grpSpPr>
          <a:xfrm>
            <a:off x="3168147" y="333019"/>
            <a:ext cx="342903" cy="447293"/>
            <a:chOff x="590250" y="244200"/>
            <a:chExt cx="407975" cy="532175"/>
          </a:xfrm>
        </p:grpSpPr>
        <p:sp>
          <p:nvSpPr>
            <p:cNvPr id="353" name="Google Shape;353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40"/>
          <p:cNvGrpSpPr/>
          <p:nvPr/>
        </p:nvGrpSpPr>
        <p:grpSpPr>
          <a:xfrm>
            <a:off x="3720839" y="399041"/>
            <a:ext cx="372594" cy="310144"/>
            <a:chOff x="1247825" y="322750"/>
            <a:chExt cx="443300" cy="369000"/>
          </a:xfrm>
        </p:grpSpPr>
        <p:sp>
          <p:nvSpPr>
            <p:cNvPr id="368" name="Google Shape;368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4294017" y="397507"/>
            <a:ext cx="356204" cy="313212"/>
            <a:chOff x="1929775" y="320925"/>
            <a:chExt cx="423800" cy="372650"/>
          </a:xfrm>
        </p:grpSpPr>
        <p:sp>
          <p:nvSpPr>
            <p:cNvPr id="374" name="Google Shape;374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40"/>
          <p:cNvSpPr/>
          <p:nvPr/>
        </p:nvSpPr>
        <p:spPr>
          <a:xfrm>
            <a:off x="48913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4762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6563662" y="362185"/>
            <a:ext cx="336767" cy="383835"/>
            <a:chOff x="4630125" y="278900"/>
            <a:chExt cx="400675" cy="456675"/>
          </a:xfrm>
        </p:grpSpPr>
        <p:sp>
          <p:nvSpPr>
            <p:cNvPr id="382" name="Google Shape;382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40"/>
          <p:cNvSpPr/>
          <p:nvPr/>
        </p:nvSpPr>
        <p:spPr>
          <a:xfrm>
            <a:off x="7104252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40"/>
          <p:cNvGrpSpPr/>
          <p:nvPr/>
        </p:nvGrpSpPr>
        <p:grpSpPr>
          <a:xfrm>
            <a:off x="3173274" y="908741"/>
            <a:ext cx="342882" cy="418128"/>
            <a:chOff x="596350" y="929175"/>
            <a:chExt cx="407950" cy="497475"/>
          </a:xfrm>
        </p:grpSpPr>
        <p:sp>
          <p:nvSpPr>
            <p:cNvPr id="388" name="Google Shape;388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4297590" y="969656"/>
            <a:ext cx="349060" cy="298882"/>
            <a:chOff x="1934025" y="1001650"/>
            <a:chExt cx="415300" cy="355600"/>
          </a:xfrm>
        </p:grpSpPr>
        <p:sp>
          <p:nvSpPr>
            <p:cNvPr id="396" name="Google Shape;396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40"/>
          <p:cNvSpPr/>
          <p:nvPr/>
        </p:nvSpPr>
        <p:spPr>
          <a:xfrm>
            <a:off x="4861648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54271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997270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65735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7121985" y="947131"/>
            <a:ext cx="350068" cy="350573"/>
            <a:chOff x="5294400" y="974850"/>
            <a:chExt cx="416500" cy="417100"/>
          </a:xfrm>
        </p:grpSpPr>
        <p:sp>
          <p:nvSpPr>
            <p:cNvPr id="405" name="Google Shape;405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7645007" y="907732"/>
            <a:ext cx="433992" cy="422729"/>
            <a:chOff x="5916675" y="927975"/>
            <a:chExt cx="516350" cy="502950"/>
          </a:xfrm>
        </p:grpSpPr>
        <p:sp>
          <p:nvSpPr>
            <p:cNvPr id="408" name="Google Shape;408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146651" y="1557145"/>
            <a:ext cx="391001" cy="264085"/>
            <a:chOff x="564675" y="1700625"/>
            <a:chExt cx="465200" cy="314200"/>
          </a:xfrm>
        </p:grpSpPr>
        <p:sp>
          <p:nvSpPr>
            <p:cNvPr id="411" name="Google Shape;411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3711635" y="1492657"/>
            <a:ext cx="391001" cy="382827"/>
            <a:chOff x="1236875" y="1623900"/>
            <a:chExt cx="465200" cy="455475"/>
          </a:xfrm>
        </p:grpSpPr>
        <p:sp>
          <p:nvSpPr>
            <p:cNvPr id="415" name="Google Shape;415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4288890" y="1500852"/>
            <a:ext cx="366458" cy="366437"/>
            <a:chOff x="1923675" y="1633650"/>
            <a:chExt cx="436000" cy="435975"/>
          </a:xfrm>
        </p:grpSpPr>
        <p:sp>
          <p:nvSpPr>
            <p:cNvPr id="423" name="Google Shape;423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4852341" y="1499318"/>
            <a:ext cx="369505" cy="369505"/>
            <a:chOff x="2594050" y="1631825"/>
            <a:chExt cx="439625" cy="439625"/>
          </a:xfrm>
        </p:grpSpPr>
        <p:sp>
          <p:nvSpPr>
            <p:cNvPr id="430" name="Google Shape;430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0"/>
          <p:cNvSpPr/>
          <p:nvPr/>
        </p:nvSpPr>
        <p:spPr>
          <a:xfrm>
            <a:off x="54337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6017106" y="1471687"/>
            <a:ext cx="299911" cy="424768"/>
            <a:chOff x="3979850" y="1598950"/>
            <a:chExt cx="356825" cy="505375"/>
          </a:xfrm>
        </p:grpSpPr>
        <p:sp>
          <p:nvSpPr>
            <p:cNvPr id="436" name="Google Shape;436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534496" y="1562776"/>
            <a:ext cx="395098" cy="242589"/>
            <a:chOff x="4595425" y="1707325"/>
            <a:chExt cx="470075" cy="288625"/>
          </a:xfrm>
        </p:grpSpPr>
        <p:sp>
          <p:nvSpPr>
            <p:cNvPr id="439" name="Google Shape;439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7118413" y="1503416"/>
            <a:ext cx="357234" cy="361310"/>
            <a:chOff x="5290150" y="1636700"/>
            <a:chExt cx="425025" cy="429875"/>
          </a:xfrm>
        </p:grpSpPr>
        <p:sp>
          <p:nvSpPr>
            <p:cNvPr id="445" name="Google Shape;445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7682367" y="1492657"/>
            <a:ext cx="359272" cy="376691"/>
            <a:chOff x="5961125" y="1623900"/>
            <a:chExt cx="427450" cy="448175"/>
          </a:xfrm>
        </p:grpSpPr>
        <p:sp>
          <p:nvSpPr>
            <p:cNvPr id="448" name="Google Shape;448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8235059" y="1502386"/>
            <a:ext cx="383835" cy="363369"/>
            <a:chOff x="6618700" y="1635475"/>
            <a:chExt cx="456675" cy="432325"/>
          </a:xfrm>
        </p:grpSpPr>
        <p:sp>
          <p:nvSpPr>
            <p:cNvPr id="456" name="Google Shape;456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3190147" y="2085798"/>
            <a:ext cx="304009" cy="326513"/>
            <a:chOff x="616425" y="2329600"/>
            <a:chExt cx="361700" cy="388475"/>
          </a:xfrm>
        </p:grpSpPr>
        <p:sp>
          <p:nvSpPr>
            <p:cNvPr id="462" name="Google Shape;462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3746957" y="2088866"/>
            <a:ext cx="320378" cy="320378"/>
            <a:chOff x="1278900" y="2333250"/>
            <a:chExt cx="381175" cy="381175"/>
          </a:xfrm>
        </p:grpSpPr>
        <p:sp>
          <p:nvSpPr>
            <p:cNvPr id="471" name="Google Shape;471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4311920" y="2088866"/>
            <a:ext cx="320399" cy="320378"/>
            <a:chOff x="1951075" y="2333250"/>
            <a:chExt cx="381200" cy="381175"/>
          </a:xfrm>
        </p:grpSpPr>
        <p:sp>
          <p:nvSpPr>
            <p:cNvPr id="476" name="Google Shape;476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4876904" y="2088866"/>
            <a:ext cx="320378" cy="320378"/>
            <a:chOff x="2623275" y="2333250"/>
            <a:chExt cx="381175" cy="381175"/>
          </a:xfrm>
        </p:grpSpPr>
        <p:sp>
          <p:nvSpPr>
            <p:cNvPr id="481" name="Google Shape;481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5516609" y="2033603"/>
            <a:ext cx="170937" cy="426827"/>
            <a:chOff x="3384375" y="2267500"/>
            <a:chExt cx="203375" cy="507825"/>
          </a:xfrm>
        </p:grpSpPr>
        <p:sp>
          <p:nvSpPr>
            <p:cNvPr id="486" name="Google Shape;486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489" name="Google Shape;489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492" name="Google Shape;492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71370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7692096" y="2086302"/>
            <a:ext cx="345971" cy="325505"/>
            <a:chOff x="5972700" y="2330200"/>
            <a:chExt cx="411625" cy="387275"/>
          </a:xfrm>
        </p:grpSpPr>
        <p:sp>
          <p:nvSpPr>
            <p:cNvPr id="496" name="Google Shape;496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3287393" y="2614431"/>
            <a:ext cx="109538" cy="399195"/>
            <a:chOff x="732125" y="2958550"/>
            <a:chExt cx="130325" cy="474950"/>
          </a:xfrm>
        </p:grpSpPr>
        <p:sp>
          <p:nvSpPr>
            <p:cNvPr id="499" name="Google Shape;499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40"/>
          <p:cNvSpPr/>
          <p:nvPr/>
        </p:nvSpPr>
        <p:spPr>
          <a:xfrm>
            <a:off x="43043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37828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40"/>
          <p:cNvGrpSpPr/>
          <p:nvPr/>
        </p:nvGrpSpPr>
        <p:grpSpPr>
          <a:xfrm>
            <a:off x="4843137" y="2627227"/>
            <a:ext cx="387933" cy="367467"/>
            <a:chOff x="2583100" y="2973775"/>
            <a:chExt cx="461550" cy="437200"/>
          </a:xfrm>
        </p:grpSpPr>
        <p:sp>
          <p:nvSpPr>
            <p:cNvPr id="510" name="Google Shape;510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0"/>
          <p:cNvSpPr/>
          <p:nvPr/>
        </p:nvSpPr>
        <p:spPr>
          <a:xfrm>
            <a:off x="65540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40"/>
          <p:cNvGrpSpPr/>
          <p:nvPr/>
        </p:nvGrpSpPr>
        <p:grpSpPr>
          <a:xfrm>
            <a:off x="7082586" y="2655384"/>
            <a:ext cx="435022" cy="323445"/>
            <a:chOff x="5247525" y="3007275"/>
            <a:chExt cx="517575" cy="384825"/>
          </a:xfrm>
        </p:grpSpPr>
        <p:sp>
          <p:nvSpPr>
            <p:cNvPr id="514" name="Google Shape;514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5993572" y="2636956"/>
            <a:ext cx="342882" cy="350068"/>
            <a:chOff x="3951850" y="2985350"/>
            <a:chExt cx="407950" cy="416500"/>
          </a:xfrm>
        </p:grpSpPr>
        <p:sp>
          <p:nvSpPr>
            <p:cNvPr id="517" name="Google Shape;517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3150244" y="3226504"/>
            <a:ext cx="397136" cy="305017"/>
            <a:chOff x="568950" y="3686775"/>
            <a:chExt cx="472500" cy="362900"/>
          </a:xfrm>
        </p:grpSpPr>
        <p:sp>
          <p:nvSpPr>
            <p:cNvPr id="522" name="Google Shape;522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0"/>
          <p:cNvSpPr/>
          <p:nvPr/>
        </p:nvSpPr>
        <p:spPr>
          <a:xfrm>
            <a:off x="77270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3718296" y="3252097"/>
            <a:ext cx="377700" cy="253852"/>
            <a:chOff x="1244800" y="3717225"/>
            <a:chExt cx="449375" cy="302025"/>
          </a:xfrm>
        </p:grpSpPr>
        <p:sp>
          <p:nvSpPr>
            <p:cNvPr id="527" name="Google Shape;527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4288386" y="3232639"/>
            <a:ext cx="367467" cy="287115"/>
            <a:chOff x="1923075" y="3694075"/>
            <a:chExt cx="437200" cy="341600"/>
          </a:xfrm>
        </p:grpSpPr>
        <p:sp>
          <p:nvSpPr>
            <p:cNvPr id="534" name="Google Shape;534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4856942" y="3228038"/>
            <a:ext cx="360301" cy="295814"/>
            <a:chOff x="2599525" y="3688600"/>
            <a:chExt cx="428675" cy="351950"/>
          </a:xfrm>
        </p:grpSpPr>
        <p:sp>
          <p:nvSpPr>
            <p:cNvPr id="544" name="Google Shape;544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0"/>
          <p:cNvGrpSpPr/>
          <p:nvPr/>
        </p:nvGrpSpPr>
        <p:grpSpPr>
          <a:xfrm>
            <a:off x="5439325" y="3207571"/>
            <a:ext cx="333700" cy="329077"/>
            <a:chOff x="3292425" y="3664250"/>
            <a:chExt cx="397025" cy="391525"/>
          </a:xfrm>
        </p:grpSpPr>
        <p:sp>
          <p:nvSpPr>
            <p:cNvPr id="548" name="Google Shape;548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5977182" y="3250038"/>
            <a:ext cx="369526" cy="268183"/>
            <a:chOff x="3932350" y="3714775"/>
            <a:chExt cx="439650" cy="319075"/>
          </a:xfrm>
        </p:grpSpPr>
        <p:sp>
          <p:nvSpPr>
            <p:cNvPr id="552" name="Google Shape;552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6542166" y="3250038"/>
            <a:ext cx="369505" cy="268183"/>
            <a:chOff x="4604550" y="3714775"/>
            <a:chExt cx="439625" cy="319075"/>
          </a:xfrm>
        </p:grpSpPr>
        <p:sp>
          <p:nvSpPr>
            <p:cNvPr id="558" name="Google Shape;558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7120451" y="3222406"/>
            <a:ext cx="353136" cy="313738"/>
            <a:chOff x="5292575" y="3681900"/>
            <a:chExt cx="420150" cy="373275"/>
          </a:xfrm>
        </p:grpSpPr>
        <p:sp>
          <p:nvSpPr>
            <p:cNvPr id="561" name="Google Shape;561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7665473" y="3182482"/>
            <a:ext cx="393060" cy="393060"/>
            <a:chOff x="5941025" y="3634400"/>
            <a:chExt cx="467650" cy="467650"/>
          </a:xfrm>
        </p:grpSpPr>
        <p:sp>
          <p:nvSpPr>
            <p:cNvPr id="569" name="Google Shape;569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8255546" y="3207571"/>
            <a:ext cx="342882" cy="342903"/>
            <a:chOff x="6643075" y="3664250"/>
            <a:chExt cx="407950" cy="407975"/>
          </a:xfrm>
        </p:grpSpPr>
        <p:sp>
          <p:nvSpPr>
            <p:cNvPr id="576" name="Google Shape;576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3156380" y="3758225"/>
            <a:ext cx="371564" cy="371543"/>
            <a:chOff x="576250" y="4319400"/>
            <a:chExt cx="442075" cy="442050"/>
          </a:xfrm>
        </p:grpSpPr>
        <p:sp>
          <p:nvSpPr>
            <p:cNvPr id="579" name="Google Shape;579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0"/>
          <p:cNvSpPr/>
          <p:nvPr/>
        </p:nvSpPr>
        <p:spPr>
          <a:xfrm>
            <a:off x="37060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59967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54317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65602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40"/>
          <p:cNvGrpSpPr/>
          <p:nvPr/>
        </p:nvGrpSpPr>
        <p:grpSpPr>
          <a:xfrm>
            <a:off x="7099985" y="3777157"/>
            <a:ext cx="394068" cy="325505"/>
            <a:chOff x="5268225" y="4341925"/>
            <a:chExt cx="468850" cy="387275"/>
          </a:xfrm>
        </p:grpSpPr>
        <p:sp>
          <p:nvSpPr>
            <p:cNvPr id="588" name="Google Shape;588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7684931" y="3766924"/>
            <a:ext cx="354145" cy="354145"/>
            <a:chOff x="5964175" y="4329750"/>
            <a:chExt cx="421350" cy="421350"/>
          </a:xfrm>
        </p:grpSpPr>
        <p:sp>
          <p:nvSpPr>
            <p:cNvPr id="597" name="Google Shape;597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720839" y="4331908"/>
            <a:ext cx="372594" cy="360301"/>
            <a:chOff x="1247825" y="5001950"/>
            <a:chExt cx="443300" cy="428675"/>
          </a:xfrm>
        </p:grpSpPr>
        <p:sp>
          <p:nvSpPr>
            <p:cNvPr id="600" name="Google Shape;600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4319085" y="4313985"/>
            <a:ext cx="306068" cy="389992"/>
            <a:chOff x="1959600" y="4980625"/>
            <a:chExt cx="364150" cy="464000"/>
          </a:xfrm>
        </p:grpSpPr>
        <p:sp>
          <p:nvSpPr>
            <p:cNvPr id="607" name="Google Shape;607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4861565" y="4328840"/>
            <a:ext cx="351077" cy="360806"/>
            <a:chOff x="2605025" y="4998300"/>
            <a:chExt cx="417700" cy="429275"/>
          </a:xfrm>
        </p:grpSpPr>
        <p:sp>
          <p:nvSpPr>
            <p:cNvPr id="615" name="Google Shape;615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5392257" y="4331908"/>
            <a:ext cx="419662" cy="349543"/>
            <a:chOff x="3236425" y="5001950"/>
            <a:chExt cx="499300" cy="415875"/>
          </a:xfrm>
        </p:grpSpPr>
        <p:sp>
          <p:nvSpPr>
            <p:cNvPr id="619" name="Google Shape;619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6007377" y="4313985"/>
            <a:ext cx="319369" cy="380263"/>
            <a:chOff x="3968275" y="4980625"/>
            <a:chExt cx="379975" cy="452425"/>
          </a:xfrm>
        </p:grpSpPr>
        <p:sp>
          <p:nvSpPr>
            <p:cNvPr id="626" name="Google Shape;626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7662910" y="4398938"/>
            <a:ext cx="404323" cy="220085"/>
            <a:chOff x="5937975" y="5081700"/>
            <a:chExt cx="481050" cy="261850"/>
          </a:xfrm>
        </p:grpSpPr>
        <p:sp>
          <p:nvSpPr>
            <p:cNvPr id="630" name="Google Shape;630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8281118" y="4356472"/>
            <a:ext cx="290183" cy="333678"/>
            <a:chOff x="6673500" y="5031175"/>
            <a:chExt cx="345250" cy="397000"/>
          </a:xfrm>
        </p:grpSpPr>
        <p:sp>
          <p:nvSpPr>
            <p:cNvPr id="634" name="Google Shape;634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5973105" y="381117"/>
            <a:ext cx="387933" cy="345971"/>
            <a:chOff x="3927500" y="301425"/>
            <a:chExt cx="461550" cy="411625"/>
          </a:xfrm>
        </p:grpSpPr>
        <p:sp>
          <p:nvSpPr>
            <p:cNvPr id="640" name="Google Shape;640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8260652" y="387778"/>
            <a:ext cx="332670" cy="332670"/>
            <a:chOff x="6649150" y="309350"/>
            <a:chExt cx="395800" cy="395800"/>
          </a:xfrm>
        </p:grpSpPr>
        <p:sp>
          <p:nvSpPr>
            <p:cNvPr id="668" name="Google Shape;668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7693105" y="395448"/>
            <a:ext cx="337797" cy="319873"/>
            <a:chOff x="5973900" y="318475"/>
            <a:chExt cx="401900" cy="380575"/>
          </a:xfrm>
        </p:grpSpPr>
        <p:sp>
          <p:nvSpPr>
            <p:cNvPr id="692" name="Google Shape;692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3738258" y="908741"/>
            <a:ext cx="342882" cy="418128"/>
            <a:chOff x="1268550" y="929175"/>
            <a:chExt cx="407950" cy="497475"/>
          </a:xfrm>
        </p:grpSpPr>
        <p:sp>
          <p:nvSpPr>
            <p:cNvPr id="707" name="Google Shape;707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8224322" y="924605"/>
            <a:ext cx="405331" cy="388962"/>
            <a:chOff x="6605925" y="948050"/>
            <a:chExt cx="482250" cy="462775"/>
          </a:xfrm>
        </p:grpSpPr>
        <p:sp>
          <p:nvSpPr>
            <p:cNvPr id="711" name="Google Shape;711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8319004" y="2076574"/>
            <a:ext cx="215966" cy="342399"/>
            <a:chOff x="6718575" y="2318625"/>
            <a:chExt cx="256950" cy="407375"/>
          </a:xfrm>
        </p:grpSpPr>
        <p:sp>
          <p:nvSpPr>
            <p:cNvPr id="718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0"/>
          <p:cNvGrpSpPr/>
          <p:nvPr/>
        </p:nvGrpSpPr>
        <p:grpSpPr>
          <a:xfrm>
            <a:off x="5420393" y="2703482"/>
            <a:ext cx="363369" cy="221115"/>
            <a:chOff x="3269900" y="3064500"/>
            <a:chExt cx="432325" cy="263075"/>
          </a:xfrm>
        </p:grpSpPr>
        <p:sp>
          <p:nvSpPr>
            <p:cNvPr id="727" name="Google Shape;727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8294419" y="2635926"/>
            <a:ext cx="265115" cy="372594"/>
            <a:chOff x="6689325" y="2984125"/>
            <a:chExt cx="315425" cy="443300"/>
          </a:xfrm>
        </p:grpSpPr>
        <p:sp>
          <p:nvSpPr>
            <p:cNvPr id="731" name="Google Shape;731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4343145" y="3730594"/>
            <a:ext cx="256416" cy="414535"/>
            <a:chOff x="1988225" y="4286525"/>
            <a:chExt cx="305075" cy="493200"/>
          </a:xfrm>
        </p:grpSpPr>
        <p:sp>
          <p:nvSpPr>
            <p:cNvPr id="737" name="Google Shape;737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887137" y="3759759"/>
            <a:ext cx="309640" cy="392030"/>
            <a:chOff x="2635450" y="4321225"/>
            <a:chExt cx="368400" cy="466425"/>
          </a:xfrm>
        </p:grpSpPr>
        <p:sp>
          <p:nvSpPr>
            <p:cNvPr id="745" name="Google Shape;745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8255546" y="3750030"/>
            <a:ext cx="342882" cy="383835"/>
            <a:chOff x="6643075" y="4309650"/>
            <a:chExt cx="407950" cy="456675"/>
          </a:xfrm>
        </p:grpSpPr>
        <p:sp>
          <p:nvSpPr>
            <p:cNvPr id="752" name="Google Shape;752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0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762" name="Google Shape;762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6501738" y="4299654"/>
            <a:ext cx="460615" cy="418653"/>
            <a:chOff x="4556450" y="4963575"/>
            <a:chExt cx="548025" cy="498100"/>
          </a:xfrm>
        </p:grpSpPr>
        <p:sp>
          <p:nvSpPr>
            <p:cNvPr id="774" name="Google Shape;774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3119020" y="4390239"/>
            <a:ext cx="445255" cy="246182"/>
            <a:chOff x="531800" y="5071350"/>
            <a:chExt cx="529750" cy="292900"/>
          </a:xfrm>
        </p:grpSpPr>
        <p:sp>
          <p:nvSpPr>
            <p:cNvPr id="780" name="Google Shape;780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40"/>
          <p:cNvSpPr txBox="1"/>
          <p:nvPr/>
        </p:nvSpPr>
        <p:spPr>
          <a:xfrm>
            <a:off x="173650" y="15571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8" name="Google Shape;788;p40"/>
          <p:cNvGrpSpPr/>
          <p:nvPr/>
        </p:nvGrpSpPr>
        <p:grpSpPr>
          <a:xfrm>
            <a:off x="1168970" y="3048475"/>
            <a:ext cx="433992" cy="422729"/>
            <a:chOff x="5916675" y="927975"/>
            <a:chExt cx="516350" cy="502950"/>
          </a:xfrm>
        </p:grpSpPr>
        <p:sp>
          <p:nvSpPr>
            <p:cNvPr id="789" name="Google Shape;78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284989" y="3754377"/>
            <a:ext cx="1079481" cy="1051467"/>
            <a:chOff x="5916675" y="927975"/>
            <a:chExt cx="516350" cy="502950"/>
          </a:xfrm>
        </p:grpSpPr>
        <p:sp>
          <p:nvSpPr>
            <p:cNvPr id="792" name="Google Shape;79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0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795" name="Google Shape;79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40"/>
          <p:cNvSpPr/>
          <p:nvPr/>
        </p:nvSpPr>
        <p:spPr>
          <a:xfrm>
            <a:off x="1361130" y="32848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477293" y="32848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762828" y="43423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41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9FC5E8"/>
                </a:solidFill>
              </a:rPr>
              <a:t>HELLO!</a:t>
            </a:r>
            <a:endParaRPr sz="11000">
              <a:solidFill>
                <a:srgbClr val="9FC5E8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subTitle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 am Jayden Smith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 @username</a:t>
            </a:r>
            <a:endParaRPr b="1" sz="2400"/>
          </a:p>
        </p:txBody>
      </p:sp>
      <p:pic>
        <p:nvPicPr>
          <p:cNvPr descr="photo-1434030216411-0b793f4b4173.jpg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2" name="Google Shape;132;p21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