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uli"/>
      <p:regular r:id="rId35"/>
      <p:bold r:id="rId36"/>
      <p:italic r:id="rId37"/>
      <p:boldItalic r:id="rId38"/>
    </p:embeddedFont>
    <p:embeddedFont>
      <p:font typeface="Nixie One"/>
      <p:regular r:id="rId39"/>
    </p:embeddedFont>
    <p:embeddedFont>
      <p:font typeface="Helvetica Neue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DCADADE-82E8-4156-9ED6-C2791C5F5ABC}">
  <a:tblStyle styleId="{6DCADADE-82E8-4156-9ED6-C2791C5F5A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regular.fntdata"/><Relationship Id="rId20" Type="http://schemas.openxmlformats.org/officeDocument/2006/relationships/slide" Target="slides/slide15.xml"/><Relationship Id="rId42" Type="http://schemas.openxmlformats.org/officeDocument/2006/relationships/font" Target="fonts/HelveticaNeue-italic.fntdata"/><Relationship Id="rId41" Type="http://schemas.openxmlformats.org/officeDocument/2006/relationships/font" Target="fonts/HelveticaNeue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HelveticaNeue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uli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uli-italic.fntdata"/><Relationship Id="rId14" Type="http://schemas.openxmlformats.org/officeDocument/2006/relationships/slide" Target="slides/slide9.xml"/><Relationship Id="rId36" Type="http://schemas.openxmlformats.org/officeDocument/2006/relationships/font" Target="fonts/Muli-bold.fntdata"/><Relationship Id="rId17" Type="http://schemas.openxmlformats.org/officeDocument/2006/relationships/slide" Target="slides/slide12.xml"/><Relationship Id="rId39" Type="http://schemas.openxmlformats.org/officeDocument/2006/relationships/font" Target="fonts/NixieOne-regular.fntdata"/><Relationship Id="rId16" Type="http://schemas.openxmlformats.org/officeDocument/2006/relationships/slide" Target="slides/slide11.xml"/><Relationship Id="rId38" Type="http://schemas.openxmlformats.org/officeDocument/2006/relationships/font" Target="fonts/Muli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206f4fe3_27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206f4fe3_27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4faba6ad1_179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4faba6ad1_17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3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2" name="Google Shape;92;p4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4" name="Google Shape;134;p5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6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6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5" name="Google Shape;215;p7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7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7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45" name="Google Shape;245;p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85" name="Google Shape;285;p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0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0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0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0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0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0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0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slidemodel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7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fontsquirrel.com/fonts/nixie-one" TargetMode="External"/><Relationship Id="rId4" Type="http://schemas.openxmlformats.org/officeDocument/2006/relationships/hyperlink" Target="https://www.fontsquirrel.com/fonts/muli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/>
          <p:nvPr>
            <p:ph idx="4294967295" type="title"/>
          </p:nvPr>
        </p:nvSpPr>
        <p:spPr>
          <a:xfrm>
            <a:off x="3933825" y="2583325"/>
            <a:ext cx="37530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picture is worth a thousand words</a:t>
            </a:r>
            <a:endParaRPr sz="3000"/>
          </a:p>
        </p:txBody>
      </p:sp>
      <p:sp>
        <p:nvSpPr>
          <p:cNvPr id="416" name="Google Shape;416;p20"/>
          <p:cNvSpPr txBox="1"/>
          <p:nvPr>
            <p:ph idx="4294967295" type="body"/>
          </p:nvPr>
        </p:nvSpPr>
        <p:spPr>
          <a:xfrm>
            <a:off x="3933825" y="3248025"/>
            <a:ext cx="3753000" cy="1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417" name="Google Shape;417;p20"/>
          <p:cNvPicPr preferRelativeResize="0"/>
          <p:nvPr/>
        </p:nvPicPr>
        <p:blipFill rotWithShape="1">
          <a:blip r:embed="rId3">
            <a:alphaModFix/>
          </a:blip>
          <a:srcRect b="0" l="0" r="0" t="13292"/>
          <a:stretch/>
        </p:blipFill>
        <p:spPr>
          <a:xfrm>
            <a:off x="-438150" y="1162050"/>
            <a:ext cx="4152900" cy="3601200"/>
          </a:xfrm>
          <a:prstGeom prst="hexagon">
            <a:avLst>
              <a:gd fmla="val 28504" name="adj"/>
              <a:gd fmla="val 115470" name="vf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18" name="Google Shape;418;p2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1"/>
          <p:cNvSpPr txBox="1"/>
          <p:nvPr>
            <p:ph idx="4294967295" type="title"/>
          </p:nvPr>
        </p:nvSpPr>
        <p:spPr>
          <a:xfrm>
            <a:off x="400050" y="1543050"/>
            <a:ext cx="2695500" cy="323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Want big impact?</a:t>
            </a:r>
            <a:endParaRPr b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E293C"/>
                </a:solidFill>
              </a:rPr>
              <a:t>Use big image.</a:t>
            </a:r>
            <a:endParaRPr b="1" sz="2800">
              <a:solidFill>
                <a:srgbClr val="0E293C"/>
              </a:solidFill>
            </a:endParaRPr>
          </a:p>
        </p:txBody>
      </p:sp>
      <p:sp>
        <p:nvSpPr>
          <p:cNvPr id="424" name="Google Shape;424;p2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Gray</a:t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0" name="Google Shape;430;p22"/>
          <p:cNvSpPr txBox="1"/>
          <p:nvPr>
            <p:ph idx="4294967295" type="title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431" name="Google Shape;431;p22"/>
          <p:cNvSpPr/>
          <p:nvPr/>
        </p:nvSpPr>
        <p:spPr>
          <a:xfrm>
            <a:off x="1275500" y="2137250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White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2" name="Google Shape;432;p22"/>
          <p:cNvSpPr/>
          <p:nvPr/>
        </p:nvSpPr>
        <p:spPr>
          <a:xfrm>
            <a:off x="5019872" y="2137250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Black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3" name="Google Shape;433;p2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3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39" name="Google Shape;439;p23"/>
          <p:cNvGraphicFramePr/>
          <p:nvPr/>
        </p:nvGraphicFramePr>
        <p:xfrm>
          <a:off x="1852600" y="23978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{6DCADADE-82E8-4156-9ED6-C2791C5F5ABC}</a:tableStyleId>
              </a:tblPr>
              <a:tblGrid>
                <a:gridCol w="1326350"/>
                <a:gridCol w="1326350"/>
                <a:gridCol w="1326350"/>
                <a:gridCol w="1326350"/>
              </a:tblGrid>
              <a:tr h="4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4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  <p:sp>
        <p:nvSpPr>
          <p:cNvPr id="440" name="Google Shape;440;p2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"/>
          <p:cNvSpPr/>
          <p:nvPr/>
        </p:nvSpPr>
        <p:spPr>
          <a:xfrm>
            <a:off x="875675" y="1285876"/>
            <a:ext cx="7451646" cy="3549800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4"/>
          <p:cNvSpPr txBox="1"/>
          <p:nvPr>
            <p:ph idx="4294967295" type="title"/>
          </p:nvPr>
        </p:nvSpPr>
        <p:spPr>
          <a:xfrm>
            <a:off x="1504100" y="65927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Maps</a:t>
            </a:r>
            <a:endParaRPr sz="3000"/>
          </a:p>
        </p:txBody>
      </p:sp>
      <p:sp>
        <p:nvSpPr>
          <p:cNvPr id="447" name="Google Shape;447;p24"/>
          <p:cNvSpPr/>
          <p:nvPr/>
        </p:nvSpPr>
        <p:spPr>
          <a:xfrm>
            <a:off x="2168025" y="2115131"/>
            <a:ext cx="7020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1504091" y="2317626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2970941" y="3632076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3923441" y="2043251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4590191" y="3955926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6533291" y="2489076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7190516" y="4041651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623423" y="409575"/>
            <a:ext cx="463838" cy="463814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"/>
          <p:cNvSpPr txBox="1"/>
          <p:nvPr>
            <p:ph idx="4294967295" type="ctrTitle"/>
          </p:nvPr>
        </p:nvSpPr>
        <p:spPr>
          <a:xfrm>
            <a:off x="685800" y="-9"/>
            <a:ext cx="77724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latin typeface="Muli"/>
                <a:ea typeface="Muli"/>
                <a:cs typeface="Muli"/>
                <a:sym typeface="Muli"/>
              </a:rPr>
              <a:t>89,526,124</a:t>
            </a:r>
            <a:endParaRPr b="1" sz="96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Whoa! That’s a big number, aren’t you proud?</a:t>
            </a:r>
            <a:endParaRPr b="1" sz="96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1" name="Google Shape;461;p2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/>
          <p:nvPr>
            <p:ph idx="4294967295" type="ctrTitle"/>
          </p:nvPr>
        </p:nvSpPr>
        <p:spPr>
          <a:xfrm>
            <a:off x="685800" y="5718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89,526,124$</a:t>
            </a:r>
            <a:endParaRPr b="1" sz="48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7" name="Google Shape;467;p26"/>
          <p:cNvSpPr txBox="1"/>
          <p:nvPr>
            <p:ph idx="4294967295" type="subTitle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That’s a lot of money</a:t>
            </a:r>
            <a:endParaRPr/>
          </a:p>
        </p:txBody>
      </p:sp>
      <p:sp>
        <p:nvSpPr>
          <p:cNvPr id="468" name="Google Shape;468;p26"/>
          <p:cNvSpPr txBox="1"/>
          <p:nvPr>
            <p:ph idx="4294967295" type="ctrTitle"/>
          </p:nvPr>
        </p:nvSpPr>
        <p:spPr>
          <a:xfrm>
            <a:off x="685800" y="35055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100%</a:t>
            </a:r>
            <a:endParaRPr b="1" sz="480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9" name="Google Shape;469;p26"/>
          <p:cNvSpPr txBox="1"/>
          <p:nvPr>
            <p:ph idx="4294967295" type="subTitle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success!</a:t>
            </a:r>
            <a:endParaRPr/>
          </a:p>
        </p:txBody>
      </p:sp>
      <p:sp>
        <p:nvSpPr>
          <p:cNvPr id="470" name="Google Shape;470;p26"/>
          <p:cNvSpPr txBox="1"/>
          <p:nvPr>
            <p:ph idx="4294967295" type="ctrTitle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Muli"/>
                <a:ea typeface="Muli"/>
                <a:cs typeface="Muli"/>
                <a:sym typeface="Muli"/>
              </a:rPr>
              <a:t>185,244 users</a:t>
            </a:r>
            <a:endParaRPr b="1" sz="48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1" name="Google Shape;471;p26"/>
          <p:cNvSpPr txBox="1"/>
          <p:nvPr>
            <p:ph idx="4294967295" type="subTitle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a lot of users</a:t>
            </a:r>
            <a:endParaRPr/>
          </a:p>
        </p:txBody>
      </p:sp>
      <p:sp>
        <p:nvSpPr>
          <p:cNvPr id="472" name="Google Shape;472;p2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1914525" y="2328350"/>
            <a:ext cx="1946100" cy="1325100"/>
          </a:xfrm>
          <a:prstGeom prst="homePlate">
            <a:avLst>
              <a:gd fmla="val 30129" name="adj"/>
            </a:avLst>
          </a:prstGeom>
          <a:noFill/>
          <a:ln cap="flat" cmpd="sng" w="114300">
            <a:solidFill>
              <a:srgbClr val="00E1C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first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3666197" y="2328350"/>
            <a:ext cx="1983600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19BBD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second</a:t>
            </a:r>
            <a:endParaRPr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5455294" y="2328350"/>
            <a:ext cx="1983600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3292E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last</a:t>
            </a:r>
            <a:endParaRPr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"/>
          <p:cNvSpPr txBox="1"/>
          <p:nvPr>
            <p:ph idx="4294967295" type="title"/>
          </p:nvPr>
        </p:nvSpPr>
        <p:spPr>
          <a:xfrm>
            <a:off x="3105600" y="461529"/>
            <a:ext cx="29328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sales funnel</a:t>
            </a:r>
            <a:endParaRPr sz="2400"/>
          </a:p>
        </p:txBody>
      </p:sp>
      <p:sp>
        <p:nvSpPr>
          <p:cNvPr id="487" name="Google Shape;487;p28"/>
          <p:cNvSpPr/>
          <p:nvPr/>
        </p:nvSpPr>
        <p:spPr>
          <a:xfrm>
            <a:off x="4156983" y="3996566"/>
            <a:ext cx="848400" cy="625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28"/>
          <p:cNvSpPr/>
          <p:nvPr/>
        </p:nvSpPr>
        <p:spPr>
          <a:xfrm>
            <a:off x="3561295" y="2554335"/>
            <a:ext cx="2032200" cy="550500"/>
          </a:xfrm>
          <a:prstGeom prst="ellipse">
            <a:avLst/>
          </a:pr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28"/>
          <p:cNvSpPr/>
          <p:nvPr/>
        </p:nvSpPr>
        <p:spPr>
          <a:xfrm>
            <a:off x="3180644" y="1938652"/>
            <a:ext cx="2776800" cy="5988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8"/>
          <p:cNvSpPr/>
          <p:nvPr/>
        </p:nvSpPr>
        <p:spPr>
          <a:xfrm>
            <a:off x="4055273" y="3638071"/>
            <a:ext cx="1048500" cy="403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8"/>
          <p:cNvSpPr/>
          <p:nvPr/>
        </p:nvSpPr>
        <p:spPr>
          <a:xfrm rot="10800000">
            <a:off x="3904757" y="3561320"/>
            <a:ext cx="1334700" cy="491400"/>
          </a:xfrm>
          <a:custGeom>
            <a:rect b="b" l="l" r="r" t="t"/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85119"/>
                  <a:pt x="59918" y="87052"/>
                </a:cubicBezTo>
                <a:cubicBezTo>
                  <a:pt x="36865" y="88984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8"/>
          <p:cNvSpPr/>
          <p:nvPr/>
        </p:nvSpPr>
        <p:spPr>
          <a:xfrm>
            <a:off x="3859233" y="3124713"/>
            <a:ext cx="1446000" cy="5232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8"/>
          <p:cNvSpPr/>
          <p:nvPr/>
        </p:nvSpPr>
        <p:spPr>
          <a:xfrm rot="10800000">
            <a:off x="3654625" y="3008669"/>
            <a:ext cx="1837800" cy="639300"/>
          </a:xfrm>
          <a:custGeom>
            <a:rect b="b" l="l" r="r" t="t"/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64135" y="93695"/>
                  <a:pt x="60529" y="93738"/>
                </a:cubicBezTo>
                <a:cubicBezTo>
                  <a:pt x="45054" y="93837"/>
                  <a:pt x="41994" y="92997"/>
                  <a:pt x="31663" y="96697"/>
                </a:cubicBezTo>
                <a:cubicBezTo>
                  <a:pt x="21331" y="100396"/>
                  <a:pt x="13050" y="106171"/>
                  <a:pt x="0" y="12000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28"/>
          <p:cNvSpPr/>
          <p:nvPr/>
        </p:nvSpPr>
        <p:spPr>
          <a:xfrm>
            <a:off x="3201585" y="1889037"/>
            <a:ext cx="2716800" cy="6675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8"/>
          <p:cNvSpPr/>
          <p:nvPr/>
        </p:nvSpPr>
        <p:spPr>
          <a:xfrm rot="10800000">
            <a:off x="2782868" y="1806585"/>
            <a:ext cx="3534600" cy="730800"/>
          </a:xfrm>
          <a:custGeom>
            <a:rect b="b" l="l" r="r" t="t"/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78054"/>
                  <a:pt x="59918" y="79987"/>
                </a:cubicBezTo>
                <a:cubicBezTo>
                  <a:pt x="36865" y="81920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8"/>
          <p:cNvSpPr/>
          <p:nvPr/>
        </p:nvSpPr>
        <p:spPr>
          <a:xfrm rot="10800000">
            <a:off x="3276488" y="2411864"/>
            <a:ext cx="2589000" cy="692700"/>
          </a:xfrm>
          <a:custGeom>
            <a:rect b="b" l="l" r="r" t="t"/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511" y="86907"/>
                  <a:pt x="59458" y="88840"/>
                </a:cubicBezTo>
                <a:cubicBezTo>
                  <a:pt x="36405" y="90772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8"/>
          <p:cNvSpPr/>
          <p:nvPr/>
        </p:nvSpPr>
        <p:spPr>
          <a:xfrm rot="10800000">
            <a:off x="4088990" y="3986748"/>
            <a:ext cx="989700" cy="677700"/>
          </a:xfrm>
          <a:custGeom>
            <a:rect b="b" l="l" r="r" t="t"/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8167" y="117026"/>
                </a:lnTo>
                <a:lnTo>
                  <a:pt x="115298" y="112860"/>
                </a:lnTo>
                <a:cubicBezTo>
                  <a:pt x="104108" y="98257"/>
                  <a:pt x="61154" y="97749"/>
                  <a:pt x="58935" y="97745"/>
                </a:cubicBezTo>
                <a:cubicBezTo>
                  <a:pt x="56715" y="97741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8"/>
          <p:cNvSpPr/>
          <p:nvPr/>
        </p:nvSpPr>
        <p:spPr>
          <a:xfrm>
            <a:off x="2695725" y="1301074"/>
            <a:ext cx="3709200" cy="6741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8"/>
          <p:cNvSpPr/>
          <p:nvPr/>
        </p:nvSpPr>
        <p:spPr>
          <a:xfrm>
            <a:off x="4350691" y="2135142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0" name="Google Shape;500;p28"/>
          <p:cNvSpPr txBox="1"/>
          <p:nvPr/>
        </p:nvSpPr>
        <p:spPr>
          <a:xfrm>
            <a:off x="4337645" y="2226188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20%</a:t>
            </a:r>
            <a:endParaRPr sz="1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1" name="Google Shape;501;p28"/>
          <p:cNvSpPr/>
          <p:nvPr/>
        </p:nvSpPr>
        <p:spPr>
          <a:xfrm>
            <a:off x="4350691" y="2704400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2" name="Google Shape;502;p28"/>
          <p:cNvSpPr txBox="1"/>
          <p:nvPr/>
        </p:nvSpPr>
        <p:spPr>
          <a:xfrm>
            <a:off x="4284559" y="2795437"/>
            <a:ext cx="6090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3" name="Google Shape;503;p28"/>
          <p:cNvSpPr/>
          <p:nvPr/>
        </p:nvSpPr>
        <p:spPr>
          <a:xfrm>
            <a:off x="4350691" y="3273659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4" name="Google Shape;504;p28"/>
          <p:cNvSpPr txBox="1"/>
          <p:nvPr/>
        </p:nvSpPr>
        <p:spPr>
          <a:xfrm>
            <a:off x="4306473" y="3364715"/>
            <a:ext cx="5649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5" name="Google Shape;505;p28"/>
          <p:cNvSpPr/>
          <p:nvPr/>
        </p:nvSpPr>
        <p:spPr>
          <a:xfrm>
            <a:off x="4350691" y="4412177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6" name="Google Shape;506;p28"/>
          <p:cNvSpPr txBox="1"/>
          <p:nvPr/>
        </p:nvSpPr>
        <p:spPr>
          <a:xfrm>
            <a:off x="4337645" y="450751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100%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7" name="Google Shape;507;p28"/>
          <p:cNvSpPr/>
          <p:nvPr/>
        </p:nvSpPr>
        <p:spPr>
          <a:xfrm>
            <a:off x="4350691" y="3842918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8" name="Google Shape;508;p28"/>
          <p:cNvSpPr txBox="1"/>
          <p:nvPr/>
        </p:nvSpPr>
        <p:spPr>
          <a:xfrm>
            <a:off x="4337596" y="393824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80%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9" name="Google Shape;509;p28"/>
          <p:cNvSpPr txBox="1"/>
          <p:nvPr/>
        </p:nvSpPr>
        <p:spPr>
          <a:xfrm>
            <a:off x="304800" y="4315500"/>
            <a:ext cx="24126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Diagram featured by </a:t>
            </a:r>
            <a:r>
              <a:rPr b="1" lang="en" sz="1200" u="sng">
                <a:solidFill>
                  <a:srgbClr val="00FFFF"/>
                </a:solidFill>
                <a:latin typeface="Nixie One"/>
                <a:ea typeface="Nixie One"/>
                <a:cs typeface="Nixie One"/>
                <a:sym typeface="Nixie One"/>
                <a:hlinkClick r:id="rId3"/>
              </a:rPr>
              <a:t>http://slidemodel.com</a:t>
            </a:r>
            <a:endParaRPr sz="1200">
              <a:solidFill>
                <a:srgbClr val="00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10" name="Google Shape;510;p2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9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16" name="Google Shape;516;p29"/>
          <p:cNvSpPr txBox="1"/>
          <p:nvPr>
            <p:ph idx="1" type="body"/>
          </p:nvPr>
        </p:nvSpPr>
        <p:spPr>
          <a:xfrm>
            <a:off x="1732700" y="2380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Yellow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517" name="Google Shape;517;p29"/>
          <p:cNvSpPr txBox="1"/>
          <p:nvPr>
            <p:ph idx="2" type="body"/>
          </p:nvPr>
        </p:nvSpPr>
        <p:spPr>
          <a:xfrm>
            <a:off x="4020974" y="2380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Blue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518" name="Google Shape;518;p29"/>
          <p:cNvSpPr txBox="1"/>
          <p:nvPr>
            <p:ph idx="3" type="body"/>
          </p:nvPr>
        </p:nvSpPr>
        <p:spPr>
          <a:xfrm>
            <a:off x="6309248" y="2380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Red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19" name="Google Shape;519;p29"/>
          <p:cNvSpPr txBox="1"/>
          <p:nvPr>
            <p:ph idx="1" type="body"/>
          </p:nvPr>
        </p:nvSpPr>
        <p:spPr>
          <a:xfrm>
            <a:off x="1732700" y="3523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Yellow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520" name="Google Shape;520;p29"/>
          <p:cNvSpPr txBox="1"/>
          <p:nvPr>
            <p:ph idx="2" type="body"/>
          </p:nvPr>
        </p:nvSpPr>
        <p:spPr>
          <a:xfrm>
            <a:off x="4020974" y="3523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Blue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521" name="Google Shape;521;p29"/>
          <p:cNvSpPr txBox="1"/>
          <p:nvPr>
            <p:ph idx="3" type="body"/>
          </p:nvPr>
        </p:nvSpPr>
        <p:spPr>
          <a:xfrm>
            <a:off x="6309248" y="3523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Red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22" name="Google Shape;522;p2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/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43" name="Google Shape;343;p12"/>
          <p:cNvSpPr txBox="1"/>
          <p:nvPr/>
        </p:nvSpPr>
        <p:spPr>
          <a:xfrm>
            <a:off x="1732700" y="1744525"/>
            <a:ext cx="31914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EDIT IN GOOGLE SLIDES</a:t>
            </a:r>
            <a:endParaRPr sz="11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Click on the button under the presentation preview that says "Use as Google Slides Theme".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will get a copy of this document on your Google Drive and will be able to edit, add or delete slides.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have to be signed in to your Google account.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4" name="Google Shape;344;p12"/>
          <p:cNvSpPr txBox="1"/>
          <p:nvPr/>
        </p:nvSpPr>
        <p:spPr>
          <a:xfrm>
            <a:off x="5355921" y="1744525"/>
            <a:ext cx="33309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EDIT IN POWERPOINT®</a:t>
            </a:r>
            <a:endParaRPr sz="11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Click on the button under the presentation preview that says "Download as PowerPoint template". You will get a .pptx file that you can edit in PowerPoint.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Remember to download and install the fonts used in this presentation (you’ll find the links to the font files needed in the </a:t>
            </a:r>
            <a:r>
              <a:rPr lang="en" sz="1100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action="ppaction://hlinksldjump" r:id="rId3"/>
              </a:rPr>
              <a:t>Presentation design slide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)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5" name="Google Shape;345;p12"/>
          <p:cNvSpPr txBox="1"/>
          <p:nvPr/>
        </p:nvSpPr>
        <p:spPr>
          <a:xfrm>
            <a:off x="1732700" y="3982125"/>
            <a:ext cx="69540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More info on how to use this template at </a:t>
            </a:r>
            <a:r>
              <a:rPr b="1" lang="en" sz="1100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4"/>
              </a:rPr>
              <a:t>www.slidescarnival.com/help-use-presentation-template</a:t>
            </a:r>
            <a:endParaRPr b="1"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This template is free to use under </a:t>
            </a:r>
            <a:r>
              <a:rPr lang="en" sz="1100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5"/>
              </a:rPr>
              <a:t>Creative Commons Attribution license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can keep the Credits slide or mention SlidesCarnival and other resources used in a slide footer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1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528" name="Google Shape;52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625" y="443775"/>
            <a:ext cx="4476750" cy="371302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3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1"/>
          <p:cNvSpPr/>
          <p:nvPr/>
        </p:nvSpPr>
        <p:spPr>
          <a:xfrm>
            <a:off x="5375410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1"/>
          <p:cNvSpPr txBox="1"/>
          <p:nvPr>
            <p:ph idx="4294967295" type="body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</a:rPr>
              <a:t>Android project</a:t>
            </a:r>
            <a:endParaRPr b="1">
              <a:solidFill>
                <a:srgbClr val="19B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36" name="Google Shape;536;p31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7" name="Google Shape;537;p31"/>
          <p:cNvSpPr/>
          <p:nvPr/>
        </p:nvSpPr>
        <p:spPr>
          <a:xfrm>
            <a:off x="764399" y="480277"/>
            <a:ext cx="204520" cy="354335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2"/>
          <p:cNvSpPr/>
          <p:nvPr/>
        </p:nvSpPr>
        <p:spPr>
          <a:xfrm>
            <a:off x="5534021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2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45" name="Google Shape;545;p32"/>
          <p:cNvSpPr txBox="1"/>
          <p:nvPr>
            <p:ph idx="4294967295" type="body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</a:rPr>
              <a:t>iPhone project</a:t>
            </a:r>
            <a:endParaRPr b="1">
              <a:solidFill>
                <a:srgbClr val="19B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46" name="Google Shape;546;p32"/>
          <p:cNvSpPr/>
          <p:nvPr/>
        </p:nvSpPr>
        <p:spPr>
          <a:xfrm>
            <a:off x="764399" y="480277"/>
            <a:ext cx="204520" cy="354335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3"/>
          <p:cNvSpPr/>
          <p:nvPr/>
        </p:nvSpPr>
        <p:spPr>
          <a:xfrm>
            <a:off x="4787702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3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54" name="Google Shape;554;p33"/>
          <p:cNvSpPr txBox="1"/>
          <p:nvPr>
            <p:ph idx="4294967295" type="body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</a:rPr>
              <a:t>Tablet project</a:t>
            </a:r>
            <a:endParaRPr b="1">
              <a:solidFill>
                <a:srgbClr val="19B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55" name="Google Shape;555;p33"/>
          <p:cNvSpPr/>
          <p:nvPr/>
        </p:nvSpPr>
        <p:spPr>
          <a:xfrm>
            <a:off x="728630" y="480277"/>
            <a:ext cx="276059" cy="354335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4"/>
          <p:cNvSpPr/>
          <p:nvPr/>
        </p:nvSpPr>
        <p:spPr>
          <a:xfrm>
            <a:off x="3619500" y="358925"/>
            <a:ext cx="4927316" cy="383597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4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63" name="Google Shape;563;p34"/>
          <p:cNvSpPr txBox="1"/>
          <p:nvPr>
            <p:ph idx="4294967295" type="body"/>
          </p:nvPr>
        </p:nvSpPr>
        <p:spPr>
          <a:xfrm>
            <a:off x="457200" y="1476375"/>
            <a:ext cx="2838300" cy="27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</a:rPr>
              <a:t>Desktop project</a:t>
            </a:r>
            <a:endParaRPr b="1">
              <a:solidFill>
                <a:srgbClr val="19B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564" name="Google Shape;564;p3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65" name="Google Shape;565;p34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7" name="Google Shape;567;p3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/>
          <p:nvPr/>
        </p:nvSpPr>
        <p:spPr>
          <a:xfrm rot="-5400000">
            <a:off x="1053600" y="533300"/>
            <a:ext cx="1855800" cy="21429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35"/>
          <p:cNvSpPr txBox="1"/>
          <p:nvPr>
            <p:ph idx="4294967295" type="ctrTitle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74" name="Google Shape;574;p35"/>
          <p:cNvSpPr txBox="1"/>
          <p:nvPr>
            <p:ph idx="4294967295" type="body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@username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user@mail.me</a:t>
            </a:r>
            <a:endParaRPr/>
          </a:p>
        </p:txBody>
      </p:sp>
      <p:sp>
        <p:nvSpPr>
          <p:cNvPr id="575" name="Google Shape;575;p35"/>
          <p:cNvSpPr/>
          <p:nvPr/>
        </p:nvSpPr>
        <p:spPr>
          <a:xfrm>
            <a:off x="1591719" y="1212580"/>
            <a:ext cx="779561" cy="77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82" name="Google Shape;582;p36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Photographs by </a:t>
            </a:r>
            <a:r>
              <a:rPr lang="en" u="sng">
                <a:hlinkClick r:id="rId4"/>
              </a:rPr>
              <a:t>Unsplash</a:t>
            </a:r>
            <a:endParaRPr/>
          </a:p>
        </p:txBody>
      </p:sp>
      <p:sp>
        <p:nvSpPr>
          <p:cNvPr id="583" name="Google Shape;583;p3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7"/>
          <p:cNvSpPr txBox="1"/>
          <p:nvPr>
            <p:ph idx="4294967295" type="title"/>
          </p:nvPr>
        </p:nvSpPr>
        <p:spPr>
          <a:xfrm>
            <a:off x="1732700" y="706900"/>
            <a:ext cx="62589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</a:rPr>
              <a:t>Presentation design</a:t>
            </a:r>
            <a:endParaRPr>
              <a:solidFill>
                <a:srgbClr val="19BBD5"/>
              </a:solidFill>
            </a:endParaRPr>
          </a:p>
        </p:txBody>
      </p:sp>
      <p:sp>
        <p:nvSpPr>
          <p:cNvPr id="589" name="Google Shape;589;p37"/>
          <p:cNvSpPr txBox="1"/>
          <p:nvPr>
            <p:ph idx="4294967295" type="body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presentation uses the following typographies and colors: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Titles: Nixie One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Body copy: Muli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download the fonts on this page: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E1C6"/>
                </a:solidFill>
                <a:hlinkClick r:id="rId3"/>
              </a:rPr>
              <a:t>https://www.fontsquirrel.com/fonts/nixie-one</a:t>
            </a:r>
            <a:endParaRPr>
              <a:solidFill>
                <a:srgbClr val="00E1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E1C6"/>
                </a:solidFill>
                <a:hlinkClick r:id="rId4"/>
              </a:rPr>
              <a:t>https://www.fontsquirrel.com/fonts/muli</a:t>
            </a:r>
            <a:endParaRPr>
              <a:solidFill>
                <a:srgbClr val="00E1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</a:rPr>
              <a:t>Aquamarina </a:t>
            </a:r>
            <a:r>
              <a:rPr b="1" lang="en">
                <a:solidFill>
                  <a:srgbClr val="00E1C6"/>
                </a:solidFill>
              </a:rPr>
              <a:t>#00e1c6</a:t>
            </a:r>
            <a:r>
              <a:rPr lang="en">
                <a:solidFill>
                  <a:srgbClr val="C6DAEC"/>
                </a:solidFill>
              </a:rPr>
              <a:t>  /  Turquoise </a:t>
            </a:r>
            <a:r>
              <a:rPr b="1" lang="en">
                <a:solidFill>
                  <a:srgbClr val="19BBD5"/>
                </a:solidFill>
              </a:rPr>
              <a:t>#19bbd5</a:t>
            </a:r>
            <a:r>
              <a:rPr lang="en">
                <a:solidFill>
                  <a:srgbClr val="C6DAEC"/>
                </a:solidFill>
              </a:rPr>
              <a:t>  /  Skyblue </a:t>
            </a:r>
            <a:r>
              <a:rPr b="1" lang="en">
                <a:solidFill>
                  <a:srgbClr val="2C9DDE"/>
                </a:solidFill>
              </a:rPr>
              <a:t>#2c9dde</a:t>
            </a:r>
            <a:r>
              <a:rPr lang="en">
                <a:solidFill>
                  <a:srgbClr val="C6DAEC"/>
                </a:solidFill>
              </a:rPr>
              <a:t>  /  </a:t>
            </a:r>
            <a:endParaRPr>
              <a:solidFill>
                <a:srgbClr val="C6DAE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</a:rPr>
              <a:t>Light gray </a:t>
            </a:r>
            <a:r>
              <a:rPr b="1" lang="en">
                <a:solidFill>
                  <a:srgbClr val="C6DAEC"/>
                </a:solidFill>
              </a:rPr>
              <a:t>#c6daec</a:t>
            </a:r>
            <a:r>
              <a:rPr lang="en">
                <a:solidFill>
                  <a:srgbClr val="C6DAEC"/>
                </a:solidFill>
              </a:rPr>
              <a:t>  /  Dark blue  </a:t>
            </a:r>
            <a:r>
              <a:rPr b="1" lang="en">
                <a:solidFill>
                  <a:srgbClr val="0E293C"/>
                </a:solidFill>
                <a:highlight>
                  <a:srgbClr val="C6DAEC"/>
                </a:highlight>
              </a:rPr>
              <a:t>#0e293c</a:t>
            </a:r>
            <a:endParaRPr>
              <a:solidFill>
                <a:srgbClr val="0E293C"/>
              </a:solidFill>
              <a:highlight>
                <a:srgbClr val="C6DAEC"/>
              </a:highlight>
            </a:endParaRPr>
          </a:p>
        </p:txBody>
      </p:sp>
      <p:sp>
        <p:nvSpPr>
          <p:cNvPr id="590" name="Google Shape;590;p37"/>
          <p:cNvSpPr txBox="1"/>
          <p:nvPr/>
        </p:nvSpPr>
        <p:spPr>
          <a:xfrm>
            <a:off x="1732700" y="4247850"/>
            <a:ext cx="6039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91" name="Google Shape;591;p3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3393E2"/>
            </a:gs>
            <a:gs pos="100000">
              <a:srgbClr val="00E2C7"/>
            </a:gs>
          </a:gsLst>
          <a:lin ang="6982063" scaled="0"/>
        </a:gradFill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38"/>
          <p:cNvGrpSpPr/>
          <p:nvPr/>
        </p:nvGrpSpPr>
        <p:grpSpPr>
          <a:xfrm>
            <a:off x="954301" y="809074"/>
            <a:ext cx="286156" cy="361899"/>
            <a:chOff x="584925" y="238125"/>
            <a:chExt cx="415200" cy="525100"/>
          </a:xfrm>
        </p:grpSpPr>
        <p:sp>
          <p:nvSpPr>
            <p:cNvPr id="597" name="Google Shape;597;p38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38"/>
          <p:cNvGrpSpPr/>
          <p:nvPr/>
        </p:nvGrpSpPr>
        <p:grpSpPr>
          <a:xfrm>
            <a:off x="1408760" y="861660"/>
            <a:ext cx="306367" cy="255038"/>
            <a:chOff x="1244325" y="314425"/>
            <a:chExt cx="444525" cy="370050"/>
          </a:xfrm>
        </p:grpSpPr>
        <p:sp>
          <p:nvSpPr>
            <p:cNvPr id="604" name="Google Shape;604;p38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38"/>
          <p:cNvGrpSpPr/>
          <p:nvPr/>
        </p:nvGrpSpPr>
        <p:grpSpPr>
          <a:xfrm>
            <a:off x="1880069" y="860402"/>
            <a:ext cx="292910" cy="257554"/>
            <a:chOff x="1928175" y="312600"/>
            <a:chExt cx="425000" cy="373700"/>
          </a:xfrm>
        </p:grpSpPr>
        <p:sp>
          <p:nvSpPr>
            <p:cNvPr id="607" name="Google Shape;607;p38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9" name="Google Shape;609;p38"/>
          <p:cNvSpPr/>
          <p:nvPr/>
        </p:nvSpPr>
        <p:spPr>
          <a:xfrm>
            <a:off x="2371223" y="851156"/>
            <a:ext cx="239876" cy="276059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8"/>
          <p:cNvSpPr/>
          <p:nvPr/>
        </p:nvSpPr>
        <p:spPr>
          <a:xfrm>
            <a:off x="2852216" y="852001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1" name="Google Shape;611;p38"/>
          <p:cNvGrpSpPr/>
          <p:nvPr/>
        </p:nvGrpSpPr>
        <p:grpSpPr>
          <a:xfrm>
            <a:off x="3251905" y="846945"/>
            <a:ext cx="336674" cy="284485"/>
            <a:chOff x="3918650" y="293075"/>
            <a:chExt cx="488500" cy="412775"/>
          </a:xfrm>
        </p:grpSpPr>
        <p:sp>
          <p:nvSpPr>
            <p:cNvPr id="612" name="Google Shape;612;p38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5" name="Google Shape;615;p38"/>
          <p:cNvGrpSpPr/>
          <p:nvPr/>
        </p:nvGrpSpPr>
        <p:grpSpPr>
          <a:xfrm>
            <a:off x="3746354" y="825477"/>
            <a:ext cx="276921" cy="327404"/>
            <a:chOff x="4636075" y="261925"/>
            <a:chExt cx="401800" cy="475050"/>
          </a:xfrm>
        </p:grpSpPr>
        <p:sp>
          <p:nvSpPr>
            <p:cNvPr id="616" name="Google Shape;616;p38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0" name="Google Shape;620;p38"/>
          <p:cNvSpPr/>
          <p:nvPr/>
        </p:nvSpPr>
        <p:spPr>
          <a:xfrm>
            <a:off x="4190862" y="850726"/>
            <a:ext cx="317308" cy="276921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1" name="Google Shape;621;p38"/>
          <p:cNvGrpSpPr/>
          <p:nvPr/>
        </p:nvGrpSpPr>
        <p:grpSpPr>
          <a:xfrm>
            <a:off x="4675085" y="852838"/>
            <a:ext cx="277748" cy="272268"/>
            <a:chOff x="5983625" y="301625"/>
            <a:chExt cx="403000" cy="395050"/>
          </a:xfrm>
        </p:grpSpPr>
        <p:sp>
          <p:nvSpPr>
            <p:cNvPr id="622" name="Google Shape;622;p38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Google Shape;642;p38"/>
          <p:cNvGrpSpPr/>
          <p:nvPr/>
        </p:nvGrpSpPr>
        <p:grpSpPr>
          <a:xfrm>
            <a:off x="5141760" y="850719"/>
            <a:ext cx="273543" cy="273130"/>
            <a:chOff x="6660750" y="298550"/>
            <a:chExt cx="396900" cy="396300"/>
          </a:xfrm>
        </p:grpSpPr>
        <p:sp>
          <p:nvSpPr>
            <p:cNvPr id="643" name="Google Shape;643;p38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5" name="Google Shape;645;p38"/>
          <p:cNvGrpSpPr/>
          <p:nvPr/>
        </p:nvGrpSpPr>
        <p:grpSpPr>
          <a:xfrm>
            <a:off x="954301" y="1280797"/>
            <a:ext cx="286156" cy="346340"/>
            <a:chOff x="584925" y="922575"/>
            <a:chExt cx="415200" cy="502525"/>
          </a:xfrm>
        </p:grpSpPr>
        <p:sp>
          <p:nvSpPr>
            <p:cNvPr id="646" name="Google Shape;646;p38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9" name="Google Shape;649;p38"/>
          <p:cNvGrpSpPr/>
          <p:nvPr/>
        </p:nvGrpSpPr>
        <p:grpSpPr>
          <a:xfrm>
            <a:off x="1410448" y="1272802"/>
            <a:ext cx="303007" cy="361072"/>
            <a:chOff x="1246775" y="910975"/>
            <a:chExt cx="439650" cy="523900"/>
          </a:xfrm>
        </p:grpSpPr>
        <p:sp>
          <p:nvSpPr>
            <p:cNvPr id="650" name="Google Shape;650;p38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38"/>
          <p:cNvGrpSpPr/>
          <p:nvPr/>
        </p:nvGrpSpPr>
        <p:grpSpPr>
          <a:xfrm>
            <a:off x="1878811" y="1330867"/>
            <a:ext cx="295426" cy="245769"/>
            <a:chOff x="1926350" y="995225"/>
            <a:chExt cx="428650" cy="356600"/>
          </a:xfrm>
        </p:grpSpPr>
        <p:sp>
          <p:nvSpPr>
            <p:cNvPr id="654" name="Google Shape;654;p38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8" name="Google Shape;658;p38"/>
          <p:cNvSpPr/>
          <p:nvPr/>
        </p:nvSpPr>
        <p:spPr>
          <a:xfrm>
            <a:off x="2346808" y="1310265"/>
            <a:ext cx="288706" cy="287017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8"/>
          <p:cNvSpPr/>
          <p:nvPr/>
        </p:nvSpPr>
        <p:spPr>
          <a:xfrm>
            <a:off x="2811827" y="1324583"/>
            <a:ext cx="287844" cy="258398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8"/>
          <p:cNvSpPr/>
          <p:nvPr/>
        </p:nvSpPr>
        <p:spPr>
          <a:xfrm>
            <a:off x="3280620" y="1326685"/>
            <a:ext cx="279436" cy="25417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8"/>
          <p:cNvSpPr/>
          <p:nvPr/>
        </p:nvSpPr>
        <p:spPr>
          <a:xfrm>
            <a:off x="3754462" y="1329201"/>
            <a:ext cx="260931" cy="24914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2" name="Google Shape;662;p38"/>
          <p:cNvGrpSpPr/>
          <p:nvPr/>
        </p:nvGrpSpPr>
        <p:grpSpPr>
          <a:xfrm>
            <a:off x="4205464" y="1312362"/>
            <a:ext cx="287844" cy="288258"/>
            <a:chOff x="5302225" y="968375"/>
            <a:chExt cx="417650" cy="418250"/>
          </a:xfrm>
        </p:grpSpPr>
        <p:sp>
          <p:nvSpPr>
            <p:cNvPr id="663" name="Google Shape;663;p38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5" name="Google Shape;665;p38"/>
          <p:cNvGrpSpPr/>
          <p:nvPr/>
        </p:nvGrpSpPr>
        <p:grpSpPr>
          <a:xfrm>
            <a:off x="4635525" y="1279953"/>
            <a:ext cx="356868" cy="347598"/>
            <a:chOff x="5926225" y="921350"/>
            <a:chExt cx="517800" cy="504350"/>
          </a:xfrm>
        </p:grpSpPr>
        <p:sp>
          <p:nvSpPr>
            <p:cNvPr id="666" name="Google Shape;666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Google Shape;668;p38"/>
          <p:cNvGrpSpPr/>
          <p:nvPr/>
        </p:nvGrpSpPr>
        <p:grpSpPr>
          <a:xfrm>
            <a:off x="5111883" y="1286689"/>
            <a:ext cx="333297" cy="334141"/>
            <a:chOff x="6617400" y="931125"/>
            <a:chExt cx="483600" cy="484825"/>
          </a:xfrm>
        </p:grpSpPr>
        <p:sp>
          <p:nvSpPr>
            <p:cNvPr id="669" name="Google Shape;669;p38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38"/>
          <p:cNvGrpSpPr/>
          <p:nvPr/>
        </p:nvGrpSpPr>
        <p:grpSpPr>
          <a:xfrm>
            <a:off x="936623" y="1805536"/>
            <a:ext cx="321512" cy="225575"/>
            <a:chOff x="559275" y="1683950"/>
            <a:chExt cx="466500" cy="327300"/>
          </a:xfrm>
        </p:grpSpPr>
        <p:sp>
          <p:nvSpPr>
            <p:cNvPr id="672" name="Google Shape;672;p38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Google Shape;674;p38"/>
          <p:cNvGrpSpPr/>
          <p:nvPr/>
        </p:nvGrpSpPr>
        <p:grpSpPr>
          <a:xfrm>
            <a:off x="1401196" y="1760945"/>
            <a:ext cx="321512" cy="314775"/>
            <a:chOff x="1233350" y="1619250"/>
            <a:chExt cx="466500" cy="456725"/>
          </a:xfrm>
        </p:grpSpPr>
        <p:sp>
          <p:nvSpPr>
            <p:cNvPr id="675" name="Google Shape;675;p38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38"/>
          <p:cNvGrpSpPr/>
          <p:nvPr/>
        </p:nvGrpSpPr>
        <p:grpSpPr>
          <a:xfrm>
            <a:off x="1875865" y="1767665"/>
            <a:ext cx="301318" cy="301318"/>
            <a:chOff x="1922075" y="1629000"/>
            <a:chExt cx="437200" cy="437200"/>
          </a:xfrm>
        </p:grpSpPr>
        <p:sp>
          <p:nvSpPr>
            <p:cNvPr id="680" name="Google Shape;680;p38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38"/>
          <p:cNvGrpSpPr/>
          <p:nvPr/>
        </p:nvGrpSpPr>
        <p:grpSpPr>
          <a:xfrm>
            <a:off x="2339180" y="1766407"/>
            <a:ext cx="303834" cy="303834"/>
            <a:chOff x="2594325" y="1627175"/>
            <a:chExt cx="440850" cy="440850"/>
          </a:xfrm>
        </p:grpSpPr>
        <p:sp>
          <p:nvSpPr>
            <p:cNvPr id="683" name="Google Shape;683;p38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6" name="Google Shape;686;p38"/>
          <p:cNvSpPr/>
          <p:nvPr/>
        </p:nvSpPr>
        <p:spPr>
          <a:xfrm>
            <a:off x="2817289" y="1779918"/>
            <a:ext cx="276921" cy="276903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7" name="Google Shape;687;p38"/>
          <p:cNvGrpSpPr/>
          <p:nvPr/>
        </p:nvGrpSpPr>
        <p:grpSpPr>
          <a:xfrm>
            <a:off x="3296944" y="1743681"/>
            <a:ext cx="246596" cy="349287"/>
            <a:chOff x="3984000" y="1594200"/>
            <a:chExt cx="357800" cy="506800"/>
          </a:xfrm>
        </p:grpSpPr>
        <p:sp>
          <p:nvSpPr>
            <p:cNvPr id="688" name="Google Shape;688;p38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38"/>
          <p:cNvGrpSpPr/>
          <p:nvPr/>
        </p:nvGrpSpPr>
        <p:grpSpPr>
          <a:xfrm>
            <a:off x="3722370" y="1818580"/>
            <a:ext cx="324889" cy="199489"/>
            <a:chOff x="4601275" y="1702875"/>
            <a:chExt cx="471400" cy="289450"/>
          </a:xfrm>
        </p:grpSpPr>
        <p:sp>
          <p:nvSpPr>
            <p:cNvPr id="691" name="Google Shape;691;p38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38"/>
          <p:cNvGrpSpPr/>
          <p:nvPr/>
        </p:nvGrpSpPr>
        <p:grpSpPr>
          <a:xfrm>
            <a:off x="4202518" y="1769767"/>
            <a:ext cx="293737" cy="297114"/>
            <a:chOff x="5297950" y="1632050"/>
            <a:chExt cx="426200" cy="431100"/>
          </a:xfrm>
        </p:grpSpPr>
        <p:sp>
          <p:nvSpPr>
            <p:cNvPr id="697" name="Google Shape;697;p38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" name="Google Shape;699;p38"/>
          <p:cNvGrpSpPr/>
          <p:nvPr/>
        </p:nvGrpSpPr>
        <p:grpSpPr>
          <a:xfrm>
            <a:off x="4666246" y="1760945"/>
            <a:ext cx="295426" cy="314775"/>
            <a:chOff x="5970800" y="1619250"/>
            <a:chExt cx="428650" cy="456725"/>
          </a:xfrm>
        </p:grpSpPr>
        <p:sp>
          <p:nvSpPr>
            <p:cNvPr id="700" name="Google Shape;700;p38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5" name="Google Shape;705;p38"/>
          <p:cNvGrpSpPr/>
          <p:nvPr/>
        </p:nvGrpSpPr>
        <p:grpSpPr>
          <a:xfrm>
            <a:off x="5117362" y="1757155"/>
            <a:ext cx="331178" cy="302145"/>
            <a:chOff x="6625350" y="1613750"/>
            <a:chExt cx="480525" cy="438400"/>
          </a:xfrm>
        </p:grpSpPr>
        <p:sp>
          <p:nvSpPr>
            <p:cNvPr id="706" name="Google Shape;706;p38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1" name="Google Shape;711;p38"/>
          <p:cNvGrpSpPr/>
          <p:nvPr/>
        </p:nvGrpSpPr>
        <p:grpSpPr>
          <a:xfrm>
            <a:off x="972393" y="2248658"/>
            <a:ext cx="249973" cy="268495"/>
            <a:chOff x="611175" y="2326900"/>
            <a:chExt cx="362700" cy="389575"/>
          </a:xfrm>
        </p:grpSpPr>
        <p:sp>
          <p:nvSpPr>
            <p:cNvPr id="712" name="Google Shape;712;p38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6" name="Google Shape;716;p38"/>
          <p:cNvSpPr/>
          <p:nvPr/>
        </p:nvSpPr>
        <p:spPr>
          <a:xfrm>
            <a:off x="1430260" y="2251226"/>
            <a:ext cx="263447" cy="263447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38"/>
          <p:cNvSpPr/>
          <p:nvPr/>
        </p:nvSpPr>
        <p:spPr>
          <a:xfrm>
            <a:off x="1894849" y="2251226"/>
            <a:ext cx="263447" cy="263447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8"/>
          <p:cNvSpPr/>
          <p:nvPr/>
        </p:nvSpPr>
        <p:spPr>
          <a:xfrm>
            <a:off x="2359438" y="2251226"/>
            <a:ext cx="263447" cy="263447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9" name="Google Shape;719;p38"/>
          <p:cNvGrpSpPr/>
          <p:nvPr/>
        </p:nvGrpSpPr>
        <p:grpSpPr>
          <a:xfrm>
            <a:off x="2885388" y="2205738"/>
            <a:ext cx="140562" cy="350975"/>
            <a:chOff x="3386850" y="2264625"/>
            <a:chExt cx="203950" cy="509250"/>
          </a:xfrm>
        </p:grpSpPr>
        <p:sp>
          <p:nvSpPr>
            <p:cNvPr id="720" name="Google Shape;720;p38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2" name="Google Shape;722;p38"/>
          <p:cNvGrpSpPr/>
          <p:nvPr/>
        </p:nvGrpSpPr>
        <p:grpSpPr>
          <a:xfrm>
            <a:off x="3827163" y="2250346"/>
            <a:ext cx="115303" cy="261758"/>
            <a:chOff x="4753325" y="2329350"/>
            <a:chExt cx="167300" cy="379800"/>
          </a:xfrm>
        </p:grpSpPr>
        <p:sp>
          <p:nvSpPr>
            <p:cNvPr id="723" name="Google Shape;723;p38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5" name="Google Shape;725;p38"/>
          <p:cNvGrpSpPr/>
          <p:nvPr/>
        </p:nvGrpSpPr>
        <p:grpSpPr>
          <a:xfrm>
            <a:off x="3360471" y="2207409"/>
            <a:ext cx="119542" cy="347615"/>
            <a:chOff x="4076175" y="2267050"/>
            <a:chExt cx="173450" cy="504375"/>
          </a:xfrm>
        </p:grpSpPr>
        <p:sp>
          <p:nvSpPr>
            <p:cNvPr id="726" name="Google Shape;726;p38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8" name="Google Shape;728;p38"/>
          <p:cNvSpPr/>
          <p:nvPr/>
        </p:nvSpPr>
        <p:spPr>
          <a:xfrm>
            <a:off x="4217793" y="2244075"/>
            <a:ext cx="263447" cy="27774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9" name="Google Shape;729;p38"/>
          <p:cNvGrpSpPr/>
          <p:nvPr/>
        </p:nvGrpSpPr>
        <p:grpSpPr>
          <a:xfrm>
            <a:off x="4669193" y="2249071"/>
            <a:ext cx="289533" cy="267651"/>
            <a:chOff x="5975075" y="2327500"/>
            <a:chExt cx="420100" cy="388350"/>
          </a:xfrm>
        </p:grpSpPr>
        <p:sp>
          <p:nvSpPr>
            <p:cNvPr id="730" name="Google Shape;730;p3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38"/>
          <p:cNvGrpSpPr/>
          <p:nvPr/>
        </p:nvGrpSpPr>
        <p:grpSpPr>
          <a:xfrm>
            <a:off x="5189728" y="2241076"/>
            <a:ext cx="177607" cy="289533"/>
            <a:chOff x="6730350" y="2315900"/>
            <a:chExt cx="257700" cy="420100"/>
          </a:xfrm>
        </p:grpSpPr>
        <p:sp>
          <p:nvSpPr>
            <p:cNvPr id="733" name="Google Shape;733;p3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Google Shape;738;p38"/>
          <p:cNvGrpSpPr/>
          <p:nvPr/>
        </p:nvGrpSpPr>
        <p:grpSpPr>
          <a:xfrm>
            <a:off x="1052340" y="2683353"/>
            <a:ext cx="90078" cy="328249"/>
            <a:chOff x="727175" y="2957625"/>
            <a:chExt cx="130700" cy="476275"/>
          </a:xfrm>
        </p:grpSpPr>
        <p:sp>
          <p:nvSpPr>
            <p:cNvPr id="739" name="Google Shape;739;p38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1" name="Google Shape;741;p38"/>
          <p:cNvSpPr/>
          <p:nvPr/>
        </p:nvSpPr>
        <p:spPr>
          <a:xfrm>
            <a:off x="1888542" y="2670377"/>
            <a:ext cx="276059" cy="354335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38"/>
          <p:cNvSpPr/>
          <p:nvPr/>
        </p:nvSpPr>
        <p:spPr>
          <a:xfrm>
            <a:off x="1459724" y="2670377"/>
            <a:ext cx="204520" cy="354335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3" name="Google Shape;743;p38"/>
          <p:cNvGrpSpPr/>
          <p:nvPr/>
        </p:nvGrpSpPr>
        <p:grpSpPr>
          <a:xfrm>
            <a:off x="2331599" y="2693864"/>
            <a:ext cx="318996" cy="307211"/>
            <a:chOff x="2583325" y="2972875"/>
            <a:chExt cx="462850" cy="445750"/>
          </a:xfrm>
        </p:grpSpPr>
        <p:sp>
          <p:nvSpPr>
            <p:cNvPr id="744" name="Google Shape;744;p38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38"/>
          <p:cNvGrpSpPr/>
          <p:nvPr/>
        </p:nvGrpSpPr>
        <p:grpSpPr>
          <a:xfrm>
            <a:off x="2785230" y="2739747"/>
            <a:ext cx="340878" cy="215461"/>
            <a:chOff x="3241525" y="3039450"/>
            <a:chExt cx="494600" cy="312625"/>
          </a:xfrm>
        </p:grpSpPr>
        <p:sp>
          <p:nvSpPr>
            <p:cNvPr id="747" name="Google Shape;747;p38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9" name="Google Shape;749;p38"/>
          <p:cNvSpPr/>
          <p:nvPr/>
        </p:nvSpPr>
        <p:spPr>
          <a:xfrm>
            <a:off x="3738472" y="2701099"/>
            <a:ext cx="292910" cy="292893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0" name="Google Shape;750;p38"/>
          <p:cNvGrpSpPr/>
          <p:nvPr/>
        </p:nvGrpSpPr>
        <p:grpSpPr>
          <a:xfrm>
            <a:off x="4173055" y="2717021"/>
            <a:ext cx="352664" cy="260914"/>
            <a:chOff x="5255200" y="3006475"/>
            <a:chExt cx="511700" cy="378575"/>
          </a:xfrm>
        </p:grpSpPr>
        <p:sp>
          <p:nvSpPr>
            <p:cNvPr id="751" name="Google Shape;751;p3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3" name="Google Shape;753;p38"/>
          <p:cNvGrpSpPr/>
          <p:nvPr/>
        </p:nvGrpSpPr>
        <p:grpSpPr>
          <a:xfrm>
            <a:off x="3277577" y="2701875"/>
            <a:ext cx="285329" cy="291204"/>
            <a:chOff x="3955900" y="2984500"/>
            <a:chExt cx="414000" cy="422525"/>
          </a:xfrm>
        </p:grpSpPr>
        <p:sp>
          <p:nvSpPr>
            <p:cNvPr id="754" name="Google Shape;754;p38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7" name="Google Shape;757;p38"/>
          <p:cNvSpPr/>
          <p:nvPr/>
        </p:nvSpPr>
        <p:spPr>
          <a:xfrm>
            <a:off x="939583" y="3186725"/>
            <a:ext cx="318979" cy="250817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38"/>
          <p:cNvSpPr/>
          <p:nvPr/>
        </p:nvSpPr>
        <p:spPr>
          <a:xfrm>
            <a:off x="4703007" y="2687625"/>
            <a:ext cx="222198" cy="319840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9" name="Google Shape;759;p38"/>
          <p:cNvGrpSpPr/>
          <p:nvPr/>
        </p:nvGrpSpPr>
        <p:grpSpPr>
          <a:xfrm>
            <a:off x="5169535" y="2697654"/>
            <a:ext cx="217994" cy="309744"/>
            <a:chOff x="6701050" y="2978375"/>
            <a:chExt cx="316300" cy="449425"/>
          </a:xfrm>
        </p:grpSpPr>
        <p:sp>
          <p:nvSpPr>
            <p:cNvPr id="760" name="Google Shape;760;p38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2" name="Google Shape;762;p38"/>
          <p:cNvGrpSpPr/>
          <p:nvPr/>
        </p:nvGrpSpPr>
        <p:grpSpPr>
          <a:xfrm>
            <a:off x="1406658" y="3207679"/>
            <a:ext cx="310588" cy="208741"/>
            <a:chOff x="1241275" y="3718400"/>
            <a:chExt cx="450650" cy="302875"/>
          </a:xfrm>
        </p:grpSpPr>
        <p:sp>
          <p:nvSpPr>
            <p:cNvPr id="763" name="Google Shape;763;p38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7" name="Google Shape;767;p38"/>
          <p:cNvGrpSpPr/>
          <p:nvPr/>
        </p:nvGrpSpPr>
        <p:grpSpPr>
          <a:xfrm>
            <a:off x="1875452" y="3191690"/>
            <a:ext cx="302145" cy="241134"/>
            <a:chOff x="1921475" y="3695200"/>
            <a:chExt cx="438400" cy="349875"/>
          </a:xfrm>
        </p:grpSpPr>
        <p:sp>
          <p:nvSpPr>
            <p:cNvPr id="768" name="Google Shape;768;p38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1" name="Google Shape;771;p38"/>
          <p:cNvGrpSpPr/>
          <p:nvPr/>
        </p:nvGrpSpPr>
        <p:grpSpPr>
          <a:xfrm>
            <a:off x="2342970" y="3187899"/>
            <a:ext cx="296253" cy="248302"/>
            <a:chOff x="2599825" y="3689700"/>
            <a:chExt cx="429850" cy="360275"/>
          </a:xfrm>
        </p:grpSpPr>
        <p:sp>
          <p:nvSpPr>
            <p:cNvPr id="772" name="Google Shape;772;p38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4" name="Google Shape;774;p38"/>
          <p:cNvGrpSpPr/>
          <p:nvPr/>
        </p:nvGrpSpPr>
        <p:grpSpPr>
          <a:xfrm>
            <a:off x="2821844" y="3162227"/>
            <a:ext cx="267651" cy="279436"/>
            <a:chOff x="3294650" y="3652450"/>
            <a:chExt cx="388350" cy="405450"/>
          </a:xfrm>
        </p:grpSpPr>
        <p:sp>
          <p:nvSpPr>
            <p:cNvPr id="775" name="Google Shape;775;p38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8" name="Google Shape;778;p38"/>
          <p:cNvGrpSpPr/>
          <p:nvPr/>
        </p:nvGrpSpPr>
        <p:grpSpPr>
          <a:xfrm>
            <a:off x="3264121" y="3197583"/>
            <a:ext cx="312242" cy="228935"/>
            <a:chOff x="3936375" y="3703750"/>
            <a:chExt cx="453050" cy="332175"/>
          </a:xfrm>
        </p:grpSpPr>
        <p:sp>
          <p:nvSpPr>
            <p:cNvPr id="779" name="Google Shape;779;p38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4" name="Google Shape;784;p38"/>
          <p:cNvGrpSpPr/>
          <p:nvPr/>
        </p:nvGrpSpPr>
        <p:grpSpPr>
          <a:xfrm>
            <a:off x="3728693" y="3197583"/>
            <a:ext cx="312242" cy="228935"/>
            <a:chOff x="4610450" y="3703750"/>
            <a:chExt cx="453050" cy="332175"/>
          </a:xfrm>
        </p:grpSpPr>
        <p:sp>
          <p:nvSpPr>
            <p:cNvPr id="785" name="Google Shape;785;p38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38"/>
          <p:cNvGrpSpPr/>
          <p:nvPr/>
        </p:nvGrpSpPr>
        <p:grpSpPr>
          <a:xfrm>
            <a:off x="4204207" y="3174443"/>
            <a:ext cx="290360" cy="275215"/>
            <a:chOff x="5300400" y="3670175"/>
            <a:chExt cx="421300" cy="399325"/>
          </a:xfrm>
        </p:grpSpPr>
        <p:sp>
          <p:nvSpPr>
            <p:cNvPr id="788" name="Google Shape;788;p38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3" name="Google Shape;793;p38"/>
          <p:cNvSpPr/>
          <p:nvPr/>
        </p:nvSpPr>
        <p:spPr>
          <a:xfrm>
            <a:off x="4652505" y="3150541"/>
            <a:ext cx="323200" cy="323183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4" name="Google Shape;794;p38"/>
          <p:cNvGrpSpPr/>
          <p:nvPr/>
        </p:nvGrpSpPr>
        <p:grpSpPr>
          <a:xfrm>
            <a:off x="5137556" y="3171066"/>
            <a:ext cx="281952" cy="281969"/>
            <a:chOff x="6654650" y="3665275"/>
            <a:chExt cx="409100" cy="409125"/>
          </a:xfrm>
        </p:grpSpPr>
        <p:sp>
          <p:nvSpPr>
            <p:cNvPr id="795" name="Google Shape;795;p3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Google Shape;797;p38"/>
          <p:cNvGrpSpPr/>
          <p:nvPr/>
        </p:nvGrpSpPr>
        <p:grpSpPr>
          <a:xfrm>
            <a:off x="944618" y="3623853"/>
            <a:ext cx="305522" cy="305540"/>
            <a:chOff x="570875" y="4322250"/>
            <a:chExt cx="443300" cy="443325"/>
          </a:xfrm>
        </p:grpSpPr>
        <p:sp>
          <p:nvSpPr>
            <p:cNvPr id="798" name="Google Shape;798;p3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2" name="Google Shape;802;p38"/>
          <p:cNvSpPr/>
          <p:nvPr/>
        </p:nvSpPr>
        <p:spPr>
          <a:xfrm>
            <a:off x="1396591" y="3683293"/>
            <a:ext cx="330782" cy="186859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3" name="Google Shape;803;p38"/>
          <p:cNvGrpSpPr/>
          <p:nvPr/>
        </p:nvGrpSpPr>
        <p:grpSpPr>
          <a:xfrm>
            <a:off x="1915425" y="3601144"/>
            <a:ext cx="222198" cy="350958"/>
            <a:chOff x="1979475" y="4289300"/>
            <a:chExt cx="322400" cy="509225"/>
          </a:xfrm>
        </p:grpSpPr>
        <p:sp>
          <p:nvSpPr>
            <p:cNvPr id="804" name="Google Shape;804;p38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38"/>
          <p:cNvGrpSpPr/>
          <p:nvPr/>
        </p:nvGrpSpPr>
        <p:grpSpPr>
          <a:xfrm>
            <a:off x="2360218" y="3605761"/>
            <a:ext cx="262172" cy="341723"/>
            <a:chOff x="2624850" y="4296000"/>
            <a:chExt cx="380400" cy="495825"/>
          </a:xfrm>
        </p:grpSpPr>
        <p:sp>
          <p:nvSpPr>
            <p:cNvPr id="808" name="Google Shape;808;p38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1" name="Google Shape;811;p38"/>
          <p:cNvSpPr/>
          <p:nvPr/>
        </p:nvSpPr>
        <p:spPr>
          <a:xfrm>
            <a:off x="3280207" y="3636581"/>
            <a:ext cx="280263" cy="2802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8"/>
          <p:cNvSpPr/>
          <p:nvPr/>
        </p:nvSpPr>
        <p:spPr>
          <a:xfrm>
            <a:off x="2815618" y="3654259"/>
            <a:ext cx="280263" cy="24492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8"/>
          <p:cNvSpPr/>
          <p:nvPr/>
        </p:nvSpPr>
        <p:spPr>
          <a:xfrm>
            <a:off x="3743521" y="3635323"/>
            <a:ext cx="282813" cy="282796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4" name="Google Shape;814;p38"/>
          <p:cNvGrpSpPr/>
          <p:nvPr/>
        </p:nvGrpSpPr>
        <p:grpSpPr>
          <a:xfrm>
            <a:off x="4187373" y="3639429"/>
            <a:ext cx="324027" cy="274388"/>
            <a:chOff x="5275975" y="4344850"/>
            <a:chExt cx="470150" cy="398125"/>
          </a:xfrm>
        </p:grpSpPr>
        <p:sp>
          <p:nvSpPr>
            <p:cNvPr id="815" name="Google Shape;815;p38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8" name="Google Shape;818;p38"/>
          <p:cNvSpPr/>
          <p:nvPr/>
        </p:nvSpPr>
        <p:spPr>
          <a:xfrm>
            <a:off x="4668495" y="3631119"/>
            <a:ext cx="291221" cy="291204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9" name="Google Shape;819;p38"/>
          <p:cNvGrpSpPr/>
          <p:nvPr/>
        </p:nvGrpSpPr>
        <p:grpSpPr>
          <a:xfrm>
            <a:off x="5129130" y="3617133"/>
            <a:ext cx="298803" cy="318979"/>
            <a:chOff x="6642425" y="4312500"/>
            <a:chExt cx="433550" cy="462825"/>
          </a:xfrm>
        </p:grpSpPr>
        <p:sp>
          <p:nvSpPr>
            <p:cNvPr id="820" name="Google Shape;820;p38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3" name="Google Shape;823;p38"/>
          <p:cNvSpPr/>
          <p:nvPr/>
        </p:nvSpPr>
        <p:spPr>
          <a:xfrm>
            <a:off x="905501" y="4128100"/>
            <a:ext cx="383781" cy="226419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4" name="Google Shape;824;p38"/>
          <p:cNvGrpSpPr/>
          <p:nvPr/>
        </p:nvGrpSpPr>
        <p:grpSpPr>
          <a:xfrm>
            <a:off x="1408760" y="4090545"/>
            <a:ext cx="306367" cy="301318"/>
            <a:chOff x="1244325" y="4999400"/>
            <a:chExt cx="444525" cy="437200"/>
          </a:xfrm>
        </p:grpSpPr>
        <p:sp>
          <p:nvSpPr>
            <p:cNvPr id="825" name="Google Shape;825;p38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0" name="Google Shape;830;p38"/>
          <p:cNvGrpSpPr/>
          <p:nvPr/>
        </p:nvGrpSpPr>
        <p:grpSpPr>
          <a:xfrm>
            <a:off x="1900694" y="4080861"/>
            <a:ext cx="251661" cy="320668"/>
            <a:chOff x="1958100" y="4985350"/>
            <a:chExt cx="365150" cy="465275"/>
          </a:xfrm>
        </p:grpSpPr>
        <p:sp>
          <p:nvSpPr>
            <p:cNvPr id="831" name="Google Shape;831;p38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4" name="Google Shape;834;p38"/>
          <p:cNvGrpSpPr/>
          <p:nvPr/>
        </p:nvGrpSpPr>
        <p:grpSpPr>
          <a:xfrm>
            <a:off x="2346744" y="4093060"/>
            <a:ext cx="288706" cy="296683"/>
            <a:chOff x="2605300" y="5003050"/>
            <a:chExt cx="418900" cy="430475"/>
          </a:xfrm>
        </p:grpSpPr>
        <p:sp>
          <p:nvSpPr>
            <p:cNvPr id="835" name="Google Shape;835;p38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8" name="Google Shape;838;p38"/>
          <p:cNvGrpSpPr/>
          <p:nvPr/>
        </p:nvGrpSpPr>
        <p:grpSpPr>
          <a:xfrm>
            <a:off x="2783128" y="4099383"/>
            <a:ext cx="345082" cy="283640"/>
            <a:chOff x="3238475" y="5012225"/>
            <a:chExt cx="500700" cy="411550"/>
          </a:xfrm>
        </p:grpSpPr>
        <p:sp>
          <p:nvSpPr>
            <p:cNvPr id="839" name="Google Shape;839;p38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4" name="Google Shape;844;p38"/>
          <p:cNvGrpSpPr/>
          <p:nvPr/>
        </p:nvGrpSpPr>
        <p:grpSpPr>
          <a:xfrm>
            <a:off x="3695439" y="4069076"/>
            <a:ext cx="378750" cy="344238"/>
            <a:chOff x="4562200" y="4968250"/>
            <a:chExt cx="549550" cy="499475"/>
          </a:xfrm>
        </p:grpSpPr>
        <p:sp>
          <p:nvSpPr>
            <p:cNvPr id="845" name="Google Shape;845;p38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0" name="Google Shape;850;p38"/>
          <p:cNvGrpSpPr/>
          <p:nvPr/>
        </p:nvGrpSpPr>
        <p:grpSpPr>
          <a:xfrm>
            <a:off x="3288949" y="4088442"/>
            <a:ext cx="262585" cy="305092"/>
            <a:chOff x="3972400" y="4996350"/>
            <a:chExt cx="381000" cy="442675"/>
          </a:xfrm>
        </p:grpSpPr>
        <p:sp>
          <p:nvSpPr>
            <p:cNvPr id="851" name="Google Shape;851;p38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3" name="Google Shape;853;p38"/>
          <p:cNvGrpSpPr/>
          <p:nvPr/>
        </p:nvGrpSpPr>
        <p:grpSpPr>
          <a:xfrm>
            <a:off x="4163389" y="4062770"/>
            <a:ext cx="372013" cy="356851"/>
            <a:chOff x="5241175" y="4959100"/>
            <a:chExt cx="539775" cy="517775"/>
          </a:xfrm>
        </p:grpSpPr>
        <p:sp>
          <p:nvSpPr>
            <p:cNvPr id="854" name="Google Shape;854;p3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0" name="Google Shape;860;p38"/>
          <p:cNvSpPr/>
          <p:nvPr/>
        </p:nvSpPr>
        <p:spPr>
          <a:xfrm>
            <a:off x="4650402" y="4150827"/>
            <a:ext cx="327404" cy="180967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1" name="Google Shape;861;p38"/>
          <p:cNvGrpSpPr/>
          <p:nvPr/>
        </p:nvGrpSpPr>
        <p:grpSpPr>
          <a:xfrm>
            <a:off x="5158594" y="4115786"/>
            <a:ext cx="238618" cy="274388"/>
            <a:chOff x="6685175" y="5036025"/>
            <a:chExt cx="346225" cy="398125"/>
          </a:xfrm>
        </p:grpSpPr>
        <p:sp>
          <p:nvSpPr>
            <p:cNvPr id="862" name="Google Shape;862;p38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7" name="Google Shape;867;p38"/>
          <p:cNvGrpSpPr/>
          <p:nvPr/>
        </p:nvGrpSpPr>
        <p:grpSpPr>
          <a:xfrm>
            <a:off x="5997667" y="2344324"/>
            <a:ext cx="432570" cy="421334"/>
            <a:chOff x="5926225" y="921350"/>
            <a:chExt cx="517800" cy="504350"/>
          </a:xfrm>
        </p:grpSpPr>
        <p:sp>
          <p:nvSpPr>
            <p:cNvPr id="868" name="Google Shape;868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870" name="Google Shape;870;p38"/>
          <p:cNvSpPr/>
          <p:nvPr/>
        </p:nvSpPr>
        <p:spPr>
          <a:xfrm>
            <a:off x="6191588" y="2580381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1" name="Google Shape;871;p38"/>
          <p:cNvGrpSpPr/>
          <p:nvPr/>
        </p:nvGrpSpPr>
        <p:grpSpPr>
          <a:xfrm>
            <a:off x="6882655" y="2323704"/>
            <a:ext cx="432570" cy="421334"/>
            <a:chOff x="5926225" y="921350"/>
            <a:chExt cx="517800" cy="504350"/>
          </a:xfrm>
        </p:grpSpPr>
        <p:sp>
          <p:nvSpPr>
            <p:cNvPr id="872" name="Google Shape;872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4" name="Google Shape;874;p38"/>
          <p:cNvSpPr/>
          <p:nvPr/>
        </p:nvSpPr>
        <p:spPr>
          <a:xfrm>
            <a:off x="7076576" y="2559761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5" name="Google Shape;875;p38"/>
          <p:cNvGrpSpPr/>
          <p:nvPr/>
        </p:nvGrpSpPr>
        <p:grpSpPr>
          <a:xfrm>
            <a:off x="5997935" y="3072746"/>
            <a:ext cx="1075937" cy="1047989"/>
            <a:chOff x="5926225" y="921350"/>
            <a:chExt cx="517800" cy="504350"/>
          </a:xfrm>
        </p:grpSpPr>
        <p:sp>
          <p:nvSpPr>
            <p:cNvPr id="876" name="Google Shape;876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8" name="Google Shape;878;p38"/>
          <p:cNvSpPr/>
          <p:nvPr/>
        </p:nvSpPr>
        <p:spPr>
          <a:xfrm>
            <a:off x="6480248" y="3659843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38"/>
          <p:cNvSpPr txBox="1"/>
          <p:nvPr/>
        </p:nvSpPr>
        <p:spPr>
          <a:xfrm>
            <a:off x="5886625" y="7788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fill color and opacity.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0" name="Google Shape;880;p3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9"/>
          <p:cNvSpPr txBox="1"/>
          <p:nvPr/>
        </p:nvSpPr>
        <p:spPr>
          <a:xfrm>
            <a:off x="2621050" y="990475"/>
            <a:ext cx="56583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Now you can use any emoji as an icon!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And of course it resizes without losing quality and you can change the color.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How? Follow Google instructions </a:t>
            </a:r>
            <a:r>
              <a:rPr lang="en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https://twitter.com/googledocs/status/730087240156643328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6" name="Google Shape;886;p39"/>
          <p:cNvSpPr txBox="1"/>
          <p:nvPr/>
        </p:nvSpPr>
        <p:spPr>
          <a:xfrm>
            <a:off x="1265300" y="2450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C6DAEC"/>
                </a:solidFill>
                <a:highlight>
                  <a:srgbClr val="184769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  <a:endParaRPr sz="2400">
              <a:solidFill>
                <a:srgbClr val="C6DAEC"/>
              </a:solidFill>
              <a:highlight>
                <a:srgbClr val="184769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7" name="Google Shape;887;p39"/>
          <p:cNvSpPr txBox="1"/>
          <p:nvPr/>
        </p:nvSpPr>
        <p:spPr>
          <a:xfrm>
            <a:off x="11061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E1C6"/>
                </a:solidFill>
              </a:rPr>
              <a:t>😉</a:t>
            </a:r>
            <a:endParaRPr sz="9600">
              <a:solidFill>
                <a:srgbClr val="00E1C6"/>
              </a:solidFill>
            </a:endParaRPr>
          </a:p>
        </p:txBody>
      </p:sp>
      <p:sp>
        <p:nvSpPr>
          <p:cNvPr id="888" name="Google Shape;888;p3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/>
          <p:nvPr>
            <p:ph idx="4294967295" type="ctrTitle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Hello!</a:t>
            </a:r>
            <a:endParaRPr sz="12000"/>
          </a:p>
        </p:txBody>
      </p:sp>
      <p:sp>
        <p:nvSpPr>
          <p:cNvPr id="352" name="Google Shape;352;p13"/>
          <p:cNvSpPr txBox="1"/>
          <p:nvPr>
            <p:ph idx="4294967295" type="body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Jayden Smith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 @username</a:t>
            </a:r>
            <a:endParaRPr/>
          </a:p>
        </p:txBody>
      </p:sp>
      <p:pic>
        <p:nvPicPr>
          <p:cNvPr id="353" name="Google Shape;353;p13"/>
          <p:cNvPicPr preferRelativeResize="0"/>
          <p:nvPr/>
        </p:nvPicPr>
        <p:blipFill rotWithShape="1">
          <a:blip r:embed="rId3">
            <a:alphaModFix/>
          </a:blip>
          <a:srcRect b="12960" l="9917" r="9909" t="14915"/>
          <a:stretch/>
        </p:blipFill>
        <p:spPr>
          <a:xfrm>
            <a:off x="951000" y="677875"/>
            <a:ext cx="1883100" cy="1693800"/>
          </a:xfrm>
          <a:prstGeom prst="hexagon">
            <a:avLst>
              <a:gd fmla="val 28393" name="adj"/>
              <a:gd fmla="val 115470" name="vf"/>
            </a:avLst>
          </a:prstGeom>
          <a:noFill/>
          <a:ln>
            <a:noFill/>
          </a:ln>
        </p:spPr>
      </p:pic>
      <p:sp>
        <p:nvSpPr>
          <p:cNvPr id="354" name="Google Shape;354;p1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60" name="Google Shape;360;p14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67" name="Google Shape;367;p1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73" name="Google Shape;373;p16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Here you have a list of items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And some text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374" name="Google Shape;374;p1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/>
          <p:nvPr>
            <p:ph idx="4294967295" type="ctrTitle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381" name="Google Shape;381;p17"/>
          <p:cNvSpPr txBox="1"/>
          <p:nvPr>
            <p:ph idx="4294967295" type="subTitle"/>
          </p:nvPr>
        </p:nvSpPr>
        <p:spPr>
          <a:xfrm>
            <a:off x="3829050" y="2464805"/>
            <a:ext cx="4333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99" name="Google Shape;399;p18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400" name="Google Shape;400;p18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401" name="Google Shape;401;p1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407" name="Google Shape;407;p19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408" name="Google Shape;408;p19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409" name="Google Shape;409;p19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