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85" r:id="rId6"/>
    <p:sldId id="286" r:id="rId7"/>
    <p:sldId id="27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8" r:id="rId21"/>
    <p:sldId id="284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9" r:id="rId31"/>
    <p:sldId id="270" r:id="rId32"/>
    <p:sldId id="271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</p:sldIdLst>
  <p:sldSz cx="9144000" cy="5143500" type="screen16x9"/>
  <p:notesSz cx="6858000" cy="9144000"/>
  <p:embeddedFontLst>
    <p:embeddedFont>
      <p:font typeface="Cambria Math" pitchFamily="18" charset="0"/>
      <p:regular r:id="rId46"/>
    </p:embeddedFont>
    <p:embeddedFont>
      <p:font typeface="Dosis" charset="0"/>
      <p:regular r:id="rId47"/>
      <p:bold r:id="rId48"/>
    </p:embeddedFont>
    <p:embeddedFont>
      <p:font typeface="Titillium Web Light" charset="0"/>
      <p:regular r:id="rId49"/>
      <p:bold r:id="rId50"/>
      <p:italic r:id="rId51"/>
      <p:boldItalic r:id="rId52"/>
    </p:embeddedFont>
    <p:embeddedFont>
      <p:font typeface="Dosis Light" charset="0"/>
      <p:regular r:id="rId53"/>
      <p:bold r:id="rId54"/>
    </p:embeddedFont>
    <p:embeddedFont>
      <p:font typeface="Titillium Web" charset="0"/>
      <p:regular r:id="rId55"/>
      <p:bold r:id="rId56"/>
      <p:italic r:id="rId57"/>
      <p:boldItalic r:id="rId58"/>
    </p:embeddedFont>
    <p:embeddedFont>
      <p:font typeface="Consolas" pitchFamily="49" charset="0"/>
      <p:regular r:id="rId59"/>
      <p:bold r:id="rId60"/>
      <p:italic r:id="rId61"/>
      <p:boldItalic r:id="rId62"/>
    </p:embeddedFont>
    <p:embeddedFont>
      <p:font typeface="Rockwell" pitchFamily="18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8D77BC8-D98A-48BB-8B8F-73FEAC2FCE9C}">
  <a:tblStyle styleId="{18D77BC8-D98A-48BB-8B8F-73FEAC2FC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>
        <p:scale>
          <a:sx n="90" d="100"/>
          <a:sy n="90" d="100"/>
        </p:scale>
        <p:origin x="-780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731BA-F02F-420C-81B0-9241E9F3E1C1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0F689-AA5E-41B2-8619-EF2352647386}">
      <dgm:prSet phldrT="[Text]"/>
      <dgm:spPr/>
      <dgm:t>
        <a:bodyPr/>
        <a:lstStyle/>
        <a:p>
          <a:r>
            <a:rPr lang="en-US" b="0" dirty="0" err="1" smtClean="0">
              <a:solidFill>
                <a:srgbClr val="0070C0"/>
              </a:solidFill>
              <a:latin typeface="Consolas" panose="020B0609020204030204" pitchFamily="49" charset="0"/>
            </a:rPr>
            <a:t>Pra</a:t>
          </a:r>
          <a:r>
            <a:rPr lang="en-US" b="0" dirty="0" smtClean="0">
              <a:solidFill>
                <a:srgbClr val="0070C0"/>
              </a:solidFill>
              <a:latin typeface="Consolas" panose="020B0609020204030204" pitchFamily="49" charset="0"/>
            </a:rPr>
            <a:t>-proses</a:t>
          </a:r>
          <a:endParaRPr lang="en-US" b="0" dirty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DE00B9F9-C0B9-45FD-912F-33200FFA6442}" type="parTrans" cxnId="{FC2867AB-EF6F-43FB-973F-C4B3405331CB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7FBD7D35-6A28-4A2A-ADA3-B493D7F6B33C}" type="sibTrans" cxnId="{FC2867AB-EF6F-43FB-973F-C4B3405331CB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85F661EC-DC0F-4C17-9E41-5E8FD85E7115}">
      <dgm:prSet phldrT="[Text]"/>
      <dgm:spPr/>
      <dgm:t>
        <a:bodyPr/>
        <a:lstStyle/>
        <a:p>
          <a:r>
            <a:rPr lang="en-US" b="0" smtClean="0">
              <a:solidFill>
                <a:srgbClr val="0070C0"/>
              </a:solidFill>
              <a:latin typeface="Consolas" panose="020B0609020204030204" pitchFamily="49" charset="0"/>
            </a:rPr>
            <a:t>Prediksi</a:t>
          </a:r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7CAF906B-93B7-41B6-BC51-ABF829BA9445}" type="parTrans" cxnId="{359FAEED-54F8-4D5E-AC91-961BBF94D282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FB5C260C-E013-43C2-A698-A0B12717F77F}" type="sibTrans" cxnId="{359FAEED-54F8-4D5E-AC91-961BBF94D282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F40260A3-C508-4C60-B122-210370E8E634}" type="pres">
      <dgm:prSet presAssocID="{9E3731BA-F02F-420C-81B0-9241E9F3E1C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5F4E243-5DF2-4A2D-8F5F-0F9D0AC234E6}" type="pres">
      <dgm:prSet presAssocID="{44C0F689-AA5E-41B2-8619-EF2352647386}" presName="Accent1" presStyleCnt="0"/>
      <dgm:spPr/>
    </dgm:pt>
    <dgm:pt modelId="{DB49FE57-CBF5-4DB7-913E-1C17564898E6}" type="pres">
      <dgm:prSet presAssocID="{44C0F689-AA5E-41B2-8619-EF2352647386}" presName="Accent" presStyleLbl="node1" presStyleIdx="0" presStyleCnt="2"/>
      <dgm:spPr/>
    </dgm:pt>
    <dgm:pt modelId="{0A9BDFD2-F6DA-4D92-BB0B-BA9E82C792EC}" type="pres">
      <dgm:prSet presAssocID="{44C0F689-AA5E-41B2-8619-EF2352647386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93349-F4CA-4947-91C9-0FC4C3FE5616}" type="pres">
      <dgm:prSet presAssocID="{85F661EC-DC0F-4C17-9E41-5E8FD85E7115}" presName="Accent2" presStyleCnt="0"/>
      <dgm:spPr/>
    </dgm:pt>
    <dgm:pt modelId="{E967B469-129C-4852-B687-0260CAF30840}" type="pres">
      <dgm:prSet presAssocID="{85F661EC-DC0F-4C17-9E41-5E8FD85E7115}" presName="Accent" presStyleLbl="node1" presStyleIdx="1" presStyleCnt="2"/>
      <dgm:spPr/>
    </dgm:pt>
    <dgm:pt modelId="{08C20D24-44CB-4421-95F5-4BB3472E1474}" type="pres">
      <dgm:prSet presAssocID="{85F661EC-DC0F-4C17-9E41-5E8FD85E7115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D751F-2EB3-4B37-BEEB-9383B06FD177}" type="presOf" srcId="{85F661EC-DC0F-4C17-9E41-5E8FD85E7115}" destId="{08C20D24-44CB-4421-95F5-4BB3472E1474}" srcOrd="0" destOrd="0" presId="urn:microsoft.com/office/officeart/2009/layout/CircleArrowProcess"/>
    <dgm:cxn modelId="{FC2867AB-EF6F-43FB-973F-C4B3405331CB}" srcId="{9E3731BA-F02F-420C-81B0-9241E9F3E1C1}" destId="{44C0F689-AA5E-41B2-8619-EF2352647386}" srcOrd="0" destOrd="0" parTransId="{DE00B9F9-C0B9-45FD-912F-33200FFA6442}" sibTransId="{7FBD7D35-6A28-4A2A-ADA3-B493D7F6B33C}"/>
    <dgm:cxn modelId="{73ACB67E-FB54-4F7D-A95F-ABE623193173}" type="presOf" srcId="{9E3731BA-F02F-420C-81B0-9241E9F3E1C1}" destId="{F40260A3-C508-4C60-B122-210370E8E634}" srcOrd="0" destOrd="0" presId="urn:microsoft.com/office/officeart/2009/layout/CircleArrowProcess"/>
    <dgm:cxn modelId="{7DE9ADB9-B9EF-475F-A72A-4754E9CE166A}" type="presOf" srcId="{44C0F689-AA5E-41B2-8619-EF2352647386}" destId="{0A9BDFD2-F6DA-4D92-BB0B-BA9E82C792EC}" srcOrd="0" destOrd="0" presId="urn:microsoft.com/office/officeart/2009/layout/CircleArrowProcess"/>
    <dgm:cxn modelId="{359FAEED-54F8-4D5E-AC91-961BBF94D282}" srcId="{9E3731BA-F02F-420C-81B0-9241E9F3E1C1}" destId="{85F661EC-DC0F-4C17-9E41-5E8FD85E7115}" srcOrd="1" destOrd="0" parTransId="{7CAF906B-93B7-41B6-BC51-ABF829BA9445}" sibTransId="{FB5C260C-E013-43C2-A698-A0B12717F77F}"/>
    <dgm:cxn modelId="{2AC97996-D80C-4A73-B03F-E11208DA3A04}" type="presParOf" srcId="{F40260A3-C508-4C60-B122-210370E8E634}" destId="{D5F4E243-5DF2-4A2D-8F5F-0F9D0AC234E6}" srcOrd="0" destOrd="0" presId="urn:microsoft.com/office/officeart/2009/layout/CircleArrowProcess"/>
    <dgm:cxn modelId="{160AD7E9-0216-4903-A006-8BD1A6EB7EB4}" type="presParOf" srcId="{D5F4E243-5DF2-4A2D-8F5F-0F9D0AC234E6}" destId="{DB49FE57-CBF5-4DB7-913E-1C17564898E6}" srcOrd="0" destOrd="0" presId="urn:microsoft.com/office/officeart/2009/layout/CircleArrowProcess"/>
    <dgm:cxn modelId="{B2E3125E-0450-4034-B142-EDD59983B39E}" type="presParOf" srcId="{F40260A3-C508-4C60-B122-210370E8E634}" destId="{0A9BDFD2-F6DA-4D92-BB0B-BA9E82C792EC}" srcOrd="1" destOrd="0" presId="urn:microsoft.com/office/officeart/2009/layout/CircleArrowProcess"/>
    <dgm:cxn modelId="{A0ACB6F2-049D-4410-AA05-B80C373C1632}" type="presParOf" srcId="{F40260A3-C508-4C60-B122-210370E8E634}" destId="{0C693349-F4CA-4947-91C9-0FC4C3FE5616}" srcOrd="2" destOrd="0" presId="urn:microsoft.com/office/officeart/2009/layout/CircleArrowProcess"/>
    <dgm:cxn modelId="{4DE25375-1781-4DEE-8A95-3E165B50D48D}" type="presParOf" srcId="{0C693349-F4CA-4947-91C9-0FC4C3FE5616}" destId="{E967B469-129C-4852-B687-0260CAF30840}" srcOrd="0" destOrd="0" presId="urn:microsoft.com/office/officeart/2009/layout/CircleArrowProcess"/>
    <dgm:cxn modelId="{AEAF9FC1-124A-46A8-A5F6-02411DDC80A8}" type="presParOf" srcId="{F40260A3-C508-4C60-B122-210370E8E634}" destId="{08C20D24-44CB-4421-95F5-4BB3472E1474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1B676-E324-4EE4-AF76-22681F048C1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6DCA29-E667-4486-922F-58E183E26E31}">
      <dgm:prSet phldrT="[Text]" custT="1"/>
      <dgm:spPr/>
      <dgm:t>
        <a:bodyPr/>
        <a:lstStyle/>
        <a:p>
          <a:r>
            <a:rPr lang="en-US" sz="3200" smtClean="0">
              <a:latin typeface="Consolas" panose="020B0609020204030204" pitchFamily="49" charset="0"/>
            </a:rPr>
            <a:t>Pra-proses: mengubah bentuk data</a:t>
          </a:r>
          <a:endParaRPr lang="en-US" sz="3200">
            <a:latin typeface="Consolas" panose="020B0609020204030204" pitchFamily="49" charset="0"/>
          </a:endParaRPr>
        </a:p>
      </dgm:t>
    </dgm:pt>
    <dgm:pt modelId="{5703A497-04B6-4FEB-B2B3-5A00605B7613}" type="parTrans" cxnId="{93022A21-DD19-4C82-AC0D-D59315C17BD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8EFE861-CD32-48CD-9CF2-0F878CB6FD98}" type="sibTrans" cxnId="{93022A21-DD19-4C82-AC0D-D59315C17BD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71C2D02-38BB-483B-B63A-12474C834297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Mengubah format</a:t>
          </a:r>
          <a:endParaRPr lang="en-US">
            <a:latin typeface="Consolas" panose="020B0609020204030204" pitchFamily="49" charset="0"/>
          </a:endParaRPr>
        </a:p>
      </dgm:t>
    </dgm:pt>
    <dgm:pt modelId="{A9136432-C460-4739-A612-290755E91C44}" type="parTrans" cxnId="{A7EDA802-AE95-4528-9047-57E378925709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8452D2C-D758-47F9-B080-AFD475D19B6A}" type="sibTrans" cxnId="{A7EDA802-AE95-4528-9047-57E378925709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8090565-2ED9-414B-A1AA-03E19143E0D6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Data kate-gorikal</a:t>
          </a:r>
          <a:endParaRPr lang="en-US">
            <a:latin typeface="Consolas" panose="020B0609020204030204" pitchFamily="49" charset="0"/>
          </a:endParaRPr>
        </a:p>
      </dgm:t>
    </dgm:pt>
    <dgm:pt modelId="{1186805E-16B9-4574-84C8-559D9BC79C41}" type="parTrans" cxnId="{366F2656-93B8-4056-AC38-25016CB2FBC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D37CDFA-D781-41AC-B009-53391F880668}" type="sibTrans" cxnId="{366F2656-93B8-4056-AC38-25016CB2FBC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4986CBE-9767-402A-895C-D81C164CA481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Menambah</a:t>
          </a:r>
          <a:r>
            <a:rPr lang="en-US" baseline="0" smtClean="0">
              <a:latin typeface="Consolas" panose="020B0609020204030204" pitchFamily="49" charset="0"/>
            </a:rPr>
            <a:t> kolom</a:t>
          </a:r>
          <a:endParaRPr lang="en-US">
            <a:latin typeface="Consolas" panose="020B0609020204030204" pitchFamily="49" charset="0"/>
          </a:endParaRPr>
        </a:p>
      </dgm:t>
    </dgm:pt>
    <dgm:pt modelId="{CD09EFE9-71D0-4B00-8734-1DDDCF950075}" type="parTrans" cxnId="{AC54ABD7-E29D-415D-A069-937A2CAF9C9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8F984C72-4FD1-4281-AACB-DC3B53227E01}" type="sibTrans" cxnId="{AC54ABD7-E29D-415D-A069-937A2CAF9C9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2C2FE33-A70F-4E46-A9A4-1662DA7E18EC}" type="pres">
      <dgm:prSet presAssocID="{AF71B676-E324-4EE4-AF76-22681F048C1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CE438-3907-4800-A6E9-85FACBBB0049}" type="pres">
      <dgm:prSet presAssocID="{A06DCA29-E667-4486-922F-58E183E26E31}" presName="centerShape" presStyleLbl="node0" presStyleIdx="0" presStyleCnt="1" custScaleX="200553" custScaleY="205821"/>
      <dgm:spPr/>
      <dgm:t>
        <a:bodyPr/>
        <a:lstStyle/>
        <a:p>
          <a:endParaRPr lang="en-US"/>
        </a:p>
      </dgm:t>
    </dgm:pt>
    <dgm:pt modelId="{5E0EC332-3787-4AA6-8D60-AFFD394567BE}" type="pres">
      <dgm:prSet presAssocID="{A9136432-C460-4739-A612-290755E91C44}" presName="Name9" presStyleLbl="parChTrans1D2" presStyleIdx="0" presStyleCnt="3"/>
      <dgm:spPr/>
      <dgm:t>
        <a:bodyPr/>
        <a:lstStyle/>
        <a:p>
          <a:endParaRPr lang="en-US"/>
        </a:p>
      </dgm:t>
    </dgm:pt>
    <dgm:pt modelId="{44356A91-B15B-431E-AD1A-C7C0D758FF47}" type="pres">
      <dgm:prSet presAssocID="{A9136432-C460-4739-A612-290755E91C4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6C549B0-DA0B-4FBC-A381-7587DCE468AB}" type="pres">
      <dgm:prSet presAssocID="{171C2D02-38BB-483B-B63A-12474C83429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4DB9D-6CD8-4AE1-AE7A-08656BFA0021}" type="pres">
      <dgm:prSet presAssocID="{1186805E-16B9-4574-84C8-559D9BC79C41}" presName="Name9" presStyleLbl="parChTrans1D2" presStyleIdx="1" presStyleCnt="3"/>
      <dgm:spPr/>
      <dgm:t>
        <a:bodyPr/>
        <a:lstStyle/>
        <a:p>
          <a:endParaRPr lang="en-US"/>
        </a:p>
      </dgm:t>
    </dgm:pt>
    <dgm:pt modelId="{9CAEB389-431F-40EA-B163-014365457EA8}" type="pres">
      <dgm:prSet presAssocID="{1186805E-16B9-4574-84C8-559D9BC79C4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859CE7D-5EFA-4E57-AC6C-61BCEAAE2F4D}" type="pres">
      <dgm:prSet presAssocID="{18090565-2ED9-414B-A1AA-03E19143E0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C238C-DF92-4B3E-BCF9-204E5CB0619C}" type="pres">
      <dgm:prSet presAssocID="{CD09EFE9-71D0-4B00-8734-1DDDCF950075}" presName="Name9" presStyleLbl="parChTrans1D2" presStyleIdx="2" presStyleCnt="3"/>
      <dgm:spPr/>
      <dgm:t>
        <a:bodyPr/>
        <a:lstStyle/>
        <a:p>
          <a:endParaRPr lang="en-US"/>
        </a:p>
      </dgm:t>
    </dgm:pt>
    <dgm:pt modelId="{79F56F41-575F-4EE0-A9E6-821DB90D1FCB}" type="pres">
      <dgm:prSet presAssocID="{CD09EFE9-71D0-4B00-8734-1DDDCF95007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BF8C9D5-9771-43F1-8135-5A0D23498173}" type="pres">
      <dgm:prSet presAssocID="{14986CBE-9767-402A-895C-D81C164CA481}" presName="node" presStyleLbl="node1" presStyleIdx="2" presStyleCnt="3" custRadScaleRad="100298" custRadScaleInc="-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69E68B-F99A-477F-BA8D-43F536E4DF17}" type="presOf" srcId="{18090565-2ED9-414B-A1AA-03E19143E0D6}" destId="{8859CE7D-5EFA-4E57-AC6C-61BCEAAE2F4D}" srcOrd="0" destOrd="0" presId="urn:microsoft.com/office/officeart/2005/8/layout/radial1"/>
    <dgm:cxn modelId="{155E881D-4D1C-4776-9D62-93E09E26F236}" type="presOf" srcId="{AF71B676-E324-4EE4-AF76-22681F048C1A}" destId="{F2C2FE33-A70F-4E46-A9A4-1662DA7E18EC}" srcOrd="0" destOrd="0" presId="urn:microsoft.com/office/officeart/2005/8/layout/radial1"/>
    <dgm:cxn modelId="{A7EDA802-AE95-4528-9047-57E378925709}" srcId="{A06DCA29-E667-4486-922F-58E183E26E31}" destId="{171C2D02-38BB-483B-B63A-12474C834297}" srcOrd="0" destOrd="0" parTransId="{A9136432-C460-4739-A612-290755E91C44}" sibTransId="{B8452D2C-D758-47F9-B080-AFD475D19B6A}"/>
    <dgm:cxn modelId="{FD32AA47-4CC2-40DF-AC2E-D8025F4EA186}" type="presOf" srcId="{1186805E-16B9-4574-84C8-559D9BC79C41}" destId="{CE54DB9D-6CD8-4AE1-AE7A-08656BFA0021}" srcOrd="0" destOrd="0" presId="urn:microsoft.com/office/officeart/2005/8/layout/radial1"/>
    <dgm:cxn modelId="{273CA3F6-9937-4026-BABC-9220DFBBEA40}" type="presOf" srcId="{CD09EFE9-71D0-4B00-8734-1DDDCF950075}" destId="{088C238C-DF92-4B3E-BCF9-204E5CB0619C}" srcOrd="0" destOrd="0" presId="urn:microsoft.com/office/officeart/2005/8/layout/radial1"/>
    <dgm:cxn modelId="{366F2656-93B8-4056-AC38-25016CB2FBC8}" srcId="{A06DCA29-E667-4486-922F-58E183E26E31}" destId="{18090565-2ED9-414B-A1AA-03E19143E0D6}" srcOrd="1" destOrd="0" parTransId="{1186805E-16B9-4574-84C8-559D9BC79C41}" sibTransId="{CD37CDFA-D781-41AC-B009-53391F880668}"/>
    <dgm:cxn modelId="{9933A9B0-E20F-4E5A-9AAF-843F0D03C16B}" type="presOf" srcId="{14986CBE-9767-402A-895C-D81C164CA481}" destId="{3BF8C9D5-9771-43F1-8135-5A0D23498173}" srcOrd="0" destOrd="0" presId="urn:microsoft.com/office/officeart/2005/8/layout/radial1"/>
    <dgm:cxn modelId="{98738B6E-7BE6-4FE5-A57B-C7C89B252A24}" type="presOf" srcId="{171C2D02-38BB-483B-B63A-12474C834297}" destId="{56C549B0-DA0B-4FBC-A381-7587DCE468AB}" srcOrd="0" destOrd="0" presId="urn:microsoft.com/office/officeart/2005/8/layout/radial1"/>
    <dgm:cxn modelId="{8E3D8D7D-02C6-42C5-A0BF-5FA2C287D2CE}" type="presOf" srcId="{A9136432-C460-4739-A612-290755E91C44}" destId="{44356A91-B15B-431E-AD1A-C7C0D758FF47}" srcOrd="1" destOrd="0" presId="urn:microsoft.com/office/officeart/2005/8/layout/radial1"/>
    <dgm:cxn modelId="{1E1BE9EE-9F9F-4B5F-B7B7-31D22598D0F4}" type="presOf" srcId="{1186805E-16B9-4574-84C8-559D9BC79C41}" destId="{9CAEB389-431F-40EA-B163-014365457EA8}" srcOrd="1" destOrd="0" presId="urn:microsoft.com/office/officeart/2005/8/layout/radial1"/>
    <dgm:cxn modelId="{93022A21-DD19-4C82-AC0D-D59315C17BD7}" srcId="{AF71B676-E324-4EE4-AF76-22681F048C1A}" destId="{A06DCA29-E667-4486-922F-58E183E26E31}" srcOrd="0" destOrd="0" parTransId="{5703A497-04B6-4FEB-B2B3-5A00605B7613}" sibTransId="{D8EFE861-CD32-48CD-9CF2-0F878CB6FD98}"/>
    <dgm:cxn modelId="{9CA1EA6F-05C5-44F9-9022-92C9A43C8BC2}" type="presOf" srcId="{A9136432-C460-4739-A612-290755E91C44}" destId="{5E0EC332-3787-4AA6-8D60-AFFD394567BE}" srcOrd="0" destOrd="0" presId="urn:microsoft.com/office/officeart/2005/8/layout/radial1"/>
    <dgm:cxn modelId="{AC54ABD7-E29D-415D-A069-937A2CAF9C92}" srcId="{A06DCA29-E667-4486-922F-58E183E26E31}" destId="{14986CBE-9767-402A-895C-D81C164CA481}" srcOrd="2" destOrd="0" parTransId="{CD09EFE9-71D0-4B00-8734-1DDDCF950075}" sibTransId="{8F984C72-4FD1-4281-AACB-DC3B53227E01}"/>
    <dgm:cxn modelId="{F4062DA5-4CDF-4E9C-92FE-6786C9EE1EC2}" type="presOf" srcId="{A06DCA29-E667-4486-922F-58E183E26E31}" destId="{F5FCE438-3907-4800-A6E9-85FACBBB0049}" srcOrd="0" destOrd="0" presId="urn:microsoft.com/office/officeart/2005/8/layout/radial1"/>
    <dgm:cxn modelId="{72B35514-7E28-4FB0-A36D-C94497733103}" type="presOf" srcId="{CD09EFE9-71D0-4B00-8734-1DDDCF950075}" destId="{79F56F41-575F-4EE0-A9E6-821DB90D1FCB}" srcOrd="1" destOrd="0" presId="urn:microsoft.com/office/officeart/2005/8/layout/radial1"/>
    <dgm:cxn modelId="{38A534D9-459B-4B4C-A818-02369ECA88B0}" type="presParOf" srcId="{F2C2FE33-A70F-4E46-A9A4-1662DA7E18EC}" destId="{F5FCE438-3907-4800-A6E9-85FACBBB0049}" srcOrd="0" destOrd="0" presId="urn:microsoft.com/office/officeart/2005/8/layout/radial1"/>
    <dgm:cxn modelId="{4B146A23-C682-466D-9448-4374AD158499}" type="presParOf" srcId="{F2C2FE33-A70F-4E46-A9A4-1662DA7E18EC}" destId="{5E0EC332-3787-4AA6-8D60-AFFD394567BE}" srcOrd="1" destOrd="0" presId="urn:microsoft.com/office/officeart/2005/8/layout/radial1"/>
    <dgm:cxn modelId="{C4903866-133A-4619-8C52-F9D3279A4F1A}" type="presParOf" srcId="{5E0EC332-3787-4AA6-8D60-AFFD394567BE}" destId="{44356A91-B15B-431E-AD1A-C7C0D758FF47}" srcOrd="0" destOrd="0" presId="urn:microsoft.com/office/officeart/2005/8/layout/radial1"/>
    <dgm:cxn modelId="{1EE90E95-E9D9-49DD-8AA2-9104FC54E5F2}" type="presParOf" srcId="{F2C2FE33-A70F-4E46-A9A4-1662DA7E18EC}" destId="{56C549B0-DA0B-4FBC-A381-7587DCE468AB}" srcOrd="2" destOrd="0" presId="urn:microsoft.com/office/officeart/2005/8/layout/radial1"/>
    <dgm:cxn modelId="{B2247FF6-3129-40E0-9E1F-87919D43C5C0}" type="presParOf" srcId="{F2C2FE33-A70F-4E46-A9A4-1662DA7E18EC}" destId="{CE54DB9D-6CD8-4AE1-AE7A-08656BFA0021}" srcOrd="3" destOrd="0" presId="urn:microsoft.com/office/officeart/2005/8/layout/radial1"/>
    <dgm:cxn modelId="{86A4C4EF-E2E3-4413-A9D3-01F25915F7DA}" type="presParOf" srcId="{CE54DB9D-6CD8-4AE1-AE7A-08656BFA0021}" destId="{9CAEB389-431F-40EA-B163-014365457EA8}" srcOrd="0" destOrd="0" presId="urn:microsoft.com/office/officeart/2005/8/layout/radial1"/>
    <dgm:cxn modelId="{B2386C6F-DB03-4309-9500-630B9A3049EA}" type="presParOf" srcId="{F2C2FE33-A70F-4E46-A9A4-1662DA7E18EC}" destId="{8859CE7D-5EFA-4E57-AC6C-61BCEAAE2F4D}" srcOrd="4" destOrd="0" presId="urn:microsoft.com/office/officeart/2005/8/layout/radial1"/>
    <dgm:cxn modelId="{8A4DFE31-9220-421F-8618-982AFA383F60}" type="presParOf" srcId="{F2C2FE33-A70F-4E46-A9A4-1662DA7E18EC}" destId="{088C238C-DF92-4B3E-BCF9-204E5CB0619C}" srcOrd="5" destOrd="0" presId="urn:microsoft.com/office/officeart/2005/8/layout/radial1"/>
    <dgm:cxn modelId="{982212E1-5469-4A8E-8299-B7E2217D6FB9}" type="presParOf" srcId="{088C238C-DF92-4B3E-BCF9-204E5CB0619C}" destId="{79F56F41-575F-4EE0-A9E6-821DB90D1FCB}" srcOrd="0" destOrd="0" presId="urn:microsoft.com/office/officeart/2005/8/layout/radial1"/>
    <dgm:cxn modelId="{F569AF33-9B53-4E02-ABB3-DEBF0B80CE04}" type="presParOf" srcId="{F2C2FE33-A70F-4E46-A9A4-1662DA7E18EC}" destId="{3BF8C9D5-9771-43F1-8135-5A0D23498173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32E9F8-5C35-4776-B2A3-A3697B12496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213295-C145-4CA1-9989-2627740229AD}">
      <dgm:prSet phldrT="[Text]"/>
      <dgm:spPr/>
      <dgm:t>
        <a:bodyPr/>
        <a:lstStyle/>
        <a:p>
          <a:r>
            <a:rPr lang="en-US" b="1" i="1" dirty="0" err="1" smtClean="0">
              <a:latin typeface="Consolas" panose="020B0609020204030204" pitchFamily="49" charset="0"/>
            </a:rPr>
            <a:t>Modelling</a:t>
          </a:r>
          <a:endParaRPr lang="en-US" b="1" i="1" dirty="0">
            <a:latin typeface="Consolas" panose="020B0609020204030204" pitchFamily="49" charset="0"/>
          </a:endParaRPr>
        </a:p>
      </dgm:t>
    </dgm:pt>
    <dgm:pt modelId="{A2A34236-A8ED-474A-A654-A3D2F3423350}" type="parTrans" cxnId="{1B860C1C-3EA8-417B-A895-711F6A6DF0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1F3BAD01-FC74-4767-BCF9-D1DCED1C2F98}" type="sibTrans" cxnId="{1B860C1C-3EA8-417B-A895-711F6A6DF0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87166FDD-D7C7-40A0-A388-D18D9840CC22}">
      <dgm:prSet phldrT="[Text]"/>
      <dgm:spPr/>
      <dgm:t>
        <a:bodyPr/>
        <a:lstStyle/>
        <a:p>
          <a:r>
            <a:rPr lang="en-US" b="1" dirty="0" err="1" smtClean="0">
              <a:latin typeface="Consolas" panose="020B0609020204030204" pitchFamily="49" charset="0"/>
            </a:rPr>
            <a:t>Memilih</a:t>
          </a:r>
          <a:r>
            <a:rPr lang="en-US" b="1" dirty="0" smtClean="0">
              <a:latin typeface="Consolas" panose="020B0609020204030204" pitchFamily="49" charset="0"/>
            </a:rPr>
            <a:t> </a:t>
          </a:r>
          <a:r>
            <a:rPr lang="en-US" b="1" i="1" dirty="0" smtClean="0">
              <a:latin typeface="Consolas" panose="020B0609020204030204" pitchFamily="49" charset="0"/>
            </a:rPr>
            <a:t>metrics</a:t>
          </a:r>
          <a:endParaRPr lang="en-US" b="1" i="1" dirty="0">
            <a:latin typeface="Consolas" panose="020B0609020204030204" pitchFamily="49" charset="0"/>
          </a:endParaRPr>
        </a:p>
      </dgm:t>
    </dgm:pt>
    <dgm:pt modelId="{C689456B-1199-4BD6-9E29-7117D277BC06}" type="parTrans" cxnId="{00AE3F36-3EA0-4CAB-B668-DCEC44462BA6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4F80E0BA-6CC6-4B71-AD67-F01847B0217F}" type="sibTrans" cxnId="{00AE3F36-3EA0-4CAB-B668-DCEC44462BA6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89BD530B-C3D1-49F8-84D3-5C46F8236B3D}">
      <dgm:prSet phldrT="[Text]"/>
      <dgm:spPr/>
      <dgm:t>
        <a:bodyPr/>
        <a:lstStyle/>
        <a:p>
          <a:r>
            <a:rPr lang="en-US" b="1" smtClean="0">
              <a:latin typeface="Consolas" panose="020B0609020204030204" pitchFamily="49" charset="0"/>
            </a:rPr>
            <a:t>Standar</a:t>
          </a:r>
        </a:p>
        <a:p>
          <a:r>
            <a:rPr lang="en-US" b="1" smtClean="0">
              <a:latin typeface="Consolas" panose="020B0609020204030204" pitchFamily="49" charset="0"/>
            </a:rPr>
            <a:t>-disasi</a:t>
          </a:r>
          <a:endParaRPr lang="en-US" b="1" dirty="0">
            <a:latin typeface="Consolas" panose="020B0609020204030204" pitchFamily="49" charset="0"/>
          </a:endParaRPr>
        </a:p>
      </dgm:t>
    </dgm:pt>
    <dgm:pt modelId="{7EFF1483-611E-40C4-87D8-CBFF675C699D}" type="parTrans" cxnId="{2F42B6A4-831A-431D-92A9-4A6D44B0AD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1EAAE4DA-E603-480F-B8CF-3A8DAB97B1A1}" type="sibTrans" cxnId="{2F42B6A4-831A-431D-92A9-4A6D44B0AD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421D366F-1A75-4469-AE54-C76DA230BCA3}">
      <dgm:prSet phldrT="[Text]"/>
      <dgm:spPr/>
      <dgm:t>
        <a:bodyPr/>
        <a:lstStyle/>
        <a:p>
          <a:r>
            <a:rPr lang="en-US" b="1" i="1" dirty="0" smtClean="0">
              <a:latin typeface="Consolas" panose="020B0609020204030204" pitchFamily="49" charset="0"/>
            </a:rPr>
            <a:t>Cross-validation</a:t>
          </a:r>
          <a:endParaRPr lang="en-US" b="1" i="1" dirty="0">
            <a:latin typeface="Consolas" panose="020B0609020204030204" pitchFamily="49" charset="0"/>
          </a:endParaRPr>
        </a:p>
      </dgm:t>
    </dgm:pt>
    <dgm:pt modelId="{FA26E140-1811-4DD9-99B5-DB29D50C932E}" type="parTrans" cxnId="{5F5A15BB-A4D0-4CC1-B12B-9B7AE1DB2AB1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C4AEE7B2-D297-4C06-B097-8A9DD66E622A}" type="sibTrans" cxnId="{5F5A15BB-A4D0-4CC1-B12B-9B7AE1DB2AB1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744E4C61-CD4D-4F01-ABF1-3223CC9D230E}">
      <dgm:prSet/>
      <dgm:spPr/>
      <dgm:t>
        <a:bodyPr/>
        <a:lstStyle/>
        <a:p>
          <a:r>
            <a:rPr lang="en-US" b="1" smtClean="0">
              <a:latin typeface="Consolas" panose="020B0609020204030204" pitchFamily="49" charset="0"/>
            </a:rPr>
            <a:t>Mencoba model</a:t>
          </a:r>
          <a:endParaRPr lang="en-US" b="1">
            <a:latin typeface="Consolas" panose="020B0609020204030204" pitchFamily="49" charset="0"/>
          </a:endParaRPr>
        </a:p>
      </dgm:t>
    </dgm:pt>
    <dgm:pt modelId="{55490115-CA16-42AA-81F9-F22C19EC2B25}" type="parTrans" cxnId="{E8F84C4E-4B74-459B-93AD-DF6278966F1B}">
      <dgm:prSet/>
      <dgm:spPr/>
      <dgm:t>
        <a:bodyPr/>
        <a:lstStyle/>
        <a:p>
          <a:endParaRPr lang="en-US"/>
        </a:p>
      </dgm:t>
    </dgm:pt>
    <dgm:pt modelId="{833715CD-CE17-4A3E-8F61-7C50B3213ED0}" type="sibTrans" cxnId="{E8F84C4E-4B74-459B-93AD-DF6278966F1B}">
      <dgm:prSet/>
      <dgm:spPr/>
      <dgm:t>
        <a:bodyPr/>
        <a:lstStyle/>
        <a:p>
          <a:endParaRPr lang="en-US"/>
        </a:p>
      </dgm:t>
    </dgm:pt>
    <dgm:pt modelId="{A23EA8EF-B29A-42DC-9832-27D36A3594C5}" type="pres">
      <dgm:prSet presAssocID="{2C32E9F8-5C35-4776-B2A3-A3697B12496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54FE65-2990-4F40-9F00-9E6C8CB51C48}" type="pres">
      <dgm:prSet presAssocID="{B4213295-C145-4CA1-9989-2627740229AD}" presName="centerShape" presStyleLbl="node0" presStyleIdx="0" presStyleCnt="1"/>
      <dgm:spPr/>
      <dgm:t>
        <a:bodyPr/>
        <a:lstStyle/>
        <a:p>
          <a:endParaRPr lang="en-US"/>
        </a:p>
      </dgm:t>
    </dgm:pt>
    <dgm:pt modelId="{013CD04B-E7AE-4258-B306-FAAC28DF1F59}" type="pres">
      <dgm:prSet presAssocID="{C689456B-1199-4BD6-9E29-7117D277BC06}" presName="Name9" presStyleLbl="parChTrans1D2" presStyleIdx="0" presStyleCnt="4"/>
      <dgm:spPr/>
      <dgm:t>
        <a:bodyPr/>
        <a:lstStyle/>
        <a:p>
          <a:endParaRPr lang="en-US"/>
        </a:p>
      </dgm:t>
    </dgm:pt>
    <dgm:pt modelId="{9E0D3E3E-B04B-4963-8124-76A042040981}" type="pres">
      <dgm:prSet presAssocID="{C689456B-1199-4BD6-9E29-7117D277BC0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1CE5C8AE-6947-44D0-B1B9-C86AB99897DA}" type="pres">
      <dgm:prSet presAssocID="{87166FDD-D7C7-40A0-A388-D18D9840CC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BCAA5-B9D1-4800-BEAE-8B050BDD545B}" type="pres">
      <dgm:prSet presAssocID="{7EFF1483-611E-40C4-87D8-CBFF675C699D}" presName="Name9" presStyleLbl="parChTrans1D2" presStyleIdx="1" presStyleCnt="4"/>
      <dgm:spPr/>
      <dgm:t>
        <a:bodyPr/>
        <a:lstStyle/>
        <a:p>
          <a:endParaRPr lang="en-US"/>
        </a:p>
      </dgm:t>
    </dgm:pt>
    <dgm:pt modelId="{3BA711A0-26A9-4673-8E56-B53AA0204022}" type="pres">
      <dgm:prSet presAssocID="{7EFF1483-611E-40C4-87D8-CBFF675C699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A997EE91-3654-494B-858B-5AE0FE20A451}" type="pres">
      <dgm:prSet presAssocID="{89BD530B-C3D1-49F8-84D3-5C46F8236B3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AEEDA-3336-4E76-BD8C-0AF4E7746F72}" type="pres">
      <dgm:prSet presAssocID="{FA26E140-1811-4DD9-99B5-DB29D50C932E}" presName="Name9" presStyleLbl="parChTrans1D2" presStyleIdx="2" presStyleCnt="4"/>
      <dgm:spPr/>
      <dgm:t>
        <a:bodyPr/>
        <a:lstStyle/>
        <a:p>
          <a:endParaRPr lang="en-US"/>
        </a:p>
      </dgm:t>
    </dgm:pt>
    <dgm:pt modelId="{A103AE22-ED23-45F8-89B0-65F82E6F73EC}" type="pres">
      <dgm:prSet presAssocID="{FA26E140-1811-4DD9-99B5-DB29D50C932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2CAC4A-11D0-449C-8453-EED6E0E2FC51}" type="pres">
      <dgm:prSet presAssocID="{421D366F-1A75-4469-AE54-C76DA230BCA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AA7D7-CBFB-4DB2-A5F0-260D9E04AE17}" type="pres">
      <dgm:prSet presAssocID="{55490115-CA16-42AA-81F9-F22C19EC2B25}" presName="Name9" presStyleLbl="parChTrans1D2" presStyleIdx="3" presStyleCnt="4"/>
      <dgm:spPr/>
      <dgm:t>
        <a:bodyPr/>
        <a:lstStyle/>
        <a:p>
          <a:endParaRPr lang="en-US"/>
        </a:p>
      </dgm:t>
    </dgm:pt>
    <dgm:pt modelId="{81C74F0E-37F1-4090-929F-F43A2352A3A3}" type="pres">
      <dgm:prSet presAssocID="{55490115-CA16-42AA-81F9-F22C19EC2B2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7C25B743-3F19-4C38-9E4B-79A78230BCD9}" type="pres">
      <dgm:prSet presAssocID="{744E4C61-CD4D-4F01-ABF1-3223CC9D230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57318-1F8C-488B-90DE-C88E7F7DA1D6}" type="presOf" srcId="{7EFF1483-611E-40C4-87D8-CBFF675C699D}" destId="{60EBCAA5-B9D1-4800-BEAE-8B050BDD545B}" srcOrd="0" destOrd="0" presId="urn:microsoft.com/office/officeart/2005/8/layout/radial1"/>
    <dgm:cxn modelId="{8D8AD564-76A8-46BC-8F0F-D7C05A251DE9}" type="presOf" srcId="{FA26E140-1811-4DD9-99B5-DB29D50C932E}" destId="{84BAEEDA-3336-4E76-BD8C-0AF4E7746F72}" srcOrd="0" destOrd="0" presId="urn:microsoft.com/office/officeart/2005/8/layout/radial1"/>
    <dgm:cxn modelId="{5F5A15BB-A4D0-4CC1-B12B-9B7AE1DB2AB1}" srcId="{B4213295-C145-4CA1-9989-2627740229AD}" destId="{421D366F-1A75-4469-AE54-C76DA230BCA3}" srcOrd="2" destOrd="0" parTransId="{FA26E140-1811-4DD9-99B5-DB29D50C932E}" sibTransId="{C4AEE7B2-D297-4C06-B097-8A9DD66E622A}"/>
    <dgm:cxn modelId="{E8F84C4E-4B74-459B-93AD-DF6278966F1B}" srcId="{B4213295-C145-4CA1-9989-2627740229AD}" destId="{744E4C61-CD4D-4F01-ABF1-3223CC9D230E}" srcOrd="3" destOrd="0" parTransId="{55490115-CA16-42AA-81F9-F22C19EC2B25}" sibTransId="{833715CD-CE17-4A3E-8F61-7C50B3213ED0}"/>
    <dgm:cxn modelId="{730AE7BF-79CA-48DB-AAD5-968F56015DD8}" type="presOf" srcId="{C689456B-1199-4BD6-9E29-7117D277BC06}" destId="{013CD04B-E7AE-4258-B306-FAAC28DF1F59}" srcOrd="0" destOrd="0" presId="urn:microsoft.com/office/officeart/2005/8/layout/radial1"/>
    <dgm:cxn modelId="{CC2A5B9D-5046-4545-9890-F45AAD8D0894}" type="presOf" srcId="{B4213295-C145-4CA1-9989-2627740229AD}" destId="{9754FE65-2990-4F40-9F00-9E6C8CB51C48}" srcOrd="0" destOrd="0" presId="urn:microsoft.com/office/officeart/2005/8/layout/radial1"/>
    <dgm:cxn modelId="{77B6AD9D-9B02-4B74-9FA7-1A7AB91C026E}" type="presOf" srcId="{2C32E9F8-5C35-4776-B2A3-A3697B12496F}" destId="{A23EA8EF-B29A-42DC-9832-27D36A3594C5}" srcOrd="0" destOrd="0" presId="urn:microsoft.com/office/officeart/2005/8/layout/radial1"/>
    <dgm:cxn modelId="{00AE3F36-3EA0-4CAB-B668-DCEC44462BA6}" srcId="{B4213295-C145-4CA1-9989-2627740229AD}" destId="{87166FDD-D7C7-40A0-A388-D18D9840CC22}" srcOrd="0" destOrd="0" parTransId="{C689456B-1199-4BD6-9E29-7117D277BC06}" sibTransId="{4F80E0BA-6CC6-4B71-AD67-F01847B0217F}"/>
    <dgm:cxn modelId="{1B860C1C-3EA8-417B-A895-711F6A6DF01C}" srcId="{2C32E9F8-5C35-4776-B2A3-A3697B12496F}" destId="{B4213295-C145-4CA1-9989-2627740229AD}" srcOrd="0" destOrd="0" parTransId="{A2A34236-A8ED-474A-A654-A3D2F3423350}" sibTransId="{1F3BAD01-FC74-4767-BCF9-D1DCED1C2F98}"/>
    <dgm:cxn modelId="{5D8D2A4E-8528-4B6D-8C91-9FB98924DBF7}" type="presOf" srcId="{FA26E140-1811-4DD9-99B5-DB29D50C932E}" destId="{A103AE22-ED23-45F8-89B0-65F82E6F73EC}" srcOrd="1" destOrd="0" presId="urn:microsoft.com/office/officeart/2005/8/layout/radial1"/>
    <dgm:cxn modelId="{378C1C08-1402-4FC3-9E1D-5B67C63C9CE7}" type="presOf" srcId="{744E4C61-CD4D-4F01-ABF1-3223CC9D230E}" destId="{7C25B743-3F19-4C38-9E4B-79A78230BCD9}" srcOrd="0" destOrd="0" presId="urn:microsoft.com/office/officeart/2005/8/layout/radial1"/>
    <dgm:cxn modelId="{2F42B6A4-831A-431D-92A9-4A6D44B0AD1C}" srcId="{B4213295-C145-4CA1-9989-2627740229AD}" destId="{89BD530B-C3D1-49F8-84D3-5C46F8236B3D}" srcOrd="1" destOrd="0" parTransId="{7EFF1483-611E-40C4-87D8-CBFF675C699D}" sibTransId="{1EAAE4DA-E603-480F-B8CF-3A8DAB97B1A1}"/>
    <dgm:cxn modelId="{CD79DED6-06E3-47C9-BB1F-30B68D009840}" type="presOf" srcId="{421D366F-1A75-4469-AE54-C76DA230BCA3}" destId="{6F2CAC4A-11D0-449C-8453-EED6E0E2FC51}" srcOrd="0" destOrd="0" presId="urn:microsoft.com/office/officeart/2005/8/layout/radial1"/>
    <dgm:cxn modelId="{F1A8EAD3-692C-41AF-AE45-E2C2846C8F16}" type="presOf" srcId="{55490115-CA16-42AA-81F9-F22C19EC2B25}" destId="{AF8AA7D7-CBFB-4DB2-A5F0-260D9E04AE17}" srcOrd="0" destOrd="0" presId="urn:microsoft.com/office/officeart/2005/8/layout/radial1"/>
    <dgm:cxn modelId="{C90393CD-F8E1-414B-8390-3866A08B4DCE}" type="presOf" srcId="{7EFF1483-611E-40C4-87D8-CBFF675C699D}" destId="{3BA711A0-26A9-4673-8E56-B53AA0204022}" srcOrd="1" destOrd="0" presId="urn:microsoft.com/office/officeart/2005/8/layout/radial1"/>
    <dgm:cxn modelId="{67C090D0-7106-4785-84B3-61F9C47C6F1F}" type="presOf" srcId="{C689456B-1199-4BD6-9E29-7117D277BC06}" destId="{9E0D3E3E-B04B-4963-8124-76A042040981}" srcOrd="1" destOrd="0" presId="urn:microsoft.com/office/officeart/2005/8/layout/radial1"/>
    <dgm:cxn modelId="{9494E869-0877-41F7-826B-AD19455F2FBE}" type="presOf" srcId="{87166FDD-D7C7-40A0-A388-D18D9840CC22}" destId="{1CE5C8AE-6947-44D0-B1B9-C86AB99897DA}" srcOrd="0" destOrd="0" presId="urn:microsoft.com/office/officeart/2005/8/layout/radial1"/>
    <dgm:cxn modelId="{5910E548-0B9F-4916-88E5-31EC0FFBE9A0}" type="presOf" srcId="{55490115-CA16-42AA-81F9-F22C19EC2B25}" destId="{81C74F0E-37F1-4090-929F-F43A2352A3A3}" srcOrd="1" destOrd="0" presId="urn:microsoft.com/office/officeart/2005/8/layout/radial1"/>
    <dgm:cxn modelId="{F6F0069F-4C75-4EAD-9C58-CC2C942193EB}" type="presOf" srcId="{89BD530B-C3D1-49F8-84D3-5C46F8236B3D}" destId="{A997EE91-3654-494B-858B-5AE0FE20A451}" srcOrd="0" destOrd="0" presId="urn:microsoft.com/office/officeart/2005/8/layout/radial1"/>
    <dgm:cxn modelId="{AB102377-0DAD-4398-A9C5-08D3E229A9D0}" type="presParOf" srcId="{A23EA8EF-B29A-42DC-9832-27D36A3594C5}" destId="{9754FE65-2990-4F40-9F00-9E6C8CB51C48}" srcOrd="0" destOrd="0" presId="urn:microsoft.com/office/officeart/2005/8/layout/radial1"/>
    <dgm:cxn modelId="{7983FEB2-20D3-4865-964A-4DC5C4C7A1AC}" type="presParOf" srcId="{A23EA8EF-B29A-42DC-9832-27D36A3594C5}" destId="{013CD04B-E7AE-4258-B306-FAAC28DF1F59}" srcOrd="1" destOrd="0" presId="urn:microsoft.com/office/officeart/2005/8/layout/radial1"/>
    <dgm:cxn modelId="{AC42A687-6504-4088-9B11-65D5CCCFC025}" type="presParOf" srcId="{013CD04B-E7AE-4258-B306-FAAC28DF1F59}" destId="{9E0D3E3E-B04B-4963-8124-76A042040981}" srcOrd="0" destOrd="0" presId="urn:microsoft.com/office/officeart/2005/8/layout/radial1"/>
    <dgm:cxn modelId="{8D239BA4-D8D5-4281-8EF9-5FC7D1D4A398}" type="presParOf" srcId="{A23EA8EF-B29A-42DC-9832-27D36A3594C5}" destId="{1CE5C8AE-6947-44D0-B1B9-C86AB99897DA}" srcOrd="2" destOrd="0" presId="urn:microsoft.com/office/officeart/2005/8/layout/radial1"/>
    <dgm:cxn modelId="{AE767FD5-8DE0-491E-9F1D-D57B382561A0}" type="presParOf" srcId="{A23EA8EF-B29A-42DC-9832-27D36A3594C5}" destId="{60EBCAA5-B9D1-4800-BEAE-8B050BDD545B}" srcOrd="3" destOrd="0" presId="urn:microsoft.com/office/officeart/2005/8/layout/radial1"/>
    <dgm:cxn modelId="{BEE77ED5-05FC-4825-A228-71CABA824F97}" type="presParOf" srcId="{60EBCAA5-B9D1-4800-BEAE-8B050BDD545B}" destId="{3BA711A0-26A9-4673-8E56-B53AA0204022}" srcOrd="0" destOrd="0" presId="urn:microsoft.com/office/officeart/2005/8/layout/radial1"/>
    <dgm:cxn modelId="{EF2F97EE-D0F0-4498-9845-8668962EA295}" type="presParOf" srcId="{A23EA8EF-B29A-42DC-9832-27D36A3594C5}" destId="{A997EE91-3654-494B-858B-5AE0FE20A451}" srcOrd="4" destOrd="0" presId="urn:microsoft.com/office/officeart/2005/8/layout/radial1"/>
    <dgm:cxn modelId="{08173A1C-DA06-4409-AC8F-ACF8FBC32A2A}" type="presParOf" srcId="{A23EA8EF-B29A-42DC-9832-27D36A3594C5}" destId="{84BAEEDA-3336-4E76-BD8C-0AF4E7746F72}" srcOrd="5" destOrd="0" presId="urn:microsoft.com/office/officeart/2005/8/layout/radial1"/>
    <dgm:cxn modelId="{1B42FC70-1100-4376-A971-A4B7FA1E07F3}" type="presParOf" srcId="{84BAEEDA-3336-4E76-BD8C-0AF4E7746F72}" destId="{A103AE22-ED23-45F8-89B0-65F82E6F73EC}" srcOrd="0" destOrd="0" presId="urn:microsoft.com/office/officeart/2005/8/layout/radial1"/>
    <dgm:cxn modelId="{46DAD21D-D47B-47C8-98F9-4328EBFF03A7}" type="presParOf" srcId="{A23EA8EF-B29A-42DC-9832-27D36A3594C5}" destId="{6F2CAC4A-11D0-449C-8453-EED6E0E2FC51}" srcOrd="6" destOrd="0" presId="urn:microsoft.com/office/officeart/2005/8/layout/radial1"/>
    <dgm:cxn modelId="{6A0E91BE-4650-4F09-A61C-63502A0AD197}" type="presParOf" srcId="{A23EA8EF-B29A-42DC-9832-27D36A3594C5}" destId="{AF8AA7D7-CBFB-4DB2-A5F0-260D9E04AE17}" srcOrd="7" destOrd="0" presId="urn:microsoft.com/office/officeart/2005/8/layout/radial1"/>
    <dgm:cxn modelId="{AD31698B-F40A-4339-B465-E7D8FD9DCAD4}" type="presParOf" srcId="{AF8AA7D7-CBFB-4DB2-A5F0-260D9E04AE17}" destId="{81C74F0E-37F1-4090-929F-F43A2352A3A3}" srcOrd="0" destOrd="0" presId="urn:microsoft.com/office/officeart/2005/8/layout/radial1"/>
    <dgm:cxn modelId="{309A95F1-0535-4716-B5A9-111D7D6E8292}" type="presParOf" srcId="{A23EA8EF-B29A-42DC-9832-27D36A3594C5}" destId="{7C25B743-3F19-4C38-9E4B-79A78230BCD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DF46EE-2B1D-4605-A11E-0B777D5157C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64098-6F31-42F0-95FF-0FB1B20D9290}">
      <dgm:prSet phldrT="[Text]" custT="1"/>
      <dgm:spPr/>
      <dgm:t>
        <a:bodyPr/>
        <a:lstStyle/>
        <a:p>
          <a:r>
            <a:rPr lang="en-US" sz="2000" dirty="0" smtClean="0">
              <a:latin typeface="Consolas" panose="020B0609020204030204" pitchFamily="49" charset="0"/>
            </a:rPr>
            <a:t>Genre = game?</a:t>
          </a:r>
          <a:endParaRPr lang="en-US" sz="2000" dirty="0">
            <a:latin typeface="Consolas" panose="020B0609020204030204" pitchFamily="49" charset="0"/>
          </a:endParaRPr>
        </a:p>
      </dgm:t>
    </dgm:pt>
    <dgm:pt modelId="{CB10CD17-09A8-4FD9-87AD-5E7013C39808}" type="parTrans" cxnId="{DE0D80E8-C963-40C7-928C-8520BE029BB1}">
      <dgm:prSet/>
      <dgm:spPr/>
      <dgm:t>
        <a:bodyPr/>
        <a:lstStyle/>
        <a:p>
          <a:endParaRPr lang="en-US" sz="1200"/>
        </a:p>
      </dgm:t>
    </dgm:pt>
    <dgm:pt modelId="{F72E9100-495F-4D5B-9D7A-BB2D3D381D1D}" type="sibTrans" cxnId="{DE0D80E8-C963-40C7-928C-8520BE029BB1}">
      <dgm:prSet/>
      <dgm:spPr/>
      <dgm:t>
        <a:bodyPr/>
        <a:lstStyle/>
        <a:p>
          <a:endParaRPr lang="en-US" sz="1200"/>
        </a:p>
      </dgm:t>
    </dgm:pt>
    <dgm:pt modelId="{7079EAAF-A9BB-4B31-9CE8-FB891E83CB55}">
      <dgm:prSet phldrT="[Text]" custT="1"/>
      <dgm:spPr/>
      <dgm:t>
        <a:bodyPr/>
        <a:lstStyle/>
        <a:p>
          <a:r>
            <a:rPr lang="en-US" sz="2000" dirty="0" smtClean="0"/>
            <a:t>(yes) content</a:t>
          </a:r>
          <a:br>
            <a:rPr lang="en-US" sz="2000" dirty="0" smtClean="0"/>
          </a:br>
          <a:r>
            <a:rPr lang="en-US" sz="2000" dirty="0" smtClean="0"/>
            <a:t>for everyone?</a:t>
          </a:r>
          <a:endParaRPr lang="en-US" sz="2000" dirty="0"/>
        </a:p>
      </dgm:t>
    </dgm:pt>
    <dgm:pt modelId="{5CEDC555-F329-4DA2-B27C-1C04ABFEE01E}" type="parTrans" cxnId="{2AC9FE8F-F8C1-4C34-9384-7BA461ED6348}">
      <dgm:prSet custT="1"/>
      <dgm:spPr/>
      <dgm:t>
        <a:bodyPr/>
        <a:lstStyle/>
        <a:p>
          <a:endParaRPr lang="en-US" sz="200"/>
        </a:p>
      </dgm:t>
    </dgm:pt>
    <dgm:pt modelId="{B1BEF94C-9DCF-4CDB-B4ED-A555D5F2312C}" type="sibTrans" cxnId="{2AC9FE8F-F8C1-4C34-9384-7BA461ED6348}">
      <dgm:prSet/>
      <dgm:spPr/>
      <dgm:t>
        <a:bodyPr/>
        <a:lstStyle/>
        <a:p>
          <a:endParaRPr lang="en-US" sz="1200"/>
        </a:p>
      </dgm:t>
    </dgm:pt>
    <dgm:pt modelId="{FA7329F1-BDEB-42CA-8B66-373E75228228}">
      <dgm:prSet phldrT="[Text]" custT="1"/>
      <dgm:spPr/>
      <dgm:t>
        <a:bodyPr/>
        <a:lstStyle/>
        <a:p>
          <a:r>
            <a:rPr lang="en-US" sz="2000" smtClean="0"/>
            <a:t>(yes) rating = 5</a:t>
          </a:r>
          <a:endParaRPr lang="en-US" sz="2000"/>
        </a:p>
      </dgm:t>
    </dgm:pt>
    <dgm:pt modelId="{5D957908-16AD-4D1B-9536-750FB2DEF883}" type="parTrans" cxnId="{555545D3-BF26-4FE3-83DD-F413FDAC3AE4}">
      <dgm:prSet custT="1"/>
      <dgm:spPr/>
      <dgm:t>
        <a:bodyPr/>
        <a:lstStyle/>
        <a:p>
          <a:endParaRPr lang="en-US" sz="200"/>
        </a:p>
      </dgm:t>
    </dgm:pt>
    <dgm:pt modelId="{610CD116-D90D-4A33-8ADD-D35165409E71}" type="sibTrans" cxnId="{555545D3-BF26-4FE3-83DD-F413FDAC3AE4}">
      <dgm:prSet/>
      <dgm:spPr/>
      <dgm:t>
        <a:bodyPr/>
        <a:lstStyle/>
        <a:p>
          <a:endParaRPr lang="en-US" sz="1200"/>
        </a:p>
      </dgm:t>
    </dgm:pt>
    <dgm:pt modelId="{F661A6DC-6198-4A6B-AF6C-48A9931C64B2}">
      <dgm:prSet phldrT="[Text]" custT="1"/>
      <dgm:spPr/>
      <dgm:t>
        <a:bodyPr/>
        <a:lstStyle/>
        <a:p>
          <a:r>
            <a:rPr lang="en-US" sz="2000" smtClean="0"/>
            <a:t>(no) rating = 3.7</a:t>
          </a:r>
          <a:endParaRPr lang="en-US" sz="2000"/>
        </a:p>
      </dgm:t>
    </dgm:pt>
    <dgm:pt modelId="{91456FF9-F5AB-4E5A-AD39-5F5FFE58055C}" type="parTrans" cxnId="{80F57383-9D09-4B10-A406-08B42DAC9B52}">
      <dgm:prSet custT="1"/>
      <dgm:spPr/>
      <dgm:t>
        <a:bodyPr/>
        <a:lstStyle/>
        <a:p>
          <a:endParaRPr lang="en-US" sz="200"/>
        </a:p>
      </dgm:t>
    </dgm:pt>
    <dgm:pt modelId="{99929859-1969-4F72-8378-50C04801D0FC}" type="sibTrans" cxnId="{80F57383-9D09-4B10-A406-08B42DAC9B52}">
      <dgm:prSet/>
      <dgm:spPr/>
      <dgm:t>
        <a:bodyPr/>
        <a:lstStyle/>
        <a:p>
          <a:endParaRPr lang="en-US" sz="1200"/>
        </a:p>
      </dgm:t>
    </dgm:pt>
    <dgm:pt modelId="{D31449E6-0017-4631-8A70-2E7565782D39}">
      <dgm:prSet phldrT="[Text]" custT="1"/>
      <dgm:spPr/>
      <dgm:t>
        <a:bodyPr/>
        <a:lstStyle/>
        <a:p>
          <a:r>
            <a:rPr lang="en-US" sz="2000" smtClean="0"/>
            <a:t>(no) genre = shopping?</a:t>
          </a:r>
          <a:endParaRPr lang="en-US" sz="2000"/>
        </a:p>
      </dgm:t>
    </dgm:pt>
    <dgm:pt modelId="{D45BD075-D8DF-4141-BC86-498BBFEB9C35}" type="parTrans" cxnId="{985C37F1-5FAF-4ECF-904A-864234079CC0}">
      <dgm:prSet custT="1"/>
      <dgm:spPr/>
      <dgm:t>
        <a:bodyPr/>
        <a:lstStyle/>
        <a:p>
          <a:endParaRPr lang="en-US" sz="200"/>
        </a:p>
      </dgm:t>
    </dgm:pt>
    <dgm:pt modelId="{229B30D0-A49F-4CCA-8943-CD16533251C7}" type="sibTrans" cxnId="{985C37F1-5FAF-4ECF-904A-864234079CC0}">
      <dgm:prSet/>
      <dgm:spPr/>
      <dgm:t>
        <a:bodyPr/>
        <a:lstStyle/>
        <a:p>
          <a:endParaRPr lang="en-US" sz="1200"/>
        </a:p>
      </dgm:t>
    </dgm:pt>
    <dgm:pt modelId="{5CEB01E1-BF26-4F8F-B286-5219A53C1A5B}">
      <dgm:prSet phldrT="[Text]" custT="1"/>
      <dgm:spPr/>
      <dgm:t>
        <a:bodyPr/>
        <a:lstStyle/>
        <a:p>
          <a:r>
            <a:rPr lang="en-US" sz="2000" smtClean="0"/>
            <a:t>(yes) rating = 4.8</a:t>
          </a:r>
          <a:endParaRPr lang="en-US" sz="2000"/>
        </a:p>
      </dgm:t>
    </dgm:pt>
    <dgm:pt modelId="{CE33AAB9-3AFF-4B77-8B85-940C42D22852}" type="parTrans" cxnId="{1FD3D892-A03A-47BE-A8AF-DD9E6E034B49}">
      <dgm:prSet custT="1"/>
      <dgm:spPr/>
      <dgm:t>
        <a:bodyPr/>
        <a:lstStyle/>
        <a:p>
          <a:endParaRPr lang="en-US" sz="200"/>
        </a:p>
      </dgm:t>
    </dgm:pt>
    <dgm:pt modelId="{F71C3196-F22E-44A4-983C-05B041B4FCEC}" type="sibTrans" cxnId="{1FD3D892-A03A-47BE-A8AF-DD9E6E034B49}">
      <dgm:prSet/>
      <dgm:spPr/>
      <dgm:t>
        <a:bodyPr/>
        <a:lstStyle/>
        <a:p>
          <a:endParaRPr lang="en-US" sz="1200"/>
        </a:p>
      </dgm:t>
    </dgm:pt>
    <dgm:pt modelId="{44E4ECDE-A92E-4E02-8C8C-900413E9FB5E}">
      <dgm:prSet custT="1"/>
      <dgm:spPr/>
      <dgm:t>
        <a:bodyPr/>
        <a:lstStyle/>
        <a:p>
          <a:r>
            <a:rPr lang="en-US" sz="2000" smtClean="0"/>
            <a:t>(no) rating = 2.3</a:t>
          </a:r>
          <a:endParaRPr lang="en-US" sz="2000"/>
        </a:p>
      </dgm:t>
    </dgm:pt>
    <dgm:pt modelId="{115952CF-83E4-4C9B-AB97-F7B721E7E02A}" type="parTrans" cxnId="{1327DD47-E926-4F23-BAD2-9087E0647E85}">
      <dgm:prSet custT="1"/>
      <dgm:spPr/>
      <dgm:t>
        <a:bodyPr/>
        <a:lstStyle/>
        <a:p>
          <a:endParaRPr lang="en-US" sz="200"/>
        </a:p>
      </dgm:t>
    </dgm:pt>
    <dgm:pt modelId="{9D4F5583-0336-4A55-B30F-BECEEE1F95B8}" type="sibTrans" cxnId="{1327DD47-E926-4F23-BAD2-9087E0647E85}">
      <dgm:prSet/>
      <dgm:spPr/>
      <dgm:t>
        <a:bodyPr/>
        <a:lstStyle/>
        <a:p>
          <a:endParaRPr lang="en-US" sz="1200"/>
        </a:p>
      </dgm:t>
    </dgm:pt>
    <dgm:pt modelId="{2F997FA5-E847-4812-8A91-D9FDBD136CB4}" type="pres">
      <dgm:prSet presAssocID="{8BDF46EE-2B1D-4605-A11E-0B777D5157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56B6EB-E040-4262-BE6A-E697327E8DF7}" type="pres">
      <dgm:prSet presAssocID="{14B64098-6F31-42F0-95FF-0FB1B20D9290}" presName="root1" presStyleCnt="0"/>
      <dgm:spPr/>
    </dgm:pt>
    <dgm:pt modelId="{74D5229F-BC51-483A-9B00-F470B13ABF78}" type="pres">
      <dgm:prSet presAssocID="{14B64098-6F31-42F0-95FF-0FB1B20D929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5B6F1-52B7-489E-86E7-5F2446F3974D}" type="pres">
      <dgm:prSet presAssocID="{14B64098-6F31-42F0-95FF-0FB1B20D9290}" presName="level2hierChild" presStyleCnt="0"/>
      <dgm:spPr/>
    </dgm:pt>
    <dgm:pt modelId="{A1789A91-B3EF-4DE9-8FDB-7B4A0C7FCC63}" type="pres">
      <dgm:prSet presAssocID="{5CEDC555-F329-4DA2-B27C-1C04ABFEE01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B8BE762-A0E4-4A6C-BFA0-404F2BD6EACE}" type="pres">
      <dgm:prSet presAssocID="{5CEDC555-F329-4DA2-B27C-1C04ABFEE01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E48CACC-2DE2-469A-BC33-06196D4AA7B7}" type="pres">
      <dgm:prSet presAssocID="{7079EAAF-A9BB-4B31-9CE8-FB891E83CB55}" presName="root2" presStyleCnt="0"/>
      <dgm:spPr/>
    </dgm:pt>
    <dgm:pt modelId="{C3CD0069-1314-4A45-B41C-7FFC98C4C303}" type="pres">
      <dgm:prSet presAssocID="{7079EAAF-A9BB-4B31-9CE8-FB891E83CB55}" presName="LevelTwoTextNode" presStyleLbl="node2" presStyleIdx="0" presStyleCnt="2" custScaleY="1571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11C627-F9E8-478B-81EB-EA5644063BD0}" type="pres">
      <dgm:prSet presAssocID="{7079EAAF-A9BB-4B31-9CE8-FB891E83CB55}" presName="level3hierChild" presStyleCnt="0"/>
      <dgm:spPr/>
    </dgm:pt>
    <dgm:pt modelId="{4832F5F3-0027-4831-ADED-63A43876BD4A}" type="pres">
      <dgm:prSet presAssocID="{5D957908-16AD-4D1B-9536-750FB2DEF883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4EA4560E-A197-4708-807C-4DE5EE03C67E}" type="pres">
      <dgm:prSet presAssocID="{5D957908-16AD-4D1B-9536-750FB2DEF883}" presName="connTx" presStyleLbl="parChTrans1D3" presStyleIdx="0" presStyleCnt="4"/>
      <dgm:spPr/>
      <dgm:t>
        <a:bodyPr/>
        <a:lstStyle/>
        <a:p>
          <a:endParaRPr lang="en-US"/>
        </a:p>
      </dgm:t>
    </dgm:pt>
    <dgm:pt modelId="{16488A20-4ECC-408B-9F14-5211DE7B4ECD}" type="pres">
      <dgm:prSet presAssocID="{FA7329F1-BDEB-42CA-8B66-373E75228228}" presName="root2" presStyleCnt="0"/>
      <dgm:spPr/>
    </dgm:pt>
    <dgm:pt modelId="{45FEE29C-D8D6-42A7-8396-CCC60E2B2AE2}" type="pres">
      <dgm:prSet presAssocID="{FA7329F1-BDEB-42CA-8B66-373E7522822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7C67B-618A-4C6D-BC69-284B0DF56852}" type="pres">
      <dgm:prSet presAssocID="{FA7329F1-BDEB-42CA-8B66-373E75228228}" presName="level3hierChild" presStyleCnt="0"/>
      <dgm:spPr/>
    </dgm:pt>
    <dgm:pt modelId="{D5A45351-92DA-452E-AFEB-9D5EB458C630}" type="pres">
      <dgm:prSet presAssocID="{91456FF9-F5AB-4E5A-AD39-5F5FFE58055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E4BE5B8B-B126-4163-90CA-3CD0334328CD}" type="pres">
      <dgm:prSet presAssocID="{91456FF9-F5AB-4E5A-AD39-5F5FFE58055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3F21F14-C943-4294-9E44-AD9CCA9C5365}" type="pres">
      <dgm:prSet presAssocID="{F661A6DC-6198-4A6B-AF6C-48A9931C64B2}" presName="root2" presStyleCnt="0"/>
      <dgm:spPr/>
    </dgm:pt>
    <dgm:pt modelId="{23106B87-E7CC-45CD-9EBB-66DE392C8ED0}" type="pres">
      <dgm:prSet presAssocID="{F661A6DC-6198-4A6B-AF6C-48A9931C64B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A63AA-7E86-4F71-BC45-A2A817CB8D4C}" type="pres">
      <dgm:prSet presAssocID="{F661A6DC-6198-4A6B-AF6C-48A9931C64B2}" presName="level3hierChild" presStyleCnt="0"/>
      <dgm:spPr/>
    </dgm:pt>
    <dgm:pt modelId="{39A7ED4E-621D-4238-AC44-C9EECB0A4B56}" type="pres">
      <dgm:prSet presAssocID="{D45BD075-D8DF-4141-BC86-498BBFEB9C3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0460E77-E0D7-4ED0-87AB-8B1F3050A5CA}" type="pres">
      <dgm:prSet presAssocID="{D45BD075-D8DF-4141-BC86-498BBFEB9C3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EC67266-7F71-4D4B-918E-E7CCDCEF40C1}" type="pres">
      <dgm:prSet presAssocID="{D31449E6-0017-4631-8A70-2E7565782D39}" presName="root2" presStyleCnt="0"/>
      <dgm:spPr/>
    </dgm:pt>
    <dgm:pt modelId="{F7A84BF0-07B1-4363-95FC-CBC0A26C17FD}" type="pres">
      <dgm:prSet presAssocID="{D31449E6-0017-4631-8A70-2E7565782D3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90432F-F684-4FE2-9D3A-67F36A4A3F3F}" type="pres">
      <dgm:prSet presAssocID="{D31449E6-0017-4631-8A70-2E7565782D39}" presName="level3hierChild" presStyleCnt="0"/>
      <dgm:spPr/>
    </dgm:pt>
    <dgm:pt modelId="{EC5CB6AC-3334-4F6A-8F2F-48C40A6E3A6A}" type="pres">
      <dgm:prSet presAssocID="{CE33AAB9-3AFF-4B77-8B85-940C42D2285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B631F96F-3A9C-469D-A890-097FDE84C98E}" type="pres">
      <dgm:prSet presAssocID="{CE33AAB9-3AFF-4B77-8B85-940C42D2285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F2261DDE-ADBF-4D01-AD4B-C20E61FC4F1E}" type="pres">
      <dgm:prSet presAssocID="{5CEB01E1-BF26-4F8F-B286-5219A53C1A5B}" presName="root2" presStyleCnt="0"/>
      <dgm:spPr/>
    </dgm:pt>
    <dgm:pt modelId="{C3B40C02-B799-490C-BF57-8442442A4C10}" type="pres">
      <dgm:prSet presAssocID="{5CEB01E1-BF26-4F8F-B286-5219A53C1A5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31B18E-DA13-4019-9D9B-454F0B9C0392}" type="pres">
      <dgm:prSet presAssocID="{5CEB01E1-BF26-4F8F-B286-5219A53C1A5B}" presName="level3hierChild" presStyleCnt="0"/>
      <dgm:spPr/>
    </dgm:pt>
    <dgm:pt modelId="{07E8071F-C404-4B0E-B8C6-456EACC774BD}" type="pres">
      <dgm:prSet presAssocID="{115952CF-83E4-4C9B-AB97-F7B721E7E02A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68A8304-9984-4E23-9551-4E4F95FF7FF9}" type="pres">
      <dgm:prSet presAssocID="{115952CF-83E4-4C9B-AB97-F7B721E7E02A}" presName="connTx" presStyleLbl="parChTrans1D3" presStyleIdx="3" presStyleCnt="4"/>
      <dgm:spPr/>
      <dgm:t>
        <a:bodyPr/>
        <a:lstStyle/>
        <a:p>
          <a:endParaRPr lang="en-US"/>
        </a:p>
      </dgm:t>
    </dgm:pt>
    <dgm:pt modelId="{DC3BA13B-F4B7-4DE8-B478-5D83096F7F07}" type="pres">
      <dgm:prSet presAssocID="{44E4ECDE-A92E-4E02-8C8C-900413E9FB5E}" presName="root2" presStyleCnt="0"/>
      <dgm:spPr/>
    </dgm:pt>
    <dgm:pt modelId="{33A98017-7210-4275-BFFB-839A4AB9F451}" type="pres">
      <dgm:prSet presAssocID="{44E4ECDE-A92E-4E02-8C8C-900413E9FB5E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84E64-3508-4A2D-9ACE-D2AED9473E64}" type="pres">
      <dgm:prSet presAssocID="{44E4ECDE-A92E-4E02-8C8C-900413E9FB5E}" presName="level3hierChild" presStyleCnt="0"/>
      <dgm:spPr/>
    </dgm:pt>
  </dgm:ptLst>
  <dgm:cxnLst>
    <dgm:cxn modelId="{1327DD47-E926-4F23-BAD2-9087E0647E85}" srcId="{D31449E6-0017-4631-8A70-2E7565782D39}" destId="{44E4ECDE-A92E-4E02-8C8C-900413E9FB5E}" srcOrd="1" destOrd="0" parTransId="{115952CF-83E4-4C9B-AB97-F7B721E7E02A}" sibTransId="{9D4F5583-0336-4A55-B30F-BECEEE1F95B8}"/>
    <dgm:cxn modelId="{319C91BD-DF6E-4056-AA40-9DD5A4FD3D56}" type="presOf" srcId="{91456FF9-F5AB-4E5A-AD39-5F5FFE58055C}" destId="{D5A45351-92DA-452E-AFEB-9D5EB458C630}" srcOrd="0" destOrd="0" presId="urn:microsoft.com/office/officeart/2005/8/layout/hierarchy2"/>
    <dgm:cxn modelId="{FD116B87-5430-417C-8249-4EAEB1A6894B}" type="presOf" srcId="{D45BD075-D8DF-4141-BC86-498BBFEB9C35}" destId="{40460E77-E0D7-4ED0-87AB-8B1F3050A5CA}" srcOrd="1" destOrd="0" presId="urn:microsoft.com/office/officeart/2005/8/layout/hierarchy2"/>
    <dgm:cxn modelId="{1FD3D892-A03A-47BE-A8AF-DD9E6E034B49}" srcId="{D31449E6-0017-4631-8A70-2E7565782D39}" destId="{5CEB01E1-BF26-4F8F-B286-5219A53C1A5B}" srcOrd="0" destOrd="0" parTransId="{CE33AAB9-3AFF-4B77-8B85-940C42D22852}" sibTransId="{F71C3196-F22E-44A4-983C-05B041B4FCEC}"/>
    <dgm:cxn modelId="{9D272D8B-2248-44A3-8873-55D7F5807022}" type="presOf" srcId="{F661A6DC-6198-4A6B-AF6C-48A9931C64B2}" destId="{23106B87-E7CC-45CD-9EBB-66DE392C8ED0}" srcOrd="0" destOrd="0" presId="urn:microsoft.com/office/officeart/2005/8/layout/hierarchy2"/>
    <dgm:cxn modelId="{CD0CA443-A395-4C97-9A35-4D8DC44D42B2}" type="presOf" srcId="{8BDF46EE-2B1D-4605-A11E-0B777D5157CF}" destId="{2F997FA5-E847-4812-8A91-D9FDBD136CB4}" srcOrd="0" destOrd="0" presId="urn:microsoft.com/office/officeart/2005/8/layout/hierarchy2"/>
    <dgm:cxn modelId="{C71187E5-571F-454E-869F-AEE4EC8B40A8}" type="presOf" srcId="{5CEDC555-F329-4DA2-B27C-1C04ABFEE01E}" destId="{9B8BE762-A0E4-4A6C-BFA0-404F2BD6EACE}" srcOrd="1" destOrd="0" presId="urn:microsoft.com/office/officeart/2005/8/layout/hierarchy2"/>
    <dgm:cxn modelId="{792B3261-DA9A-45F8-9729-5A636BEDF1CA}" type="presOf" srcId="{FA7329F1-BDEB-42CA-8B66-373E75228228}" destId="{45FEE29C-D8D6-42A7-8396-CCC60E2B2AE2}" srcOrd="0" destOrd="0" presId="urn:microsoft.com/office/officeart/2005/8/layout/hierarchy2"/>
    <dgm:cxn modelId="{6D499B17-B38D-4B43-BE9F-97CEF4BA27EF}" type="presOf" srcId="{7079EAAF-A9BB-4B31-9CE8-FB891E83CB55}" destId="{C3CD0069-1314-4A45-B41C-7FFC98C4C303}" srcOrd="0" destOrd="0" presId="urn:microsoft.com/office/officeart/2005/8/layout/hierarchy2"/>
    <dgm:cxn modelId="{C61730B4-615E-4295-88E8-9EBF2DBD9E86}" type="presOf" srcId="{CE33AAB9-3AFF-4B77-8B85-940C42D22852}" destId="{B631F96F-3A9C-469D-A890-097FDE84C98E}" srcOrd="1" destOrd="0" presId="urn:microsoft.com/office/officeart/2005/8/layout/hierarchy2"/>
    <dgm:cxn modelId="{2336E41B-8DB9-4F8C-8A1F-763B78EFF8B4}" type="presOf" srcId="{115952CF-83E4-4C9B-AB97-F7B721E7E02A}" destId="{07E8071F-C404-4B0E-B8C6-456EACC774BD}" srcOrd="0" destOrd="0" presId="urn:microsoft.com/office/officeart/2005/8/layout/hierarchy2"/>
    <dgm:cxn modelId="{A13CF118-C6A2-474B-B97A-7B5790DC310B}" type="presOf" srcId="{CE33AAB9-3AFF-4B77-8B85-940C42D22852}" destId="{EC5CB6AC-3334-4F6A-8F2F-48C40A6E3A6A}" srcOrd="0" destOrd="0" presId="urn:microsoft.com/office/officeart/2005/8/layout/hierarchy2"/>
    <dgm:cxn modelId="{80F57383-9D09-4B10-A406-08B42DAC9B52}" srcId="{7079EAAF-A9BB-4B31-9CE8-FB891E83CB55}" destId="{F661A6DC-6198-4A6B-AF6C-48A9931C64B2}" srcOrd="1" destOrd="0" parTransId="{91456FF9-F5AB-4E5A-AD39-5F5FFE58055C}" sibTransId="{99929859-1969-4F72-8378-50C04801D0FC}"/>
    <dgm:cxn modelId="{DECD757D-CC80-4128-B9E9-40B30CE2D2E9}" type="presOf" srcId="{5D957908-16AD-4D1B-9536-750FB2DEF883}" destId="{4832F5F3-0027-4831-ADED-63A43876BD4A}" srcOrd="0" destOrd="0" presId="urn:microsoft.com/office/officeart/2005/8/layout/hierarchy2"/>
    <dgm:cxn modelId="{AABB867A-D303-4F99-B418-C4AA5B9325A4}" type="presOf" srcId="{5D957908-16AD-4D1B-9536-750FB2DEF883}" destId="{4EA4560E-A197-4708-807C-4DE5EE03C67E}" srcOrd="1" destOrd="0" presId="urn:microsoft.com/office/officeart/2005/8/layout/hierarchy2"/>
    <dgm:cxn modelId="{2AC9FE8F-F8C1-4C34-9384-7BA461ED6348}" srcId="{14B64098-6F31-42F0-95FF-0FB1B20D9290}" destId="{7079EAAF-A9BB-4B31-9CE8-FB891E83CB55}" srcOrd="0" destOrd="0" parTransId="{5CEDC555-F329-4DA2-B27C-1C04ABFEE01E}" sibTransId="{B1BEF94C-9DCF-4CDB-B4ED-A555D5F2312C}"/>
    <dgm:cxn modelId="{DE0D80E8-C963-40C7-928C-8520BE029BB1}" srcId="{8BDF46EE-2B1D-4605-A11E-0B777D5157CF}" destId="{14B64098-6F31-42F0-95FF-0FB1B20D9290}" srcOrd="0" destOrd="0" parTransId="{CB10CD17-09A8-4FD9-87AD-5E7013C39808}" sibTransId="{F72E9100-495F-4D5B-9D7A-BB2D3D381D1D}"/>
    <dgm:cxn modelId="{F0400BE9-361E-4E24-AF6B-8B38D83CE48E}" type="presOf" srcId="{91456FF9-F5AB-4E5A-AD39-5F5FFE58055C}" destId="{E4BE5B8B-B126-4163-90CA-3CD0334328CD}" srcOrd="1" destOrd="0" presId="urn:microsoft.com/office/officeart/2005/8/layout/hierarchy2"/>
    <dgm:cxn modelId="{F55125C2-4311-4D9C-9C06-E786375CA50D}" type="presOf" srcId="{115952CF-83E4-4C9B-AB97-F7B721E7E02A}" destId="{468A8304-9984-4E23-9551-4E4F95FF7FF9}" srcOrd="1" destOrd="0" presId="urn:microsoft.com/office/officeart/2005/8/layout/hierarchy2"/>
    <dgm:cxn modelId="{EC0CD9D5-4DB1-42E3-9A38-33166D617F22}" type="presOf" srcId="{D45BD075-D8DF-4141-BC86-498BBFEB9C35}" destId="{39A7ED4E-621D-4238-AC44-C9EECB0A4B56}" srcOrd="0" destOrd="0" presId="urn:microsoft.com/office/officeart/2005/8/layout/hierarchy2"/>
    <dgm:cxn modelId="{985C37F1-5FAF-4ECF-904A-864234079CC0}" srcId="{14B64098-6F31-42F0-95FF-0FB1B20D9290}" destId="{D31449E6-0017-4631-8A70-2E7565782D39}" srcOrd="1" destOrd="0" parTransId="{D45BD075-D8DF-4141-BC86-498BBFEB9C35}" sibTransId="{229B30D0-A49F-4CCA-8943-CD16533251C7}"/>
    <dgm:cxn modelId="{555545D3-BF26-4FE3-83DD-F413FDAC3AE4}" srcId="{7079EAAF-A9BB-4B31-9CE8-FB891E83CB55}" destId="{FA7329F1-BDEB-42CA-8B66-373E75228228}" srcOrd="0" destOrd="0" parTransId="{5D957908-16AD-4D1B-9536-750FB2DEF883}" sibTransId="{610CD116-D90D-4A33-8ADD-D35165409E71}"/>
    <dgm:cxn modelId="{06E438EF-4ED9-4F23-B811-6329D3F4CE4B}" type="presOf" srcId="{D31449E6-0017-4631-8A70-2E7565782D39}" destId="{F7A84BF0-07B1-4363-95FC-CBC0A26C17FD}" srcOrd="0" destOrd="0" presId="urn:microsoft.com/office/officeart/2005/8/layout/hierarchy2"/>
    <dgm:cxn modelId="{74778E4D-471A-425A-85FA-11DE69B3A961}" type="presOf" srcId="{5CEDC555-F329-4DA2-B27C-1C04ABFEE01E}" destId="{A1789A91-B3EF-4DE9-8FDB-7B4A0C7FCC63}" srcOrd="0" destOrd="0" presId="urn:microsoft.com/office/officeart/2005/8/layout/hierarchy2"/>
    <dgm:cxn modelId="{1C8B27B3-3E32-4930-A1BC-FAECB106A022}" type="presOf" srcId="{14B64098-6F31-42F0-95FF-0FB1B20D9290}" destId="{74D5229F-BC51-483A-9B00-F470B13ABF78}" srcOrd="0" destOrd="0" presId="urn:microsoft.com/office/officeart/2005/8/layout/hierarchy2"/>
    <dgm:cxn modelId="{9B5905B0-8B4C-483C-96E5-4D8B7A2D9F05}" type="presOf" srcId="{5CEB01E1-BF26-4F8F-B286-5219A53C1A5B}" destId="{C3B40C02-B799-490C-BF57-8442442A4C10}" srcOrd="0" destOrd="0" presId="urn:microsoft.com/office/officeart/2005/8/layout/hierarchy2"/>
    <dgm:cxn modelId="{77064D39-02D9-490B-8E5D-010AA8975DF0}" type="presOf" srcId="{44E4ECDE-A92E-4E02-8C8C-900413E9FB5E}" destId="{33A98017-7210-4275-BFFB-839A4AB9F451}" srcOrd="0" destOrd="0" presId="urn:microsoft.com/office/officeart/2005/8/layout/hierarchy2"/>
    <dgm:cxn modelId="{EDD50604-66EC-45AA-B961-EF7622D31A25}" type="presParOf" srcId="{2F997FA5-E847-4812-8A91-D9FDBD136CB4}" destId="{5D56B6EB-E040-4262-BE6A-E697327E8DF7}" srcOrd="0" destOrd="0" presId="urn:microsoft.com/office/officeart/2005/8/layout/hierarchy2"/>
    <dgm:cxn modelId="{DC0B0E09-ECBA-4389-9538-38D7E6E89A32}" type="presParOf" srcId="{5D56B6EB-E040-4262-BE6A-E697327E8DF7}" destId="{74D5229F-BC51-483A-9B00-F470B13ABF78}" srcOrd="0" destOrd="0" presId="urn:microsoft.com/office/officeart/2005/8/layout/hierarchy2"/>
    <dgm:cxn modelId="{76C7C6EF-B76D-4DB4-A23F-04BCB8A9F7B9}" type="presParOf" srcId="{5D56B6EB-E040-4262-BE6A-E697327E8DF7}" destId="{F0F5B6F1-52B7-489E-86E7-5F2446F3974D}" srcOrd="1" destOrd="0" presId="urn:microsoft.com/office/officeart/2005/8/layout/hierarchy2"/>
    <dgm:cxn modelId="{5B3A5CF8-F533-4A2F-8D3C-158372618B34}" type="presParOf" srcId="{F0F5B6F1-52B7-489E-86E7-5F2446F3974D}" destId="{A1789A91-B3EF-4DE9-8FDB-7B4A0C7FCC63}" srcOrd="0" destOrd="0" presId="urn:microsoft.com/office/officeart/2005/8/layout/hierarchy2"/>
    <dgm:cxn modelId="{3FC9CCE4-F7D1-462A-BF27-5D671C792E48}" type="presParOf" srcId="{A1789A91-B3EF-4DE9-8FDB-7B4A0C7FCC63}" destId="{9B8BE762-A0E4-4A6C-BFA0-404F2BD6EACE}" srcOrd="0" destOrd="0" presId="urn:microsoft.com/office/officeart/2005/8/layout/hierarchy2"/>
    <dgm:cxn modelId="{F2B59113-2798-4619-A3FE-C239933AFC41}" type="presParOf" srcId="{F0F5B6F1-52B7-489E-86E7-5F2446F3974D}" destId="{4E48CACC-2DE2-469A-BC33-06196D4AA7B7}" srcOrd="1" destOrd="0" presId="urn:microsoft.com/office/officeart/2005/8/layout/hierarchy2"/>
    <dgm:cxn modelId="{1FB9C223-45E5-4327-B477-A4665F108F0D}" type="presParOf" srcId="{4E48CACC-2DE2-469A-BC33-06196D4AA7B7}" destId="{C3CD0069-1314-4A45-B41C-7FFC98C4C303}" srcOrd="0" destOrd="0" presId="urn:microsoft.com/office/officeart/2005/8/layout/hierarchy2"/>
    <dgm:cxn modelId="{F0E08AAC-694A-44B2-A16A-3468DE628D34}" type="presParOf" srcId="{4E48CACC-2DE2-469A-BC33-06196D4AA7B7}" destId="{E611C627-F9E8-478B-81EB-EA5644063BD0}" srcOrd="1" destOrd="0" presId="urn:microsoft.com/office/officeart/2005/8/layout/hierarchy2"/>
    <dgm:cxn modelId="{BC5A445D-E541-4C95-87AC-2A507D19E52D}" type="presParOf" srcId="{E611C627-F9E8-478B-81EB-EA5644063BD0}" destId="{4832F5F3-0027-4831-ADED-63A43876BD4A}" srcOrd="0" destOrd="0" presId="urn:microsoft.com/office/officeart/2005/8/layout/hierarchy2"/>
    <dgm:cxn modelId="{2202566D-18B7-441D-A092-52B92EC684CB}" type="presParOf" srcId="{4832F5F3-0027-4831-ADED-63A43876BD4A}" destId="{4EA4560E-A197-4708-807C-4DE5EE03C67E}" srcOrd="0" destOrd="0" presId="urn:microsoft.com/office/officeart/2005/8/layout/hierarchy2"/>
    <dgm:cxn modelId="{08EE4609-6436-4BDE-B25D-25977CC0466E}" type="presParOf" srcId="{E611C627-F9E8-478B-81EB-EA5644063BD0}" destId="{16488A20-4ECC-408B-9F14-5211DE7B4ECD}" srcOrd="1" destOrd="0" presId="urn:microsoft.com/office/officeart/2005/8/layout/hierarchy2"/>
    <dgm:cxn modelId="{3CC68858-A6D2-4CD8-B5DE-B66E12E8CAA4}" type="presParOf" srcId="{16488A20-4ECC-408B-9F14-5211DE7B4ECD}" destId="{45FEE29C-D8D6-42A7-8396-CCC60E2B2AE2}" srcOrd="0" destOrd="0" presId="urn:microsoft.com/office/officeart/2005/8/layout/hierarchy2"/>
    <dgm:cxn modelId="{F8A04F34-D09B-47FD-82E8-0C8FE415B5E8}" type="presParOf" srcId="{16488A20-4ECC-408B-9F14-5211DE7B4ECD}" destId="{F387C67B-618A-4C6D-BC69-284B0DF56852}" srcOrd="1" destOrd="0" presId="urn:microsoft.com/office/officeart/2005/8/layout/hierarchy2"/>
    <dgm:cxn modelId="{F950DDF7-98FE-4E82-B09F-259BAD8CD834}" type="presParOf" srcId="{E611C627-F9E8-478B-81EB-EA5644063BD0}" destId="{D5A45351-92DA-452E-AFEB-9D5EB458C630}" srcOrd="2" destOrd="0" presId="urn:microsoft.com/office/officeart/2005/8/layout/hierarchy2"/>
    <dgm:cxn modelId="{59358C8A-CFCD-4892-B770-5E133F278E93}" type="presParOf" srcId="{D5A45351-92DA-452E-AFEB-9D5EB458C630}" destId="{E4BE5B8B-B126-4163-90CA-3CD0334328CD}" srcOrd="0" destOrd="0" presId="urn:microsoft.com/office/officeart/2005/8/layout/hierarchy2"/>
    <dgm:cxn modelId="{9B07A7BD-78F8-4159-883F-6E49418D6568}" type="presParOf" srcId="{E611C627-F9E8-478B-81EB-EA5644063BD0}" destId="{B3F21F14-C943-4294-9E44-AD9CCA9C5365}" srcOrd="3" destOrd="0" presId="urn:microsoft.com/office/officeart/2005/8/layout/hierarchy2"/>
    <dgm:cxn modelId="{170D62A1-4F53-42E9-AE2B-2240A845D1EE}" type="presParOf" srcId="{B3F21F14-C943-4294-9E44-AD9CCA9C5365}" destId="{23106B87-E7CC-45CD-9EBB-66DE392C8ED0}" srcOrd="0" destOrd="0" presId="urn:microsoft.com/office/officeart/2005/8/layout/hierarchy2"/>
    <dgm:cxn modelId="{494EADB5-EB12-43FE-97D7-759CA5EDAF80}" type="presParOf" srcId="{B3F21F14-C943-4294-9E44-AD9CCA9C5365}" destId="{63FA63AA-7E86-4F71-BC45-A2A817CB8D4C}" srcOrd="1" destOrd="0" presId="urn:microsoft.com/office/officeart/2005/8/layout/hierarchy2"/>
    <dgm:cxn modelId="{F75608B8-FEF6-49C6-ADEF-22D0C5235471}" type="presParOf" srcId="{F0F5B6F1-52B7-489E-86E7-5F2446F3974D}" destId="{39A7ED4E-621D-4238-AC44-C9EECB0A4B56}" srcOrd="2" destOrd="0" presId="urn:microsoft.com/office/officeart/2005/8/layout/hierarchy2"/>
    <dgm:cxn modelId="{0336AE9F-561C-4CD5-8201-83B8D1DE6A20}" type="presParOf" srcId="{39A7ED4E-621D-4238-AC44-C9EECB0A4B56}" destId="{40460E77-E0D7-4ED0-87AB-8B1F3050A5CA}" srcOrd="0" destOrd="0" presId="urn:microsoft.com/office/officeart/2005/8/layout/hierarchy2"/>
    <dgm:cxn modelId="{772B8F24-96C7-45B1-8817-72099565AB11}" type="presParOf" srcId="{F0F5B6F1-52B7-489E-86E7-5F2446F3974D}" destId="{EEC67266-7F71-4D4B-918E-E7CCDCEF40C1}" srcOrd="3" destOrd="0" presId="urn:microsoft.com/office/officeart/2005/8/layout/hierarchy2"/>
    <dgm:cxn modelId="{8D214669-F857-4501-B4C1-B0F46B813C09}" type="presParOf" srcId="{EEC67266-7F71-4D4B-918E-E7CCDCEF40C1}" destId="{F7A84BF0-07B1-4363-95FC-CBC0A26C17FD}" srcOrd="0" destOrd="0" presId="urn:microsoft.com/office/officeart/2005/8/layout/hierarchy2"/>
    <dgm:cxn modelId="{FC5A4DC1-8C33-415D-976B-423F55FCD6B3}" type="presParOf" srcId="{EEC67266-7F71-4D4B-918E-E7CCDCEF40C1}" destId="{6F90432F-F684-4FE2-9D3A-67F36A4A3F3F}" srcOrd="1" destOrd="0" presId="urn:microsoft.com/office/officeart/2005/8/layout/hierarchy2"/>
    <dgm:cxn modelId="{732FAFDB-41D9-4F87-BD60-0B71854B0AD0}" type="presParOf" srcId="{6F90432F-F684-4FE2-9D3A-67F36A4A3F3F}" destId="{EC5CB6AC-3334-4F6A-8F2F-48C40A6E3A6A}" srcOrd="0" destOrd="0" presId="urn:microsoft.com/office/officeart/2005/8/layout/hierarchy2"/>
    <dgm:cxn modelId="{F8788817-6680-46EC-8FB6-64F6ECDCAD4E}" type="presParOf" srcId="{EC5CB6AC-3334-4F6A-8F2F-48C40A6E3A6A}" destId="{B631F96F-3A9C-469D-A890-097FDE84C98E}" srcOrd="0" destOrd="0" presId="urn:microsoft.com/office/officeart/2005/8/layout/hierarchy2"/>
    <dgm:cxn modelId="{285982C5-AB3C-4E7A-8E7F-F5F8B141CA81}" type="presParOf" srcId="{6F90432F-F684-4FE2-9D3A-67F36A4A3F3F}" destId="{F2261DDE-ADBF-4D01-AD4B-C20E61FC4F1E}" srcOrd="1" destOrd="0" presId="urn:microsoft.com/office/officeart/2005/8/layout/hierarchy2"/>
    <dgm:cxn modelId="{BDDF5601-6BBA-44D4-8560-B904AD71F3E9}" type="presParOf" srcId="{F2261DDE-ADBF-4D01-AD4B-C20E61FC4F1E}" destId="{C3B40C02-B799-490C-BF57-8442442A4C10}" srcOrd="0" destOrd="0" presId="urn:microsoft.com/office/officeart/2005/8/layout/hierarchy2"/>
    <dgm:cxn modelId="{F0CFFE76-E180-418B-8B4B-A7022400EAFB}" type="presParOf" srcId="{F2261DDE-ADBF-4D01-AD4B-C20E61FC4F1E}" destId="{1E31B18E-DA13-4019-9D9B-454F0B9C0392}" srcOrd="1" destOrd="0" presId="urn:microsoft.com/office/officeart/2005/8/layout/hierarchy2"/>
    <dgm:cxn modelId="{9BE125CD-0DEA-4DD5-A105-C40261A6AA06}" type="presParOf" srcId="{6F90432F-F684-4FE2-9D3A-67F36A4A3F3F}" destId="{07E8071F-C404-4B0E-B8C6-456EACC774BD}" srcOrd="2" destOrd="0" presId="urn:microsoft.com/office/officeart/2005/8/layout/hierarchy2"/>
    <dgm:cxn modelId="{B7BEA713-CD0F-41D4-A13E-7BB541BBB003}" type="presParOf" srcId="{07E8071F-C404-4B0E-B8C6-456EACC774BD}" destId="{468A8304-9984-4E23-9551-4E4F95FF7FF9}" srcOrd="0" destOrd="0" presId="urn:microsoft.com/office/officeart/2005/8/layout/hierarchy2"/>
    <dgm:cxn modelId="{4D6377F9-4E0E-4053-8F5F-2199B3649116}" type="presParOf" srcId="{6F90432F-F684-4FE2-9D3A-67F36A4A3F3F}" destId="{DC3BA13B-F4B7-4DE8-B478-5D83096F7F07}" srcOrd="3" destOrd="0" presId="urn:microsoft.com/office/officeart/2005/8/layout/hierarchy2"/>
    <dgm:cxn modelId="{FC6D65E9-B320-4577-BF97-F6CDD832A9EB}" type="presParOf" srcId="{DC3BA13B-F4B7-4DE8-B478-5D83096F7F07}" destId="{33A98017-7210-4275-BFFB-839A4AB9F451}" srcOrd="0" destOrd="0" presId="urn:microsoft.com/office/officeart/2005/8/layout/hierarchy2"/>
    <dgm:cxn modelId="{84737B8A-6608-494F-97DB-C948AE345472}" type="presParOf" srcId="{DC3BA13B-F4B7-4DE8-B478-5D83096F7F07}" destId="{97D84E64-3508-4A2D-9ACE-D2AED9473E6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9FE57-CBF5-4DB7-913E-1C17564898E6}">
      <dsp:nvSpPr>
        <dsp:cNvPr id="0" name=""/>
        <dsp:cNvSpPr/>
      </dsp:nvSpPr>
      <dsp:spPr>
        <a:xfrm>
          <a:off x="2811248" y="0"/>
          <a:ext cx="2133005" cy="213306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9BDFD2-F6DA-4D92-BB0B-BA9E82C792EC}">
      <dsp:nvSpPr>
        <dsp:cNvPr id="0" name=""/>
        <dsp:cNvSpPr/>
      </dsp:nvSpPr>
      <dsp:spPr>
        <a:xfrm>
          <a:off x="3282341" y="772256"/>
          <a:ext cx="1190049" cy="594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solidFill>
                <a:srgbClr val="0070C0"/>
              </a:solidFill>
              <a:latin typeface="Consolas" panose="020B0609020204030204" pitchFamily="49" charset="0"/>
            </a:rPr>
            <a:t>Pra</a:t>
          </a:r>
          <a:r>
            <a:rPr lang="en-US" sz="2000" b="0" kern="1200" dirty="0" smtClean="0">
              <a:solidFill>
                <a:srgbClr val="0070C0"/>
              </a:solidFill>
              <a:latin typeface="Consolas" panose="020B0609020204030204" pitchFamily="49" charset="0"/>
            </a:rPr>
            <a:t>-proses</a:t>
          </a:r>
          <a:endParaRPr lang="en-US" sz="2000" b="0" kern="1200" dirty="0">
            <a:solidFill>
              <a:srgbClr val="0070C0"/>
            </a:solidFill>
            <a:latin typeface="Consolas" panose="020B0609020204030204" pitchFamily="49" charset="0"/>
          </a:endParaRPr>
        </a:p>
      </dsp:txBody>
      <dsp:txXfrm>
        <a:off x="3282341" y="772256"/>
        <a:ext cx="1190049" cy="594954"/>
      </dsp:txXfrm>
    </dsp:sp>
    <dsp:sp modelId="{E967B469-129C-4852-B687-0260CAF30840}">
      <dsp:nvSpPr>
        <dsp:cNvPr id="0" name=""/>
        <dsp:cNvSpPr/>
      </dsp:nvSpPr>
      <dsp:spPr>
        <a:xfrm>
          <a:off x="2370945" y="1367210"/>
          <a:ext cx="1832414" cy="183318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C20D24-44CB-4421-95F5-4BB3472E1474}">
      <dsp:nvSpPr>
        <dsp:cNvPr id="0" name=""/>
        <dsp:cNvSpPr/>
      </dsp:nvSpPr>
      <dsp:spPr>
        <a:xfrm>
          <a:off x="2687317" y="2000250"/>
          <a:ext cx="1190049" cy="594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solidFill>
                <a:srgbClr val="0070C0"/>
              </a:solidFill>
              <a:latin typeface="Consolas" panose="020B0609020204030204" pitchFamily="49" charset="0"/>
            </a:rPr>
            <a:t>Prediksi</a:t>
          </a:r>
          <a:endParaRPr lang="en-US" sz="2000" b="0" kern="1200">
            <a:solidFill>
              <a:srgbClr val="0070C0"/>
            </a:solidFill>
            <a:latin typeface="Consolas" panose="020B0609020204030204" pitchFamily="49" charset="0"/>
          </a:endParaRPr>
        </a:p>
      </dsp:txBody>
      <dsp:txXfrm>
        <a:off x="2687317" y="2000250"/>
        <a:ext cx="1190049" cy="594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CE438-3907-4800-A6E9-85FACBBB0049}">
      <dsp:nvSpPr>
        <dsp:cNvPr id="0" name=""/>
        <dsp:cNvSpPr/>
      </dsp:nvSpPr>
      <dsp:spPr>
        <a:xfrm>
          <a:off x="1846252" y="1112963"/>
          <a:ext cx="2886095" cy="29619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Consolas" panose="020B0609020204030204" pitchFamily="49" charset="0"/>
            </a:rPr>
            <a:t>Pra-proses: mengubah bentuk data</a:t>
          </a:r>
          <a:endParaRPr lang="en-US" sz="3200" kern="1200">
            <a:latin typeface="Consolas" panose="020B0609020204030204" pitchFamily="49" charset="0"/>
          </a:endParaRPr>
        </a:p>
      </dsp:txBody>
      <dsp:txXfrm>
        <a:off x="2268911" y="1546724"/>
        <a:ext cx="2040777" cy="2094383"/>
      </dsp:txXfrm>
    </dsp:sp>
    <dsp:sp modelId="{5E0EC332-3787-4AA6-8D60-AFFD394567BE}">
      <dsp:nvSpPr>
        <dsp:cNvPr id="0" name=""/>
        <dsp:cNvSpPr/>
      </dsp:nvSpPr>
      <dsp:spPr>
        <a:xfrm rot="5400000">
          <a:off x="3124504" y="1258071"/>
          <a:ext cx="329590" cy="39375"/>
        </a:xfrm>
        <a:custGeom>
          <a:avLst/>
          <a:gdLst/>
          <a:ahLst/>
          <a:cxnLst/>
          <a:rect l="0" t="0" r="0" b="0"/>
          <a:pathLst>
            <a:path>
              <a:moveTo>
                <a:pt x="0" y="19687"/>
              </a:moveTo>
              <a:lnTo>
                <a:pt x="329590" y="1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onsolas" panose="020B0609020204030204" pitchFamily="49" charset="0"/>
          </a:endParaRPr>
        </a:p>
      </dsp:txBody>
      <dsp:txXfrm>
        <a:off x="3281060" y="1269518"/>
        <a:ext cx="16479" cy="16479"/>
      </dsp:txXfrm>
    </dsp:sp>
    <dsp:sp modelId="{56C549B0-DA0B-4FBC-A381-7587DCE468AB}">
      <dsp:nvSpPr>
        <dsp:cNvPr id="0" name=""/>
        <dsp:cNvSpPr/>
      </dsp:nvSpPr>
      <dsp:spPr>
        <a:xfrm>
          <a:off x="2569765" y="3485"/>
          <a:ext cx="1439068" cy="1439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Consolas" panose="020B0609020204030204" pitchFamily="49" charset="0"/>
            </a:rPr>
            <a:t>Mengubah format</a:t>
          </a:r>
          <a:endParaRPr lang="en-US" sz="1700" kern="1200">
            <a:latin typeface="Consolas" panose="020B0609020204030204" pitchFamily="49" charset="0"/>
          </a:endParaRPr>
        </a:p>
      </dsp:txBody>
      <dsp:txXfrm>
        <a:off x="2780512" y="214232"/>
        <a:ext cx="1017574" cy="1017574"/>
      </dsp:txXfrm>
    </dsp:sp>
    <dsp:sp modelId="{CE54DB9D-6CD8-4AE1-AE7A-08656BFA0021}">
      <dsp:nvSpPr>
        <dsp:cNvPr id="0" name=""/>
        <dsp:cNvSpPr/>
      </dsp:nvSpPr>
      <dsp:spPr>
        <a:xfrm rot="12600000">
          <a:off x="4266252" y="3225131"/>
          <a:ext cx="300888" cy="39375"/>
        </a:xfrm>
        <a:custGeom>
          <a:avLst/>
          <a:gdLst/>
          <a:ahLst/>
          <a:cxnLst/>
          <a:rect l="0" t="0" r="0" b="0"/>
          <a:pathLst>
            <a:path>
              <a:moveTo>
                <a:pt x="0" y="19687"/>
              </a:moveTo>
              <a:lnTo>
                <a:pt x="300888" y="1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onsolas" panose="020B0609020204030204" pitchFamily="49" charset="0"/>
          </a:endParaRPr>
        </a:p>
      </dsp:txBody>
      <dsp:txXfrm rot="10800000">
        <a:off x="4409175" y="3237296"/>
        <a:ext cx="15044" cy="15044"/>
      </dsp:txXfrm>
    </dsp:sp>
    <dsp:sp modelId="{8859CE7D-5EFA-4E57-AC6C-61BCEAAE2F4D}">
      <dsp:nvSpPr>
        <dsp:cNvPr id="0" name=""/>
        <dsp:cNvSpPr/>
      </dsp:nvSpPr>
      <dsp:spPr>
        <a:xfrm>
          <a:off x="4190009" y="2809829"/>
          <a:ext cx="1439068" cy="1439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Consolas" panose="020B0609020204030204" pitchFamily="49" charset="0"/>
            </a:rPr>
            <a:t>Data kate-gorikal</a:t>
          </a:r>
          <a:endParaRPr lang="en-US" sz="1700" kern="1200">
            <a:latin typeface="Consolas" panose="020B0609020204030204" pitchFamily="49" charset="0"/>
          </a:endParaRPr>
        </a:p>
      </dsp:txBody>
      <dsp:txXfrm>
        <a:off x="4400756" y="3020576"/>
        <a:ext cx="1017574" cy="1017574"/>
      </dsp:txXfrm>
    </dsp:sp>
    <dsp:sp modelId="{088C238C-DF92-4B3E-BCF9-204E5CB0619C}">
      <dsp:nvSpPr>
        <dsp:cNvPr id="0" name=""/>
        <dsp:cNvSpPr/>
      </dsp:nvSpPr>
      <dsp:spPr>
        <a:xfrm rot="19794452">
          <a:off x="2012578" y="3227399"/>
          <a:ext cx="299201" cy="39375"/>
        </a:xfrm>
        <a:custGeom>
          <a:avLst/>
          <a:gdLst/>
          <a:ahLst/>
          <a:cxnLst/>
          <a:rect l="0" t="0" r="0" b="0"/>
          <a:pathLst>
            <a:path>
              <a:moveTo>
                <a:pt x="0" y="19687"/>
              </a:moveTo>
              <a:lnTo>
                <a:pt x="299201" y="1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onsolas" panose="020B0609020204030204" pitchFamily="49" charset="0"/>
          </a:endParaRPr>
        </a:p>
      </dsp:txBody>
      <dsp:txXfrm>
        <a:off x="2154699" y="3239606"/>
        <a:ext cx="14960" cy="14960"/>
      </dsp:txXfrm>
    </dsp:sp>
    <dsp:sp modelId="{3BF8C9D5-9771-43F1-8135-5A0D23498173}">
      <dsp:nvSpPr>
        <dsp:cNvPr id="0" name=""/>
        <dsp:cNvSpPr/>
      </dsp:nvSpPr>
      <dsp:spPr>
        <a:xfrm>
          <a:off x="949529" y="2813315"/>
          <a:ext cx="1439068" cy="14390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Consolas" panose="020B0609020204030204" pitchFamily="49" charset="0"/>
            </a:rPr>
            <a:t>Menambah</a:t>
          </a:r>
          <a:r>
            <a:rPr lang="en-US" sz="1700" kern="1200" baseline="0" smtClean="0">
              <a:latin typeface="Consolas" panose="020B0609020204030204" pitchFamily="49" charset="0"/>
            </a:rPr>
            <a:t> kolom</a:t>
          </a:r>
          <a:endParaRPr lang="en-US" sz="1700" kern="1200">
            <a:latin typeface="Consolas" panose="020B0609020204030204" pitchFamily="49" charset="0"/>
          </a:endParaRPr>
        </a:p>
      </dsp:txBody>
      <dsp:txXfrm>
        <a:off x="1160276" y="3024062"/>
        <a:ext cx="1017574" cy="1017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FE65-2990-4F40-9F00-9E6C8CB51C48}">
      <dsp:nvSpPr>
        <dsp:cNvPr id="0" name=""/>
        <dsp:cNvSpPr/>
      </dsp:nvSpPr>
      <dsp:spPr>
        <a:xfrm>
          <a:off x="3214461" y="1731447"/>
          <a:ext cx="1314952" cy="131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1" kern="1200" dirty="0" err="1" smtClean="0">
              <a:latin typeface="Consolas" panose="020B0609020204030204" pitchFamily="49" charset="0"/>
            </a:rPr>
            <a:t>Modelling</a:t>
          </a:r>
          <a:endParaRPr lang="en-US" sz="1400" b="1" i="1" kern="1200" dirty="0">
            <a:latin typeface="Consolas" panose="020B0609020204030204" pitchFamily="49" charset="0"/>
          </a:endParaRPr>
        </a:p>
      </dsp:txBody>
      <dsp:txXfrm>
        <a:off x="3407031" y="1924017"/>
        <a:ext cx="929812" cy="929812"/>
      </dsp:txXfrm>
    </dsp:sp>
    <dsp:sp modelId="{013CD04B-E7AE-4258-B306-FAAC28DF1F59}">
      <dsp:nvSpPr>
        <dsp:cNvPr id="0" name=""/>
        <dsp:cNvSpPr/>
      </dsp:nvSpPr>
      <dsp:spPr>
        <a:xfrm rot="16200000">
          <a:off x="3673150" y="1517377"/>
          <a:ext cx="397573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397573" y="1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Consolas" panose="020B0609020204030204" pitchFamily="49" charset="0"/>
          </a:endParaRPr>
        </a:p>
      </dsp:txBody>
      <dsp:txXfrm>
        <a:off x="3861998" y="1522720"/>
        <a:ext cx="19878" cy="19878"/>
      </dsp:txXfrm>
    </dsp:sp>
    <dsp:sp modelId="{1CE5C8AE-6947-44D0-B1B9-C86AB99897DA}">
      <dsp:nvSpPr>
        <dsp:cNvPr id="0" name=""/>
        <dsp:cNvSpPr/>
      </dsp:nvSpPr>
      <dsp:spPr>
        <a:xfrm>
          <a:off x="3214461" y="18920"/>
          <a:ext cx="1314952" cy="131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latin typeface="Consolas" panose="020B0609020204030204" pitchFamily="49" charset="0"/>
            </a:rPr>
            <a:t>Memilih</a:t>
          </a:r>
          <a:r>
            <a:rPr lang="en-US" sz="1300" b="1" kern="1200" dirty="0" smtClean="0">
              <a:latin typeface="Consolas" panose="020B0609020204030204" pitchFamily="49" charset="0"/>
            </a:rPr>
            <a:t> </a:t>
          </a:r>
          <a:r>
            <a:rPr lang="en-US" sz="1300" b="1" i="1" kern="1200" dirty="0" smtClean="0">
              <a:latin typeface="Consolas" panose="020B0609020204030204" pitchFamily="49" charset="0"/>
            </a:rPr>
            <a:t>metrics</a:t>
          </a:r>
          <a:endParaRPr lang="en-US" sz="1300" b="1" i="1" kern="1200" dirty="0">
            <a:latin typeface="Consolas" panose="020B0609020204030204" pitchFamily="49" charset="0"/>
          </a:endParaRPr>
        </a:p>
      </dsp:txBody>
      <dsp:txXfrm>
        <a:off x="3407031" y="211490"/>
        <a:ext cx="929812" cy="929812"/>
      </dsp:txXfrm>
    </dsp:sp>
    <dsp:sp modelId="{60EBCAA5-B9D1-4800-BEAE-8B050BDD545B}">
      <dsp:nvSpPr>
        <dsp:cNvPr id="0" name=""/>
        <dsp:cNvSpPr/>
      </dsp:nvSpPr>
      <dsp:spPr>
        <a:xfrm>
          <a:off x="4529413" y="2373641"/>
          <a:ext cx="397573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397573" y="1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Consolas" panose="020B0609020204030204" pitchFamily="49" charset="0"/>
          </a:endParaRPr>
        </a:p>
      </dsp:txBody>
      <dsp:txXfrm>
        <a:off x="4718261" y="2378984"/>
        <a:ext cx="19878" cy="19878"/>
      </dsp:txXfrm>
    </dsp:sp>
    <dsp:sp modelId="{A997EE91-3654-494B-858B-5AE0FE20A451}">
      <dsp:nvSpPr>
        <dsp:cNvPr id="0" name=""/>
        <dsp:cNvSpPr/>
      </dsp:nvSpPr>
      <dsp:spPr>
        <a:xfrm>
          <a:off x="4926987" y="1731447"/>
          <a:ext cx="1314952" cy="131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onsolas" panose="020B0609020204030204" pitchFamily="49" charset="0"/>
            </a:rPr>
            <a:t>Standar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onsolas" panose="020B0609020204030204" pitchFamily="49" charset="0"/>
            </a:rPr>
            <a:t>-disasi</a:t>
          </a:r>
          <a:endParaRPr lang="en-US" sz="1300" b="1" kern="1200" dirty="0">
            <a:latin typeface="Consolas" panose="020B0609020204030204" pitchFamily="49" charset="0"/>
          </a:endParaRPr>
        </a:p>
      </dsp:txBody>
      <dsp:txXfrm>
        <a:off x="5119557" y="1924017"/>
        <a:ext cx="929812" cy="929812"/>
      </dsp:txXfrm>
    </dsp:sp>
    <dsp:sp modelId="{84BAEEDA-3336-4E76-BD8C-0AF4E7746F72}">
      <dsp:nvSpPr>
        <dsp:cNvPr id="0" name=""/>
        <dsp:cNvSpPr/>
      </dsp:nvSpPr>
      <dsp:spPr>
        <a:xfrm rot="5400000">
          <a:off x="3673150" y="3229904"/>
          <a:ext cx="397573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397573" y="1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Consolas" panose="020B0609020204030204" pitchFamily="49" charset="0"/>
          </a:endParaRPr>
        </a:p>
      </dsp:txBody>
      <dsp:txXfrm>
        <a:off x="3861998" y="3235247"/>
        <a:ext cx="19878" cy="19878"/>
      </dsp:txXfrm>
    </dsp:sp>
    <dsp:sp modelId="{6F2CAC4A-11D0-449C-8453-EED6E0E2FC51}">
      <dsp:nvSpPr>
        <dsp:cNvPr id="0" name=""/>
        <dsp:cNvSpPr/>
      </dsp:nvSpPr>
      <dsp:spPr>
        <a:xfrm>
          <a:off x="3214461" y="3443973"/>
          <a:ext cx="1314952" cy="131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>
              <a:latin typeface="Consolas" panose="020B0609020204030204" pitchFamily="49" charset="0"/>
            </a:rPr>
            <a:t>Cross-validation</a:t>
          </a:r>
          <a:endParaRPr lang="en-US" sz="1300" b="1" i="1" kern="1200" dirty="0">
            <a:latin typeface="Consolas" panose="020B0609020204030204" pitchFamily="49" charset="0"/>
          </a:endParaRPr>
        </a:p>
      </dsp:txBody>
      <dsp:txXfrm>
        <a:off x="3407031" y="3636543"/>
        <a:ext cx="929812" cy="929812"/>
      </dsp:txXfrm>
    </dsp:sp>
    <dsp:sp modelId="{AF8AA7D7-CBFB-4DB2-A5F0-260D9E04AE17}">
      <dsp:nvSpPr>
        <dsp:cNvPr id="0" name=""/>
        <dsp:cNvSpPr/>
      </dsp:nvSpPr>
      <dsp:spPr>
        <a:xfrm rot="10800000">
          <a:off x="2816887" y="2373641"/>
          <a:ext cx="397573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397573" y="15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05734" y="2378984"/>
        <a:ext cx="19878" cy="19878"/>
      </dsp:txXfrm>
    </dsp:sp>
    <dsp:sp modelId="{7C25B743-3F19-4C38-9E4B-79A78230BCD9}">
      <dsp:nvSpPr>
        <dsp:cNvPr id="0" name=""/>
        <dsp:cNvSpPr/>
      </dsp:nvSpPr>
      <dsp:spPr>
        <a:xfrm>
          <a:off x="1501934" y="1731447"/>
          <a:ext cx="1314952" cy="131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onsolas" panose="020B0609020204030204" pitchFamily="49" charset="0"/>
            </a:rPr>
            <a:t>Mencoba model</a:t>
          </a:r>
          <a:endParaRPr lang="en-US" sz="1300" b="1" kern="1200">
            <a:latin typeface="Consolas" panose="020B0609020204030204" pitchFamily="49" charset="0"/>
          </a:endParaRPr>
        </a:p>
      </dsp:txBody>
      <dsp:txXfrm>
        <a:off x="1694504" y="1924017"/>
        <a:ext cx="929812" cy="929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5229F-BC51-483A-9B00-F470B13ABF78}">
      <dsp:nvSpPr>
        <dsp:cNvPr id="0" name=""/>
        <dsp:cNvSpPr/>
      </dsp:nvSpPr>
      <dsp:spPr>
        <a:xfrm>
          <a:off x="5874" y="1503427"/>
          <a:ext cx="1537773" cy="76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nsolas" panose="020B0609020204030204" pitchFamily="49" charset="0"/>
            </a:rPr>
            <a:t>Genre = game?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28394" y="1525947"/>
        <a:ext cx="1492733" cy="723846"/>
      </dsp:txXfrm>
    </dsp:sp>
    <dsp:sp modelId="{A1789A91-B3EF-4DE9-8FDB-7B4A0C7FCC63}">
      <dsp:nvSpPr>
        <dsp:cNvPr id="0" name=""/>
        <dsp:cNvSpPr/>
      </dsp:nvSpPr>
      <dsp:spPr>
        <a:xfrm rot="18507729">
          <a:off x="1356739" y="1483377"/>
          <a:ext cx="988925" cy="34638"/>
        </a:xfrm>
        <a:custGeom>
          <a:avLst/>
          <a:gdLst/>
          <a:ahLst/>
          <a:cxnLst/>
          <a:rect l="0" t="0" r="0" b="0"/>
          <a:pathLst>
            <a:path>
              <a:moveTo>
                <a:pt x="0" y="17319"/>
              </a:moveTo>
              <a:lnTo>
                <a:pt x="988925" y="173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1826478" y="1475973"/>
        <a:ext cx="49446" cy="49446"/>
      </dsp:txXfrm>
    </dsp:sp>
    <dsp:sp modelId="{C3CD0069-1314-4A45-B41C-7FFC98C4C303}">
      <dsp:nvSpPr>
        <dsp:cNvPr id="0" name=""/>
        <dsp:cNvSpPr/>
      </dsp:nvSpPr>
      <dsp:spPr>
        <a:xfrm>
          <a:off x="2158756" y="509335"/>
          <a:ext cx="1537773" cy="1208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(yes) content</a:t>
          </a:r>
          <a:br>
            <a:rPr lang="en-US" sz="2000" kern="1200" dirty="0" smtClean="0"/>
          </a:br>
          <a:r>
            <a:rPr lang="en-US" sz="2000" kern="1200" dirty="0" smtClean="0"/>
            <a:t>for everyone?</a:t>
          </a:r>
          <a:endParaRPr lang="en-US" sz="2000" kern="1200" dirty="0"/>
        </a:p>
      </dsp:txBody>
      <dsp:txXfrm>
        <a:off x="2194148" y="544727"/>
        <a:ext cx="1466989" cy="1137590"/>
      </dsp:txXfrm>
    </dsp:sp>
    <dsp:sp modelId="{4832F5F3-0027-4831-ADED-63A43876BD4A}">
      <dsp:nvSpPr>
        <dsp:cNvPr id="0" name=""/>
        <dsp:cNvSpPr/>
      </dsp:nvSpPr>
      <dsp:spPr>
        <a:xfrm rot="19457599">
          <a:off x="3625329" y="875148"/>
          <a:ext cx="757509" cy="34638"/>
        </a:xfrm>
        <a:custGeom>
          <a:avLst/>
          <a:gdLst/>
          <a:ahLst/>
          <a:cxnLst/>
          <a:rect l="0" t="0" r="0" b="0"/>
          <a:pathLst>
            <a:path>
              <a:moveTo>
                <a:pt x="0" y="17319"/>
              </a:moveTo>
              <a:lnTo>
                <a:pt x="757509" y="173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5146" y="873530"/>
        <a:ext cx="37875" cy="37875"/>
      </dsp:txXfrm>
    </dsp:sp>
    <dsp:sp modelId="{45FEE29C-D8D6-42A7-8396-CCC60E2B2AE2}">
      <dsp:nvSpPr>
        <dsp:cNvPr id="0" name=""/>
        <dsp:cNvSpPr/>
      </dsp:nvSpPr>
      <dsp:spPr>
        <a:xfrm>
          <a:off x="4311638" y="286970"/>
          <a:ext cx="1537773" cy="76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(yes) rating = 5</a:t>
          </a:r>
          <a:endParaRPr lang="en-US" sz="2000" kern="1200"/>
        </a:p>
      </dsp:txBody>
      <dsp:txXfrm>
        <a:off x="4334158" y="309490"/>
        <a:ext cx="1492733" cy="723846"/>
      </dsp:txXfrm>
    </dsp:sp>
    <dsp:sp modelId="{D5A45351-92DA-452E-AFEB-9D5EB458C630}">
      <dsp:nvSpPr>
        <dsp:cNvPr id="0" name=""/>
        <dsp:cNvSpPr/>
      </dsp:nvSpPr>
      <dsp:spPr>
        <a:xfrm rot="2142401">
          <a:off x="3625329" y="1317258"/>
          <a:ext cx="757509" cy="34638"/>
        </a:xfrm>
        <a:custGeom>
          <a:avLst/>
          <a:gdLst/>
          <a:ahLst/>
          <a:cxnLst/>
          <a:rect l="0" t="0" r="0" b="0"/>
          <a:pathLst>
            <a:path>
              <a:moveTo>
                <a:pt x="0" y="17319"/>
              </a:moveTo>
              <a:lnTo>
                <a:pt x="757509" y="173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5146" y="1315640"/>
        <a:ext cx="37875" cy="37875"/>
      </dsp:txXfrm>
    </dsp:sp>
    <dsp:sp modelId="{23106B87-E7CC-45CD-9EBB-66DE392C8ED0}">
      <dsp:nvSpPr>
        <dsp:cNvPr id="0" name=""/>
        <dsp:cNvSpPr/>
      </dsp:nvSpPr>
      <dsp:spPr>
        <a:xfrm>
          <a:off x="4311638" y="1171189"/>
          <a:ext cx="1537773" cy="76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(no) rating = 3.7</a:t>
          </a:r>
          <a:endParaRPr lang="en-US" sz="2000" kern="1200"/>
        </a:p>
      </dsp:txBody>
      <dsp:txXfrm>
        <a:off x="4334158" y="1193709"/>
        <a:ext cx="1492733" cy="723846"/>
      </dsp:txXfrm>
    </dsp:sp>
    <dsp:sp modelId="{39A7ED4E-621D-4238-AC44-C9EECB0A4B56}">
      <dsp:nvSpPr>
        <dsp:cNvPr id="0" name=""/>
        <dsp:cNvSpPr/>
      </dsp:nvSpPr>
      <dsp:spPr>
        <a:xfrm rot="3495133">
          <a:off x="1266698" y="2367596"/>
          <a:ext cx="1169006" cy="34638"/>
        </a:xfrm>
        <a:custGeom>
          <a:avLst/>
          <a:gdLst/>
          <a:ahLst/>
          <a:cxnLst/>
          <a:rect l="0" t="0" r="0" b="0"/>
          <a:pathLst>
            <a:path>
              <a:moveTo>
                <a:pt x="0" y="17319"/>
              </a:moveTo>
              <a:lnTo>
                <a:pt x="1169006" y="173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1821976" y="2355691"/>
        <a:ext cx="58450" cy="58450"/>
      </dsp:txXfrm>
    </dsp:sp>
    <dsp:sp modelId="{F7A84BF0-07B1-4363-95FC-CBC0A26C17FD}">
      <dsp:nvSpPr>
        <dsp:cNvPr id="0" name=""/>
        <dsp:cNvSpPr/>
      </dsp:nvSpPr>
      <dsp:spPr>
        <a:xfrm>
          <a:off x="2158756" y="2497518"/>
          <a:ext cx="1537773" cy="76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(no) genre = shopping?</a:t>
          </a:r>
          <a:endParaRPr lang="en-US" sz="2000" kern="1200"/>
        </a:p>
      </dsp:txBody>
      <dsp:txXfrm>
        <a:off x="2181276" y="2520038"/>
        <a:ext cx="1492733" cy="723846"/>
      </dsp:txXfrm>
    </dsp:sp>
    <dsp:sp modelId="{EC5CB6AC-3334-4F6A-8F2F-48C40A6E3A6A}">
      <dsp:nvSpPr>
        <dsp:cNvPr id="0" name=""/>
        <dsp:cNvSpPr/>
      </dsp:nvSpPr>
      <dsp:spPr>
        <a:xfrm rot="19457599">
          <a:off x="3625329" y="2643587"/>
          <a:ext cx="757509" cy="34638"/>
        </a:xfrm>
        <a:custGeom>
          <a:avLst/>
          <a:gdLst/>
          <a:ahLst/>
          <a:cxnLst/>
          <a:rect l="0" t="0" r="0" b="0"/>
          <a:pathLst>
            <a:path>
              <a:moveTo>
                <a:pt x="0" y="17319"/>
              </a:moveTo>
              <a:lnTo>
                <a:pt x="757509" y="173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5146" y="2641969"/>
        <a:ext cx="37875" cy="37875"/>
      </dsp:txXfrm>
    </dsp:sp>
    <dsp:sp modelId="{C3B40C02-B799-490C-BF57-8442442A4C10}">
      <dsp:nvSpPr>
        <dsp:cNvPr id="0" name=""/>
        <dsp:cNvSpPr/>
      </dsp:nvSpPr>
      <dsp:spPr>
        <a:xfrm>
          <a:off x="4311638" y="2055408"/>
          <a:ext cx="1537773" cy="76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(yes) rating = 4.8</a:t>
          </a:r>
          <a:endParaRPr lang="en-US" sz="2000" kern="1200"/>
        </a:p>
      </dsp:txBody>
      <dsp:txXfrm>
        <a:off x="4334158" y="2077928"/>
        <a:ext cx="1492733" cy="723846"/>
      </dsp:txXfrm>
    </dsp:sp>
    <dsp:sp modelId="{07E8071F-C404-4B0E-B8C6-456EACC774BD}">
      <dsp:nvSpPr>
        <dsp:cNvPr id="0" name=""/>
        <dsp:cNvSpPr/>
      </dsp:nvSpPr>
      <dsp:spPr>
        <a:xfrm rot="2142401">
          <a:off x="3625329" y="3085697"/>
          <a:ext cx="757509" cy="34638"/>
        </a:xfrm>
        <a:custGeom>
          <a:avLst/>
          <a:gdLst/>
          <a:ahLst/>
          <a:cxnLst/>
          <a:rect l="0" t="0" r="0" b="0"/>
          <a:pathLst>
            <a:path>
              <a:moveTo>
                <a:pt x="0" y="17319"/>
              </a:moveTo>
              <a:lnTo>
                <a:pt x="757509" y="173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5146" y="3084079"/>
        <a:ext cx="37875" cy="37875"/>
      </dsp:txXfrm>
    </dsp:sp>
    <dsp:sp modelId="{33A98017-7210-4275-BFFB-839A4AB9F451}">
      <dsp:nvSpPr>
        <dsp:cNvPr id="0" name=""/>
        <dsp:cNvSpPr/>
      </dsp:nvSpPr>
      <dsp:spPr>
        <a:xfrm>
          <a:off x="4311638" y="2939628"/>
          <a:ext cx="1537773" cy="768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(no) rating = 2.3</a:t>
          </a:r>
          <a:endParaRPr lang="en-US" sz="2000" kern="1200"/>
        </a:p>
      </dsp:txBody>
      <dsp:txXfrm>
        <a:off x="4334158" y="2962148"/>
        <a:ext cx="1492733" cy="723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9686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3" Type="http://schemas.openxmlformats.org/officeDocument/2006/relationships/diagramLayout" Target="../diagrams/layout2.xml"/><Relationship Id="rId7" Type="http://schemas.openxmlformats.org/officeDocument/2006/relationships/image" Target="../media/image3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4"/>
            <a:ext cx="5396700" cy="317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PLATELET</a:t>
            </a:r>
            <a:br>
              <a:rPr lang="en" dirty="0" smtClean="0"/>
            </a:br>
            <a:r>
              <a:rPr lang="en" dirty="0" smtClean="0"/>
              <a:t>MINER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57200" y="971550"/>
            <a:ext cx="6096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Prediksi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5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10122313"/>
              </p:ext>
            </p:extLst>
          </p:nvPr>
        </p:nvGraphicFramePr>
        <p:xfrm>
          <a:off x="152400" y="334198"/>
          <a:ext cx="7743875" cy="4777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3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54FE65-2990-4F40-9F00-9E6C8CB51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9754FE65-2990-4F40-9F00-9E6C8CB51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3CD04B-E7AE-4258-B306-FAAC28DF1F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013CD04B-E7AE-4258-B306-FAAC28DF1F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CE5C8AE-6947-44D0-B1B9-C86AB9989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1CE5C8AE-6947-44D0-B1B9-C86AB99897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EBCAA5-B9D1-4800-BEAE-8B050BDD5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60EBCAA5-B9D1-4800-BEAE-8B050BDD5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97EE91-3654-494B-858B-5AE0FE20A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A997EE91-3654-494B-858B-5AE0FE20A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BAEEDA-3336-4E76-BD8C-0AF4E7746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84BAEEDA-3336-4E76-BD8C-0AF4E7746F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2CAC4A-11D0-449C-8453-EED6E0E2F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6F2CAC4A-11D0-449C-8453-EED6E0E2F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8AA7D7-CBFB-4DB2-A5F0-260D9E04A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AF8AA7D7-CBFB-4DB2-A5F0-260D9E04A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25B743-3F19-4C38-9E4B-79A78230B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7C25B743-3F19-4C38-9E4B-79A78230B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6761100" cy="857400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: </a:t>
            </a:r>
            <a:r>
              <a:rPr lang="en-US" dirty="0" err="1" smtClean="0"/>
              <a:t>Memilih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352550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Metrics =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ukuran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bagus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tidaknya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performa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suatu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model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-990600" y="2114550"/>
                <a:ext cx="10515600" cy="24196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▪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▫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▫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▫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▫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▫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●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○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■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9pPr>
              </a:lstStyle>
              <a:p>
                <a:pPr marL="0" indent="0" algn="ctr">
                  <a:buFont typeface="Titillium Web Light"/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Mean Squared Error (MSE)</a:t>
                </a:r>
              </a:p>
              <a:p>
                <a:pPr marL="0" indent="0" algn="ctr">
                  <a:buFont typeface="Titillium Web Light"/>
                  <a:buNone/>
                </a:pP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 algn="ctr">
                  <a:buFont typeface="Titillium Web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𝑎𝑠𝑙𝑖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𝑝𝑟𝑒𝑑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600" y="2114550"/>
                <a:ext cx="10515600" cy="24196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250"/>
            <a:ext cx="6761100" cy="857400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:</a:t>
            </a:r>
            <a:r>
              <a:rPr lang="en-US" dirty="0" err="1" smtClean="0"/>
              <a:t>Standardisasi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-5316" y="514350"/>
                <a:ext cx="10515600" cy="453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85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▪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▫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▫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▫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▫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▫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●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○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3EBD5"/>
                  </a:buClr>
                  <a:buSzPts val="2400"/>
                  <a:buFont typeface="Titillium Web Light"/>
                  <a:buChar char="■"/>
                  <a:defRPr sz="2400" b="0" i="0" u="none" strike="noStrike" cap="none">
                    <a:solidFill>
                      <a:srgbClr val="003B55"/>
                    </a:solidFill>
                    <a:latin typeface="Titillium Web Light"/>
                    <a:ea typeface="Titillium Web Light"/>
                    <a:cs typeface="Titillium Web Light"/>
                    <a:sym typeface="Titillium Web Light"/>
                  </a:defRPr>
                </a:lvl9pPr>
              </a:lstStyle>
              <a:p>
                <a:pPr marL="0" indent="0">
                  <a:buFont typeface="Titillium Web Light"/>
                  <a:buNone/>
                </a:pP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Titillium Web Light"/>
                  <a:buNone/>
                </a:pP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Rumus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: </a:t>
                </a:r>
              </a:p>
              <a:p>
                <a:pPr marL="0" indent="0">
                  <a:buFont typeface="Titillium Web Light"/>
                  <a:buNone/>
                </a:pP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Titillium Web Ligh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Titillium Web Light"/>
                  <a:buNone/>
                </a:pP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Titillium Web Light"/>
                  <a:buNone/>
                </a:pP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dengan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: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Titillium Web Light"/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x = data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asli</a:t>
                </a: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Titillium Web Light"/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x' = data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setelah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distandarisasi</a:t>
                </a: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Titillium Web Light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= rata-rata data</a:t>
                </a:r>
              </a:p>
              <a:p>
                <a:pPr marL="0" indent="0">
                  <a:buFont typeface="Titillium Web Light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standar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deviasi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data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Titillium Web Light"/>
                  <a:buNone/>
                </a:pP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Tujuan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:</a:t>
                </a:r>
              </a:p>
              <a:p>
                <a:pPr marL="0" indent="0">
                  <a:buFont typeface="Titillium Web Light"/>
                  <a:buNone/>
                </a:pP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mengurangi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pengaruh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berlebih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dari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suatu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fitur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en-US" sz="200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Titillium Web Light"/>
                  <a:buNone/>
                </a:pP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dan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membuat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data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berdistribusi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normal</a:t>
                </a: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6" y="514350"/>
                <a:ext cx="10515600" cy="4536831"/>
              </a:xfrm>
              <a:prstGeom prst="rect">
                <a:avLst/>
              </a:prstGeom>
              <a:blipFill rotWithShape="1">
                <a:blip r:embed="rId2"/>
                <a:stretch>
                  <a:fillRect l="-5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2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6761100" cy="8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00150"/>
            <a:ext cx="10515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Contoh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4-fold</a:t>
            </a:r>
          </a:p>
          <a:p>
            <a:pPr marL="0" indent="0">
              <a:buFont typeface="Titillium Web Light"/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Titillium Web Light"/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Titillium Web Light"/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Titillium Web Light"/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Titillium Web Light"/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Titillium Web Light"/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Titillium Web Light"/>
              <a:buNone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Tujuan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Font typeface="Titillium Web Light"/>
              <a:buNone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Menghindari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overfitting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Titillium Web Light"/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Titillium Web Light"/>
              <a:buNone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Overfitting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performa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pada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data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latih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bagus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b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tapi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tidak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bagus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pada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data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validasi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6761100" cy="857400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: </a:t>
            </a:r>
            <a:r>
              <a:rPr lang="en-US" dirty="0" err="1" smtClean="0"/>
              <a:t>Mencoba</a:t>
            </a:r>
            <a:r>
              <a:rPr lang="en-US" dirty="0" smtClean="0"/>
              <a:t> KNN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255528"/>
            <a:ext cx="10515600" cy="351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K-Nearest Neighbor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 = 3?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hijau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2,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merah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Maka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bintang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hijau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 = 7?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hijau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3,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merah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Maka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bintang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merah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55528"/>
            <a:ext cx="2969151" cy="30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8" y="0"/>
            <a:ext cx="6761100" cy="857400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: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76350"/>
            <a:ext cx="4912801" cy="35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6761100" cy="857400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: Decision Tree </a:t>
            </a:r>
            <a:r>
              <a:rPr lang="en-US" dirty="0" err="1" smtClean="0"/>
              <a:t>dan</a:t>
            </a:r>
            <a:r>
              <a:rPr lang="en-US" dirty="0" smtClean="0"/>
              <a:t> Random Forest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5530935"/>
              </p:ext>
            </p:extLst>
          </p:nvPr>
        </p:nvGraphicFramePr>
        <p:xfrm>
          <a:off x="762000" y="1148015"/>
          <a:ext cx="5855286" cy="399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40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77" y="438150"/>
            <a:ext cx="6761100" cy="857400"/>
          </a:xfrm>
        </p:spPr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MLP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61284"/>
            <a:ext cx="5068455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5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4496"/>
              </p:ext>
            </p:extLst>
          </p:nvPr>
        </p:nvGraphicFramePr>
        <p:xfrm>
          <a:off x="304800" y="1581150"/>
          <a:ext cx="8127999" cy="324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6887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Model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Rockwell" pitchFamily="18" charset="0"/>
                          <a:ea typeface="+mn-ea"/>
                          <a:cs typeface="+mn-cs"/>
                        </a:rPr>
                        <a:t>Unstandardized</a:t>
                      </a:r>
                      <a:endParaRPr lang="en-US" sz="3200" dirty="0">
                        <a:latin typeface="Rockwell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Rockwell" pitchFamily="18" charset="0"/>
                          <a:ea typeface="+mn-ea"/>
                          <a:cs typeface="+mn-cs"/>
                        </a:rPr>
                        <a:t>Standardized</a:t>
                      </a:r>
                      <a:endParaRPr lang="en-US" sz="3200" dirty="0">
                        <a:latin typeface="Rockwell" pitchFamily="18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KNN (K = 39)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0.2872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0.2796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Decision Tree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0.539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0.5277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Random Forest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0.2835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0.2787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MLP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1.03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0.91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84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Modelling : Summary</a:t>
            </a:r>
            <a:endParaRPr dirty="0"/>
          </a:p>
        </p:txBody>
      </p:sp>
      <p:graphicFrame>
        <p:nvGraphicFramePr>
          <p:cNvPr id="3938" name="Google Shape;3938;p25"/>
          <p:cNvGraphicFramePr/>
          <p:nvPr>
            <p:extLst>
              <p:ext uri="{D42A27DB-BD31-4B8C-83A1-F6EECF244321}">
                <p14:modId xmlns:p14="http://schemas.microsoft.com/office/powerpoint/2010/main" val="936584280"/>
              </p:ext>
            </p:extLst>
          </p:nvPr>
        </p:nvGraphicFramePr>
        <p:xfrm>
          <a:off x="685800" y="1733550"/>
          <a:ext cx="6858000" cy="3048000"/>
        </p:xfrm>
        <a:graphic>
          <a:graphicData uri="http://schemas.openxmlformats.org/drawingml/2006/table">
            <a:tbl>
              <a:tblPr>
                <a:noFill/>
                <a:tableStyleId>{18D77BC8-D98A-48BB-8B8F-73FEAC2FCE9C}</a:tableStyleId>
              </a:tblPr>
              <a:tblGrid>
                <a:gridCol w="2286000"/>
                <a:gridCol w="2286000"/>
                <a:gridCol w="2286000"/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latin typeface="Rockwell" pitchFamily="18" charset="0"/>
                          <a:ea typeface="Titillium Web Light"/>
                          <a:cs typeface="Titillium Web Light"/>
                          <a:sym typeface="Titillium Web Light"/>
                        </a:rPr>
                        <a:t>Model</a:t>
                      </a:r>
                      <a:endParaRPr sz="2000" dirty="0">
                        <a:solidFill>
                          <a:srgbClr val="FFFFFF"/>
                        </a:solidFill>
                        <a:latin typeface="Rockwell" pitchFamily="18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effectLst/>
                          <a:latin typeface="Rockwell" pitchFamily="18" charset="0"/>
                          <a:ea typeface="+mn-ea"/>
                          <a:cs typeface="+mn-cs"/>
                        </a:rPr>
                        <a:t>Unstandardized</a:t>
                      </a:r>
                      <a:endParaRPr lang="en-US" sz="2000" dirty="0">
                        <a:latin typeface="Rockwell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lt1"/>
                          </a:solidFill>
                          <a:effectLst/>
                          <a:latin typeface="Rockwell" pitchFamily="18" charset="0"/>
                          <a:ea typeface="+mn-ea"/>
                          <a:cs typeface="+mn-cs"/>
                        </a:rPr>
                        <a:t>Standardized</a:t>
                      </a:r>
                      <a:endParaRPr lang="en-US" sz="2000" dirty="0">
                        <a:latin typeface="Rockwell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rgbClr val="0B87A1"/>
                          </a:solidFill>
                          <a:latin typeface="Rockwell" pitchFamily="18" charset="0"/>
                          <a:ea typeface="Titillium Web Light"/>
                          <a:cs typeface="Titillium Web Light"/>
                          <a:sym typeface="Titillium Web Light"/>
                        </a:rPr>
                        <a:t>KNN</a:t>
                      </a:r>
                      <a:endParaRPr sz="2000" dirty="0">
                        <a:solidFill>
                          <a:srgbClr val="0B87A1"/>
                        </a:solidFill>
                        <a:latin typeface="Rockwell" pitchFamily="18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Rockwell" pitchFamily="18" charset="0"/>
                        </a:rPr>
                        <a:t>0.2872</a:t>
                      </a:r>
                      <a:endParaRPr lang="en-US" sz="2000" dirty="0">
                        <a:latin typeface="Rockwell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Rockwell" pitchFamily="18" charset="0"/>
                        </a:rPr>
                        <a:t>0.2796</a:t>
                      </a:r>
                      <a:endParaRPr lang="en-US" sz="2000">
                        <a:latin typeface="Rockwell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rgbClr val="0B87A1"/>
                          </a:solidFill>
                          <a:latin typeface="Rockwell" pitchFamily="18" charset="0"/>
                          <a:ea typeface="Titillium Web Light"/>
                          <a:cs typeface="Titillium Web Light"/>
                          <a:sym typeface="Titillium Web Light"/>
                        </a:rPr>
                        <a:t>Decision</a:t>
                      </a:r>
                      <a:r>
                        <a:rPr lang="en" sz="2000" baseline="0" dirty="0" smtClean="0">
                          <a:solidFill>
                            <a:srgbClr val="0B87A1"/>
                          </a:solidFill>
                          <a:latin typeface="Rockwell" pitchFamily="18" charset="0"/>
                          <a:ea typeface="Titillium Web Light"/>
                          <a:cs typeface="Titillium Web Light"/>
                          <a:sym typeface="Titillium Web Light"/>
                        </a:rPr>
                        <a:t> Tree</a:t>
                      </a:r>
                      <a:endParaRPr sz="2000" dirty="0">
                        <a:solidFill>
                          <a:srgbClr val="0B87A1"/>
                        </a:solidFill>
                        <a:latin typeface="Rockwell" pitchFamily="18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Rockwell" pitchFamily="18" charset="0"/>
                        </a:rPr>
                        <a:t>0.539</a:t>
                      </a:r>
                      <a:endParaRPr lang="en-US" sz="2000" dirty="0">
                        <a:latin typeface="Rockwell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Rockwell" pitchFamily="18" charset="0"/>
                        </a:rPr>
                        <a:t>0.5277</a:t>
                      </a:r>
                      <a:endParaRPr lang="en-US" sz="2000" dirty="0">
                        <a:latin typeface="Rockwell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rgbClr val="0B87A1"/>
                          </a:solidFill>
                          <a:latin typeface="Rockwell" pitchFamily="18" charset="0"/>
                          <a:ea typeface="Titillium Web Light"/>
                          <a:cs typeface="Titillium Web Light"/>
                          <a:sym typeface="Titillium Web Light"/>
                        </a:rPr>
                        <a:t>Random Forest</a:t>
                      </a:r>
                      <a:endParaRPr sz="2000" dirty="0">
                        <a:solidFill>
                          <a:srgbClr val="0B87A1"/>
                        </a:solidFill>
                        <a:latin typeface="Rockwell" pitchFamily="18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Rockwell" pitchFamily="18" charset="0"/>
                        </a:rPr>
                        <a:t>0.2835</a:t>
                      </a:r>
                      <a:endParaRPr lang="en-US" sz="2000">
                        <a:latin typeface="Rockwell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Rockwell" pitchFamily="18" charset="0"/>
                        </a:rPr>
                        <a:t>0.2787</a:t>
                      </a:r>
                      <a:endParaRPr lang="en-US" sz="2000" dirty="0">
                        <a:latin typeface="Rockwell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</a:tr>
              <a:tr h="582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rgbClr val="0B87A1"/>
                          </a:solidFill>
                          <a:latin typeface="Rockwell" pitchFamily="18" charset="0"/>
                          <a:ea typeface="Titillium Web Light"/>
                          <a:cs typeface="Titillium Web Light"/>
                          <a:sym typeface="Titillium Web Light"/>
                        </a:rPr>
                        <a:t>MLP</a:t>
                      </a:r>
                      <a:endParaRPr sz="2000" dirty="0">
                        <a:solidFill>
                          <a:srgbClr val="0B87A1"/>
                        </a:solidFill>
                        <a:latin typeface="Rockwell" pitchFamily="18" charset="0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Rockwell" pitchFamily="18" charset="0"/>
                        </a:rPr>
                        <a:t>1.03</a:t>
                      </a:r>
                      <a:endParaRPr lang="en-US" sz="2000" dirty="0">
                        <a:latin typeface="Rockwell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Rockwell" pitchFamily="18" charset="0"/>
                        </a:rPr>
                        <a:t>0.91</a:t>
                      </a:r>
                      <a:endParaRPr lang="en-US" sz="2000" dirty="0">
                        <a:latin typeface="Rockwell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78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57200" y="971550"/>
            <a:ext cx="6096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Pengenalan Dataset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761100" cy="857400"/>
          </a:xfrm>
        </p:spPr>
        <p:txBody>
          <a:bodyPr/>
          <a:lstStyle/>
          <a:p>
            <a:r>
              <a:rPr lang="en-US" dirty="0" smtClean="0"/>
              <a:t>Dataset : Google Play Store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10841 x  13 </a:t>
            </a:r>
            <a:r>
              <a:rPr lang="en-US" dirty="0" err="1" smtClean="0"/>
              <a:t>Kolom</a:t>
            </a:r>
            <a:endParaRPr lang="en-US" dirty="0" smtClean="0"/>
          </a:p>
          <a:p>
            <a:pPr marL="7620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: </a:t>
            </a:r>
            <a:r>
              <a:rPr lang="en-US" dirty="0" err="1" smtClean="0"/>
              <a:t>Prediksi</a:t>
            </a:r>
            <a:r>
              <a:rPr lang="en-US" dirty="0" smtClean="0"/>
              <a:t>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28750"/>
            <a:ext cx="6556832" cy="18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6761100" cy="857400"/>
          </a:xfrm>
        </p:spPr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6</a:t>
            </a:fld>
            <a:endParaRPr lang="en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291964"/>
              </p:ext>
            </p:extLst>
          </p:nvPr>
        </p:nvGraphicFramePr>
        <p:xfrm>
          <a:off x="304800" y="1047750"/>
          <a:ext cx="73152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17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49FE57-CBF5-4DB7-913E-1C1756489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B49FE57-CBF5-4DB7-913E-1C1756489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9BDFD2-F6DA-4D92-BB0B-BA9E82C79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0A9BDFD2-F6DA-4D92-BB0B-BA9E82C79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67B469-129C-4852-B687-0260CAF3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967B469-129C-4852-B687-0260CAF308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C20D24-44CB-4421-95F5-4BB3472E1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08C20D24-44CB-4421-95F5-4BB3472E1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390300" y="2857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 Proses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161700" y="1504948"/>
            <a:ext cx="1330532" cy="1310098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Menghapus data kosong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4191000" y="1489443"/>
            <a:ext cx="1330532" cy="1310098"/>
          </a:xfrm>
          <a:prstGeom prst="rect">
            <a:avLst/>
          </a:prstGeom>
          <a:noFill/>
          <a:ln w="76200" cap="flat" cmpd="sng">
            <a:solidFill>
              <a:srgbClr val="1A7B9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Hapus Kolom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2057400" y="1489443"/>
            <a:ext cx="1330532" cy="1310098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Menghilang-kan Redudansi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</p:cNvCxnSpPr>
          <p:nvPr/>
        </p:nvCxnSpPr>
        <p:spPr>
          <a:xfrm>
            <a:off x="1492232" y="2159997"/>
            <a:ext cx="565168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3387932" y="2144492"/>
            <a:ext cx="803068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3978;p29"/>
          <p:cNvSpPr/>
          <p:nvPr/>
        </p:nvSpPr>
        <p:spPr>
          <a:xfrm>
            <a:off x="6347637" y="1472165"/>
            <a:ext cx="1330532" cy="1310098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Mengubah Bentuk data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4" name="Google Shape;3981;p29"/>
          <p:cNvCxnSpPr/>
          <p:nvPr/>
        </p:nvCxnSpPr>
        <p:spPr>
          <a:xfrm>
            <a:off x="5521532" y="2134119"/>
            <a:ext cx="803068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-591160" y="450989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85804374"/>
              </p:ext>
            </p:extLst>
          </p:nvPr>
        </p:nvGraphicFramePr>
        <p:xfrm>
          <a:off x="-377891" y="606623"/>
          <a:ext cx="6578600" cy="425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18" y="117667"/>
            <a:ext cx="3130412" cy="101005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782" y="1772430"/>
            <a:ext cx="2891390" cy="986928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>
            <a:off x="5916976" y="3540396"/>
            <a:ext cx="421284" cy="4415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5750"/>
            <a:ext cx="6761100" cy="857400"/>
          </a:xfrm>
        </p:spPr>
        <p:txBody>
          <a:bodyPr/>
          <a:lstStyle/>
          <a:p>
            <a:r>
              <a:rPr lang="en-US" dirty="0" err="1" smtClean="0"/>
              <a:t>Pra</a:t>
            </a:r>
            <a:r>
              <a:rPr lang="en-US" dirty="0" smtClean="0"/>
              <a:t> Proses :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66750"/>
            <a:ext cx="4676836" cy="150778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7" y="2450907"/>
            <a:ext cx="5004953" cy="12493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60701" y="4248150"/>
            <a:ext cx="4544784" cy="51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Hasil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pra</a:t>
            </a:r>
            <a:r>
              <a:rPr lang="en-US" dirty="0" smtClean="0">
                <a:latin typeface="Consolas" panose="020B0609020204030204" pitchFamily="49" charset="0"/>
              </a:rPr>
              <a:t>-proses : 8190 </a:t>
            </a:r>
            <a:r>
              <a:rPr lang="en-US" dirty="0" err="1" smtClean="0">
                <a:latin typeface="Consolas" panose="020B0609020204030204" pitchFamily="49" charset="0"/>
              </a:rPr>
              <a:t>baris</a:t>
            </a:r>
            <a:r>
              <a:rPr lang="en-US" dirty="0" smtClean="0">
                <a:latin typeface="Consolas" panose="020B0609020204030204" pitchFamily="49" charset="0"/>
              </a:rPr>
              <a:t> x 63 </a:t>
            </a:r>
            <a:r>
              <a:rPr lang="en-US" dirty="0" err="1" smtClean="0">
                <a:latin typeface="Consolas" panose="020B0609020204030204" pitchFamily="49" charset="0"/>
              </a:rPr>
              <a:t>kolom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9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1274</Words>
  <Application>Microsoft Office PowerPoint</Application>
  <PresentationFormat>On-screen Show (16:9)</PresentationFormat>
  <Paragraphs>269</Paragraphs>
  <Slides>43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Cambria Math</vt:lpstr>
      <vt:lpstr>Dosis</vt:lpstr>
      <vt:lpstr>Titillium Web Light</vt:lpstr>
      <vt:lpstr>Dosis Light</vt:lpstr>
      <vt:lpstr>Titillium Web</vt:lpstr>
      <vt:lpstr>Consolas</vt:lpstr>
      <vt:lpstr>Rockwell</vt:lpstr>
      <vt:lpstr>Mowbray template</vt:lpstr>
      <vt:lpstr>PLATELET MINER</vt:lpstr>
      <vt:lpstr>INSTRUCTIONS FOR USE</vt:lpstr>
      <vt:lpstr>HELLO!</vt:lpstr>
      <vt:lpstr>1. Pengenalan Dataset</vt:lpstr>
      <vt:lpstr>Dataset : Google Play Store</vt:lpstr>
      <vt:lpstr>Alur Kerja</vt:lpstr>
      <vt:lpstr>Pra Proses</vt:lpstr>
      <vt:lpstr>PowerPoint Presentation</vt:lpstr>
      <vt:lpstr>Pra Proses : Menambah Kolom </vt:lpstr>
      <vt:lpstr>2. Prediksi</vt:lpstr>
      <vt:lpstr>PowerPoint Presentation</vt:lpstr>
      <vt:lpstr>Modelling : Memilih Metrics</vt:lpstr>
      <vt:lpstr>Modelling :Standardisasi</vt:lpstr>
      <vt:lpstr>PowerPoint Presentation</vt:lpstr>
      <vt:lpstr>Modelling : Mencoba KNN</vt:lpstr>
      <vt:lpstr>Modelling : Hasil Prediksi dengan KNN</vt:lpstr>
      <vt:lpstr>Modelling : Decision Tree dan Random Forest</vt:lpstr>
      <vt:lpstr>Modelling mencoba MLP</vt:lpstr>
      <vt:lpstr>PowerPoint Presentation</vt:lpstr>
      <vt:lpstr>Modelling : Summary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MAPS</vt:lpstr>
      <vt:lpstr>89,526,124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PLATELET MINER</dc:title>
  <cp:lastModifiedBy>Acer</cp:lastModifiedBy>
  <cp:revision>4</cp:revision>
  <dcterms:modified xsi:type="dcterms:W3CDTF">2018-10-31T10:06:27Z</dcterms:modified>
</cp:coreProperties>
</file>