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erriweather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333078-EBE0-43B7-9E88-F60B10B3B613}">
  <a:tblStyle styleId="{A8333078-EBE0-43B7-9E88-F60B10B3B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slide" Target="/ppt/slides/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erriweather" TargetMode="External"/><Relationship Id="rId4" Type="http://schemas.openxmlformats.org/officeDocument/2006/relationships/hyperlink" Target="https://www.fontsquirrel.com/fonts/open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2021833" y="3108456"/>
            <a:ext cx="755766" cy="671484"/>
            <a:chOff x="5292575" y="3681900"/>
            <a:chExt cx="420150" cy="373275"/>
          </a:xfrm>
        </p:grpSpPr>
        <p:sp>
          <p:nvSpPr>
            <p:cNvPr id="105" name="Google Shape;105;p1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394479" y="1045150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Yellow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231733" y="2450691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059300" y="1045150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3751500" y="122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{A8333078-EBE0-43B7-9E88-F60B10B3B613}</a:tableStyleId>
              </a:tblPr>
              <a:tblGrid>
                <a:gridCol w="1163775"/>
                <a:gridCol w="1163775"/>
                <a:gridCol w="1163775"/>
                <a:gridCol w="1163775"/>
              </a:tblGrid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3453562" y="1444423"/>
            <a:ext cx="5444966" cy="259386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396108" y="1817492"/>
            <a:ext cx="414300" cy="313500"/>
          </a:xfrm>
          <a:prstGeom prst="wedgeRectCallout">
            <a:avLst>
              <a:gd fmla="val 251" name="adj1"/>
              <a:gd fmla="val 71749" name="adj2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our office</a:t>
            </a:r>
            <a:endParaRPr sz="60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895500" y="23021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5089925" y="31815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708825" y="2131000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8048275" y="36438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7619075" y="245742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6159950" y="357912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4294967295" type="ctrTitle"/>
          </p:nvPr>
        </p:nvSpPr>
        <p:spPr>
          <a:xfrm>
            <a:off x="1746750" y="1583350"/>
            <a:ext cx="565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 txBox="1"/>
          <p:nvPr>
            <p:ph idx="4294967295" type="subTitle"/>
          </p:nvPr>
        </p:nvSpPr>
        <p:spPr>
          <a:xfrm>
            <a:off x="1746750" y="2611455"/>
            <a:ext cx="56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Whoa! That’s a big number, aren’t you proud?</a:t>
            </a:r>
            <a:endParaRPr sz="1200"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42" name="Google Shape;242;p29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43" name="Google Shape;243;p29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44" name="Google Shape;244;p29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685800" y="1810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46" name="Google Shape;246;p29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30"/>
          <p:cNvCxnSpPr>
            <a:endCxn id="255" idx="0"/>
          </p:cNvCxnSpPr>
          <p:nvPr/>
        </p:nvCxnSpPr>
        <p:spPr>
          <a:xfrm flipH="1">
            <a:off x="6085575" y="12000"/>
            <a:ext cx="7200" cy="10548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6085575" y="1545300"/>
            <a:ext cx="7200" cy="7872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8" name="Google Shape;258;p30"/>
          <p:cNvCxnSpPr>
            <a:stCxn id="259" idx="2"/>
          </p:cNvCxnSpPr>
          <p:nvPr/>
        </p:nvCxnSpPr>
        <p:spPr>
          <a:xfrm>
            <a:off x="6092725" y="4078213"/>
            <a:ext cx="0" cy="10653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60" name="Google Shape;260;p30"/>
          <p:cNvCxnSpPr>
            <a:stCxn id="257" idx="2"/>
            <a:endCxn id="259" idx="0"/>
          </p:cNvCxnSpPr>
          <p:nvPr/>
        </p:nvCxnSpPr>
        <p:spPr>
          <a:xfrm>
            <a:off x="6092725" y="2811000"/>
            <a:ext cx="0" cy="7887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5" name="Google Shape;255;p30"/>
          <p:cNvSpPr txBox="1"/>
          <p:nvPr/>
        </p:nvSpPr>
        <p:spPr>
          <a:xfrm>
            <a:off x="49496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956775" y="3599713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9567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434325" y="1614875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7" name="Google Shape;267;p31"/>
          <p:cNvSpPr txBox="1"/>
          <p:nvPr>
            <p:ph idx="2" type="body"/>
          </p:nvPr>
        </p:nvSpPr>
        <p:spPr>
          <a:xfrm>
            <a:off x="3120077" y="1614875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434325" y="2971800"/>
            <a:ext cx="2544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</p:txBody>
      </p:sp>
      <p:sp>
        <p:nvSpPr>
          <p:cNvPr id="269" name="Google Shape;269;p31"/>
          <p:cNvSpPr txBox="1"/>
          <p:nvPr>
            <p:ph idx="2" type="body"/>
          </p:nvPr>
        </p:nvSpPr>
        <p:spPr>
          <a:xfrm>
            <a:off x="3108892" y="2971800"/>
            <a:ext cx="2544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coal, ebony, and of outer space. It is the darkest color, the result of the absence of or complete absorption of light.</a:t>
            </a:r>
            <a:endParaRPr sz="1200"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7291770" y="2143426"/>
            <a:ext cx="856643" cy="85664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 u="sng"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2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275" y="678450"/>
            <a:ext cx="3893450" cy="322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512096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85" name="Google Shape;285;p33"/>
          <p:cNvSpPr/>
          <p:nvPr/>
        </p:nvSpPr>
        <p:spPr>
          <a:xfrm>
            <a:off x="52142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2841775" y="1891950"/>
            <a:ext cx="28113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4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6294350" y="4078825"/>
            <a:ext cx="27132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A800"/>
                </a:solidFill>
              </a:rPr>
              <a:t>More info on how to use this template at </a:t>
            </a:r>
            <a:r>
              <a:rPr b="1" lang="en" sz="600" u="sng">
                <a:solidFill>
                  <a:srgbClr val="FFA800"/>
                </a:solidFill>
                <a:hlinkClick r:id="rId5"/>
              </a:rPr>
              <a:t>www.slidescarnival.com/help-use-presentation-template</a:t>
            </a:r>
            <a:endParaRPr b="1" sz="600">
              <a:solidFill>
                <a:srgbClr val="FFA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A800"/>
                </a:solidFill>
              </a:rPr>
              <a:t>This template is free to use under </a:t>
            </a:r>
            <a:r>
              <a:rPr lang="en" sz="600" u="sng">
                <a:solidFill>
                  <a:srgbClr val="FFA800"/>
                </a:solidFill>
                <a:hlinkClick r:id="rId6"/>
              </a:rPr>
              <a:t>Creative Commons Attribution license</a:t>
            </a:r>
            <a:r>
              <a:rPr lang="en" sz="600">
                <a:solidFill>
                  <a:srgbClr val="FFA800"/>
                </a:solidFill>
              </a:rPr>
              <a:t>. You can keep the Credits slide or mention SlidesCarnival and other resources used in a slide footer.</a:t>
            </a:r>
            <a:endParaRPr sz="60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34325" y="1891950"/>
            <a:ext cx="22146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/>
        </p:nvSpPr>
        <p:spPr>
          <a:xfrm>
            <a:off x="5166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530382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296" name="Google Shape;296;p34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/>
          <p:nvPr/>
        </p:nvSpPr>
        <p:spPr>
          <a:xfrm>
            <a:off x="4658923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48520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5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05" name="Google Shape;305;p35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3903575" y="836924"/>
            <a:ext cx="4390156" cy="341778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087291" y="1018427"/>
            <a:ext cx="4022700" cy="25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14" name="Google Shape;314;p36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7"/>
          <p:cNvSpPr txBox="1"/>
          <p:nvPr>
            <p:ph idx="4294967295" type="ctrTitle"/>
          </p:nvPr>
        </p:nvSpPr>
        <p:spPr>
          <a:xfrm>
            <a:off x="1275150" y="1356349"/>
            <a:ext cx="65937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Thanks!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/>
          <p:nvPr>
            <p:ph idx="4294967295" type="subTitle"/>
          </p:nvPr>
        </p:nvSpPr>
        <p:spPr>
          <a:xfrm>
            <a:off x="1275150" y="2298054"/>
            <a:ext cx="65937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Any questions?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Find me at @username &amp; user@mail.me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Google Shape;327;p38"/>
          <p:cNvSpPr txBox="1"/>
          <p:nvPr>
            <p:ph idx="4294967295" type="body"/>
          </p:nvPr>
        </p:nvSpPr>
        <p:spPr>
          <a:xfrm>
            <a:off x="3659225" y="1344950"/>
            <a:ext cx="50274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3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Startup Stock Photos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4" name="Google Shape;334;p39"/>
          <p:cNvSpPr txBox="1"/>
          <p:nvPr>
            <p:ph idx="4294967295" type="body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This presentation uses the following typographies and colors: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Titles: Merriweather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Body copy: Open sans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You can download the fonts on these pages for free: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https://www.fontsquirrel.com/fonts/merriweather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hlinkClick r:id="rId4"/>
              </a:rPr>
              <a:t>https://www.fontsquirrel.com/fonts/open-sans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Yolk Yellow </a:t>
            </a:r>
            <a:r>
              <a:rPr b="1" lang="en" sz="1200">
                <a:solidFill>
                  <a:srgbClr val="FFA800"/>
                </a:solidFill>
              </a:rPr>
              <a:t>#ffa800</a:t>
            </a:r>
            <a:endParaRPr sz="1200">
              <a:solidFill>
                <a:srgbClr val="FFA8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Navy Blue </a:t>
            </a:r>
            <a:r>
              <a:rPr b="1" lang="en" sz="1200">
                <a:solidFill>
                  <a:srgbClr val="294667"/>
                </a:solidFill>
                <a:highlight>
                  <a:srgbClr val="FFFFFF"/>
                </a:highlight>
              </a:rPr>
              <a:t>#294667</a:t>
            </a:r>
            <a:endParaRPr b="1" sz="1200">
              <a:solidFill>
                <a:srgbClr val="294667"/>
              </a:solidFill>
              <a:highlight>
                <a:srgbClr val="FFFFFF"/>
              </a:highlight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3332075" y="4267925"/>
            <a:ext cx="5508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/>
        </p:nvSpPr>
        <p:spPr>
          <a:xfrm>
            <a:off x="5888525" y="5662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2" name="Google Shape;342;p40"/>
          <p:cNvGrpSpPr/>
          <p:nvPr/>
        </p:nvGrpSpPr>
        <p:grpSpPr>
          <a:xfrm>
            <a:off x="574224" y="516032"/>
            <a:ext cx="314345" cy="410041"/>
            <a:chOff x="590250" y="244200"/>
            <a:chExt cx="407975" cy="532175"/>
          </a:xfrm>
        </p:grpSpPr>
        <p:sp>
          <p:nvSpPr>
            <p:cNvPr id="343" name="Google Shape;343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40"/>
          <p:cNvGrpSpPr/>
          <p:nvPr/>
        </p:nvGrpSpPr>
        <p:grpSpPr>
          <a:xfrm>
            <a:off x="1080885" y="576554"/>
            <a:ext cx="341563" cy="284315"/>
            <a:chOff x="1247825" y="322750"/>
            <a:chExt cx="443300" cy="369000"/>
          </a:xfrm>
        </p:grpSpPr>
        <p:sp>
          <p:nvSpPr>
            <p:cNvPr id="358" name="Google Shape;358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40"/>
          <p:cNvGrpSpPr/>
          <p:nvPr/>
        </p:nvGrpSpPr>
        <p:grpSpPr>
          <a:xfrm>
            <a:off x="1606328" y="575148"/>
            <a:ext cx="326538" cy="287127"/>
            <a:chOff x="1929775" y="320925"/>
            <a:chExt cx="423800" cy="372650"/>
          </a:xfrm>
        </p:grpSpPr>
        <p:sp>
          <p:nvSpPr>
            <p:cNvPr id="364" name="Google Shape;364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40"/>
          <p:cNvSpPr/>
          <p:nvPr/>
        </p:nvSpPr>
        <p:spPr>
          <a:xfrm>
            <a:off x="2153819" y="564824"/>
            <a:ext cx="267421" cy="30777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2690052" y="565768"/>
            <a:ext cx="230823" cy="30588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3686947" y="542768"/>
            <a:ext cx="308720" cy="351868"/>
            <a:chOff x="4630125" y="278900"/>
            <a:chExt cx="400675" cy="456675"/>
          </a:xfrm>
        </p:grpSpPr>
        <p:sp>
          <p:nvSpPr>
            <p:cNvPr id="372" name="Google Shape;372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40"/>
          <p:cNvSpPr/>
          <p:nvPr/>
        </p:nvSpPr>
        <p:spPr>
          <a:xfrm>
            <a:off x="4182384" y="564362"/>
            <a:ext cx="353756" cy="308701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78924" y="1043805"/>
            <a:ext cx="314325" cy="383304"/>
            <a:chOff x="596350" y="929175"/>
            <a:chExt cx="407950" cy="497475"/>
          </a:xfrm>
        </p:grpSpPr>
        <p:sp>
          <p:nvSpPr>
            <p:cNvPr id="378" name="Google Shape;378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0"/>
          <p:cNvGrpSpPr/>
          <p:nvPr/>
        </p:nvGrpSpPr>
        <p:grpSpPr>
          <a:xfrm>
            <a:off x="1609602" y="1099647"/>
            <a:ext cx="319989" cy="273990"/>
            <a:chOff x="1934025" y="1001650"/>
            <a:chExt cx="415300" cy="355600"/>
          </a:xfrm>
        </p:grpSpPr>
        <p:sp>
          <p:nvSpPr>
            <p:cNvPr id="386" name="Google Shape;386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0"/>
          <p:cNvSpPr/>
          <p:nvPr/>
        </p:nvSpPr>
        <p:spPr>
          <a:xfrm>
            <a:off x="2126620" y="1076649"/>
            <a:ext cx="321838" cy="31996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2645016" y="1092598"/>
            <a:ext cx="320913" cy="28807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3167630" y="1094948"/>
            <a:ext cx="311532" cy="28337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695888" y="1097761"/>
            <a:ext cx="290883" cy="27774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40"/>
          <p:cNvGrpSpPr/>
          <p:nvPr/>
        </p:nvGrpSpPr>
        <p:grpSpPr>
          <a:xfrm>
            <a:off x="4198771" y="1078997"/>
            <a:ext cx="320913" cy="321376"/>
            <a:chOff x="5294400" y="974850"/>
            <a:chExt cx="416500" cy="417100"/>
          </a:xfrm>
        </p:grpSpPr>
        <p:sp>
          <p:nvSpPr>
            <p:cNvPr id="395" name="Google Shape;395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0"/>
          <p:cNvGrpSpPr/>
          <p:nvPr/>
        </p:nvGrpSpPr>
        <p:grpSpPr>
          <a:xfrm>
            <a:off x="4678234" y="1042880"/>
            <a:ext cx="397848" cy="387523"/>
            <a:chOff x="5916675" y="927975"/>
            <a:chExt cx="516350" cy="502950"/>
          </a:xfrm>
        </p:grpSpPr>
        <p:sp>
          <p:nvSpPr>
            <p:cNvPr id="398" name="Google Shape;39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554518" y="1638207"/>
            <a:ext cx="358437" cy="242091"/>
            <a:chOff x="564675" y="1700625"/>
            <a:chExt cx="465200" cy="314200"/>
          </a:xfrm>
        </p:grpSpPr>
        <p:sp>
          <p:nvSpPr>
            <p:cNvPr id="401" name="Google Shape;401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40"/>
          <p:cNvGrpSpPr/>
          <p:nvPr/>
        </p:nvGrpSpPr>
        <p:grpSpPr>
          <a:xfrm>
            <a:off x="1072448" y="1579090"/>
            <a:ext cx="358437" cy="350943"/>
            <a:chOff x="1236875" y="1623900"/>
            <a:chExt cx="465200" cy="455475"/>
          </a:xfrm>
        </p:grpSpPr>
        <p:sp>
          <p:nvSpPr>
            <p:cNvPr id="405" name="Google Shape;405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1601628" y="1586603"/>
            <a:ext cx="335938" cy="335919"/>
            <a:chOff x="1923675" y="1633650"/>
            <a:chExt cx="436000" cy="435975"/>
          </a:xfrm>
        </p:grpSpPr>
        <p:sp>
          <p:nvSpPr>
            <p:cNvPr id="413" name="Google Shape;413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2118152" y="1585197"/>
            <a:ext cx="338731" cy="338731"/>
            <a:chOff x="2594050" y="1631825"/>
            <a:chExt cx="439625" cy="439625"/>
          </a:xfrm>
        </p:grpSpPr>
        <p:sp>
          <p:nvSpPr>
            <p:cNvPr id="420" name="Google Shape;420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40"/>
          <p:cNvSpPr/>
          <p:nvPr/>
        </p:nvSpPr>
        <p:spPr>
          <a:xfrm>
            <a:off x="2651103" y="1600205"/>
            <a:ext cx="308720" cy="30872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40"/>
          <p:cNvGrpSpPr/>
          <p:nvPr/>
        </p:nvGrpSpPr>
        <p:grpSpPr>
          <a:xfrm>
            <a:off x="3185911" y="1559866"/>
            <a:ext cx="274934" cy="389391"/>
            <a:chOff x="3979850" y="1598950"/>
            <a:chExt cx="356825" cy="505375"/>
          </a:xfrm>
        </p:grpSpPr>
        <p:sp>
          <p:nvSpPr>
            <p:cNvPr id="426" name="Google Shape;426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40"/>
          <p:cNvGrpSpPr/>
          <p:nvPr/>
        </p:nvGrpSpPr>
        <p:grpSpPr>
          <a:xfrm>
            <a:off x="3660211" y="1643369"/>
            <a:ext cx="362193" cy="222386"/>
            <a:chOff x="4595425" y="1707325"/>
            <a:chExt cx="470075" cy="288625"/>
          </a:xfrm>
        </p:grpSpPr>
        <p:sp>
          <p:nvSpPr>
            <p:cNvPr id="429" name="Google Shape;429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4195497" y="1588953"/>
            <a:ext cx="327482" cy="331219"/>
            <a:chOff x="5290150" y="1636700"/>
            <a:chExt cx="425025" cy="429875"/>
          </a:xfrm>
        </p:grpSpPr>
        <p:sp>
          <p:nvSpPr>
            <p:cNvPr id="435" name="Google Shape;435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4712483" y="1579090"/>
            <a:ext cx="329350" cy="345319"/>
            <a:chOff x="5961125" y="1623900"/>
            <a:chExt cx="427450" cy="448175"/>
          </a:xfrm>
        </p:grpSpPr>
        <p:sp>
          <p:nvSpPr>
            <p:cNvPr id="438" name="Google Shape;438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5219144" y="1588009"/>
            <a:ext cx="351868" cy="333106"/>
            <a:chOff x="6618700" y="1635475"/>
            <a:chExt cx="456675" cy="432325"/>
          </a:xfrm>
        </p:grpSpPr>
        <p:sp>
          <p:nvSpPr>
            <p:cNvPr id="446" name="Google Shape;446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0"/>
          <p:cNvGrpSpPr/>
          <p:nvPr/>
        </p:nvGrpSpPr>
        <p:grpSpPr>
          <a:xfrm>
            <a:off x="594392" y="2122832"/>
            <a:ext cx="278690" cy="299320"/>
            <a:chOff x="616425" y="2329600"/>
            <a:chExt cx="361700" cy="388475"/>
          </a:xfrm>
        </p:grpSpPr>
        <p:sp>
          <p:nvSpPr>
            <p:cNvPr id="452" name="Google Shape;452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1104829" y="2125645"/>
            <a:ext cx="293695" cy="293695"/>
            <a:chOff x="1278900" y="2333250"/>
            <a:chExt cx="381175" cy="381175"/>
          </a:xfrm>
        </p:grpSpPr>
        <p:sp>
          <p:nvSpPr>
            <p:cNvPr id="461" name="Google Shape;461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1622739" y="2125645"/>
            <a:ext cx="293715" cy="293695"/>
            <a:chOff x="1951075" y="2333250"/>
            <a:chExt cx="381200" cy="381175"/>
          </a:xfrm>
        </p:grpSpPr>
        <p:sp>
          <p:nvSpPr>
            <p:cNvPr id="466" name="Google Shape;466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2140670" y="2125645"/>
            <a:ext cx="293695" cy="293695"/>
            <a:chOff x="2623275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2727097" y="2074984"/>
            <a:ext cx="156700" cy="391279"/>
            <a:chOff x="3384375" y="2267500"/>
            <a:chExt cx="203375" cy="507825"/>
          </a:xfrm>
        </p:grpSpPr>
        <p:sp>
          <p:nvSpPr>
            <p:cNvPr id="476" name="Google Shape;476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777019" y="2124701"/>
            <a:ext cx="128558" cy="291827"/>
            <a:chOff x="4747025" y="2332025"/>
            <a:chExt cx="166850" cy="378750"/>
          </a:xfrm>
        </p:grpSpPr>
        <p:sp>
          <p:nvSpPr>
            <p:cNvPr id="479" name="Google Shape;479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0"/>
          <p:cNvGrpSpPr/>
          <p:nvPr/>
        </p:nvGrpSpPr>
        <p:grpSpPr>
          <a:xfrm>
            <a:off x="3256758" y="2076853"/>
            <a:ext cx="133239" cy="387523"/>
            <a:chOff x="4071800" y="2269925"/>
            <a:chExt cx="172925" cy="502950"/>
          </a:xfrm>
        </p:grpSpPr>
        <p:sp>
          <p:nvSpPr>
            <p:cNvPr id="482" name="Google Shape;482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0"/>
          <p:cNvSpPr/>
          <p:nvPr/>
        </p:nvSpPr>
        <p:spPr>
          <a:xfrm>
            <a:off x="4212415" y="2117673"/>
            <a:ext cx="293695" cy="309645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40"/>
          <p:cNvGrpSpPr/>
          <p:nvPr/>
        </p:nvGrpSpPr>
        <p:grpSpPr>
          <a:xfrm>
            <a:off x="4721401" y="2123295"/>
            <a:ext cx="317157" cy="298395"/>
            <a:chOff x="5972700" y="2330200"/>
            <a:chExt cx="411625" cy="387275"/>
          </a:xfrm>
        </p:grpSpPr>
        <p:sp>
          <p:nvSpPr>
            <p:cNvPr id="486" name="Google Shape;486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83538" y="2607438"/>
            <a:ext cx="100415" cy="365949"/>
            <a:chOff x="732125" y="2958550"/>
            <a:chExt cx="130325" cy="474950"/>
          </a:xfrm>
        </p:grpSpPr>
        <p:sp>
          <p:nvSpPr>
            <p:cNvPr id="489" name="Google Shape;489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1615718" y="2592899"/>
            <a:ext cx="307776" cy="395035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1137658" y="2592899"/>
            <a:ext cx="228029" cy="395035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40"/>
          <p:cNvGrpSpPr/>
          <p:nvPr/>
        </p:nvGrpSpPr>
        <p:grpSpPr>
          <a:xfrm>
            <a:off x="2109715" y="2619169"/>
            <a:ext cx="355624" cy="336863"/>
            <a:chOff x="2583100" y="2973775"/>
            <a:chExt cx="461550" cy="437200"/>
          </a:xfrm>
        </p:grpSpPr>
        <p:sp>
          <p:nvSpPr>
            <p:cNvPr id="500" name="Google Shape;500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0"/>
          <p:cNvSpPr/>
          <p:nvPr/>
        </p:nvSpPr>
        <p:spPr>
          <a:xfrm>
            <a:off x="3678051" y="2627148"/>
            <a:ext cx="326538" cy="32653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4162654" y="2644981"/>
            <a:ext cx="398792" cy="296508"/>
            <a:chOff x="5247525" y="3007275"/>
            <a:chExt cx="517575" cy="384825"/>
          </a:xfrm>
        </p:grpSpPr>
        <p:sp>
          <p:nvSpPr>
            <p:cNvPr id="504" name="Google Shape;504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164337" y="2628088"/>
            <a:ext cx="314325" cy="320913"/>
            <a:chOff x="3951850" y="2985350"/>
            <a:chExt cx="407950" cy="416500"/>
          </a:xfrm>
        </p:grpSpPr>
        <p:sp>
          <p:nvSpPr>
            <p:cNvPr id="507" name="Google Shape;507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557812" y="3168536"/>
            <a:ext cx="364061" cy="279614"/>
            <a:chOff x="568950" y="3686775"/>
            <a:chExt cx="472500" cy="362900"/>
          </a:xfrm>
        </p:grpSpPr>
        <p:sp>
          <p:nvSpPr>
            <p:cNvPr id="512" name="Google Shape;512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40"/>
          <p:cNvSpPr/>
          <p:nvPr/>
        </p:nvSpPr>
        <p:spPr>
          <a:xfrm>
            <a:off x="4753328" y="2612143"/>
            <a:ext cx="247716" cy="356568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40"/>
          <p:cNvGrpSpPr/>
          <p:nvPr/>
        </p:nvGrpSpPr>
        <p:grpSpPr>
          <a:xfrm>
            <a:off x="1078555" y="3191997"/>
            <a:ext cx="346243" cy="232710"/>
            <a:chOff x="1244800" y="3717225"/>
            <a:chExt cx="449375" cy="302025"/>
          </a:xfrm>
        </p:grpSpPr>
        <p:sp>
          <p:nvSpPr>
            <p:cNvPr id="517" name="Google Shape;517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0"/>
          <p:cNvGrpSpPr/>
          <p:nvPr/>
        </p:nvGrpSpPr>
        <p:grpSpPr>
          <a:xfrm>
            <a:off x="1601165" y="3174160"/>
            <a:ext cx="336863" cy="263203"/>
            <a:chOff x="1923075" y="3694075"/>
            <a:chExt cx="437200" cy="341600"/>
          </a:xfrm>
        </p:grpSpPr>
        <p:sp>
          <p:nvSpPr>
            <p:cNvPr id="524" name="Google Shape;524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2122370" y="3169942"/>
            <a:ext cx="330294" cy="271177"/>
            <a:chOff x="2599525" y="3688600"/>
            <a:chExt cx="428675" cy="351950"/>
          </a:xfrm>
        </p:grpSpPr>
        <p:sp>
          <p:nvSpPr>
            <p:cNvPr id="534" name="Google Shape;534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0"/>
          <p:cNvGrpSpPr/>
          <p:nvPr/>
        </p:nvGrpSpPr>
        <p:grpSpPr>
          <a:xfrm>
            <a:off x="2656250" y="3151180"/>
            <a:ext cx="305908" cy="301670"/>
            <a:chOff x="3292425" y="3664250"/>
            <a:chExt cx="397025" cy="391525"/>
          </a:xfrm>
        </p:grpSpPr>
        <p:sp>
          <p:nvSpPr>
            <p:cNvPr id="538" name="Google Shape;538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3149312" y="3190110"/>
            <a:ext cx="338750" cy="245847"/>
            <a:chOff x="3932350" y="3714775"/>
            <a:chExt cx="439650" cy="319075"/>
          </a:xfrm>
        </p:grpSpPr>
        <p:sp>
          <p:nvSpPr>
            <p:cNvPr id="542" name="Google Shape;542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3667242" y="3190110"/>
            <a:ext cx="338731" cy="245847"/>
            <a:chOff x="4604550" y="3714775"/>
            <a:chExt cx="439625" cy="319075"/>
          </a:xfrm>
        </p:grpSpPr>
        <p:sp>
          <p:nvSpPr>
            <p:cNvPr id="548" name="Google Shape;548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0"/>
          <p:cNvGrpSpPr/>
          <p:nvPr/>
        </p:nvGrpSpPr>
        <p:grpSpPr>
          <a:xfrm>
            <a:off x="4197365" y="3164779"/>
            <a:ext cx="323726" cy="287608"/>
            <a:chOff x="5292575" y="3681900"/>
            <a:chExt cx="420150" cy="373275"/>
          </a:xfrm>
        </p:grpSpPr>
        <p:sp>
          <p:nvSpPr>
            <p:cNvPr id="551" name="Google Shape;551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4696996" y="3128181"/>
            <a:ext cx="360324" cy="360324"/>
            <a:chOff x="5941025" y="3634400"/>
            <a:chExt cx="467650" cy="467650"/>
          </a:xfrm>
        </p:grpSpPr>
        <p:sp>
          <p:nvSpPr>
            <p:cNvPr id="559" name="Google Shape;559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40"/>
          <p:cNvGrpSpPr/>
          <p:nvPr/>
        </p:nvGrpSpPr>
        <p:grpSpPr>
          <a:xfrm>
            <a:off x="5237925" y="3151180"/>
            <a:ext cx="314325" cy="314345"/>
            <a:chOff x="6643075" y="3664250"/>
            <a:chExt cx="407950" cy="407975"/>
          </a:xfrm>
        </p:grpSpPr>
        <p:sp>
          <p:nvSpPr>
            <p:cNvPr id="566" name="Google Shape;566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563437" y="3655973"/>
            <a:ext cx="340619" cy="340600"/>
            <a:chOff x="576250" y="4319400"/>
            <a:chExt cx="442075" cy="442050"/>
          </a:xfrm>
        </p:grpSpPr>
        <p:sp>
          <p:nvSpPr>
            <p:cNvPr id="569" name="Google Shape;569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40"/>
          <p:cNvSpPr/>
          <p:nvPr/>
        </p:nvSpPr>
        <p:spPr>
          <a:xfrm>
            <a:off x="1067292" y="3722127"/>
            <a:ext cx="368761" cy="20830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3167167" y="3670041"/>
            <a:ext cx="312457" cy="312476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649234" y="3689747"/>
            <a:ext cx="312457" cy="273065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3683695" y="3668635"/>
            <a:ext cx="315269" cy="31528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40"/>
          <p:cNvGrpSpPr/>
          <p:nvPr/>
        </p:nvGrpSpPr>
        <p:grpSpPr>
          <a:xfrm>
            <a:off x="4178603" y="3673329"/>
            <a:ext cx="361249" cy="298395"/>
            <a:chOff x="5268225" y="4341925"/>
            <a:chExt cx="468850" cy="387275"/>
          </a:xfrm>
        </p:grpSpPr>
        <p:sp>
          <p:nvSpPr>
            <p:cNvPr id="578" name="Google Shape;578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4714833" y="3663948"/>
            <a:ext cx="324650" cy="324650"/>
            <a:chOff x="5964175" y="4329750"/>
            <a:chExt cx="421350" cy="421350"/>
          </a:xfrm>
        </p:grpSpPr>
        <p:sp>
          <p:nvSpPr>
            <p:cNvPr id="587" name="Google Shape;587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1080885" y="4181878"/>
            <a:ext cx="341563" cy="330294"/>
            <a:chOff x="1247825" y="5001950"/>
            <a:chExt cx="443300" cy="428675"/>
          </a:xfrm>
        </p:grpSpPr>
        <p:sp>
          <p:nvSpPr>
            <p:cNvPr id="590" name="Google Shape;590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1629308" y="4165447"/>
            <a:ext cx="280578" cy="357512"/>
            <a:chOff x="1959600" y="4980625"/>
            <a:chExt cx="364150" cy="464000"/>
          </a:xfrm>
        </p:grpSpPr>
        <p:sp>
          <p:nvSpPr>
            <p:cNvPr id="597" name="Google Shape;597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2126608" y="4179066"/>
            <a:ext cx="321838" cy="330756"/>
            <a:chOff x="2605025" y="4998300"/>
            <a:chExt cx="417700" cy="429275"/>
          </a:xfrm>
        </p:grpSpPr>
        <p:sp>
          <p:nvSpPr>
            <p:cNvPr id="605" name="Google Shape;605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2613102" y="4181878"/>
            <a:ext cx="384711" cy="320432"/>
            <a:chOff x="3236425" y="5001950"/>
            <a:chExt cx="499300" cy="415875"/>
          </a:xfrm>
        </p:grpSpPr>
        <p:sp>
          <p:nvSpPr>
            <p:cNvPr id="609" name="Google Shape;609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3176992" y="4165447"/>
            <a:ext cx="292771" cy="348593"/>
            <a:chOff x="3968275" y="4980625"/>
            <a:chExt cx="379975" cy="452425"/>
          </a:xfrm>
        </p:grpSpPr>
        <p:sp>
          <p:nvSpPr>
            <p:cNvPr id="616" name="Google Shape;616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40"/>
          <p:cNvGrpSpPr/>
          <p:nvPr/>
        </p:nvGrpSpPr>
        <p:grpSpPr>
          <a:xfrm>
            <a:off x="4694646" y="4243325"/>
            <a:ext cx="370649" cy="201755"/>
            <a:chOff x="5937975" y="5081700"/>
            <a:chExt cx="481050" cy="261850"/>
          </a:xfrm>
        </p:grpSpPr>
        <p:sp>
          <p:nvSpPr>
            <p:cNvPr id="620" name="Google Shape;620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5261368" y="4204396"/>
            <a:ext cx="266015" cy="305889"/>
            <a:chOff x="6673500" y="5031175"/>
            <a:chExt cx="345250" cy="397000"/>
          </a:xfrm>
        </p:grpSpPr>
        <p:sp>
          <p:nvSpPr>
            <p:cNvPr id="624" name="Google Shape;624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3145575" y="560123"/>
            <a:ext cx="355624" cy="317157"/>
            <a:chOff x="3927500" y="301425"/>
            <a:chExt cx="461550" cy="411625"/>
          </a:xfrm>
        </p:grpSpPr>
        <p:sp>
          <p:nvSpPr>
            <p:cNvPr id="630" name="Google Shape;630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5242606" y="566230"/>
            <a:ext cx="304964" cy="304964"/>
            <a:chOff x="6649150" y="309350"/>
            <a:chExt cx="395800" cy="395800"/>
          </a:xfrm>
        </p:grpSpPr>
        <p:sp>
          <p:nvSpPr>
            <p:cNvPr id="658" name="Google Shape;658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4722326" y="573261"/>
            <a:ext cx="309664" cy="293233"/>
            <a:chOff x="5973900" y="318475"/>
            <a:chExt cx="401900" cy="380575"/>
          </a:xfrm>
        </p:grpSpPr>
        <p:sp>
          <p:nvSpPr>
            <p:cNvPr id="682" name="Google Shape;682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1096854" y="1043805"/>
            <a:ext cx="314325" cy="383304"/>
            <a:chOff x="1268550" y="929175"/>
            <a:chExt cx="407950" cy="497475"/>
          </a:xfrm>
        </p:grpSpPr>
        <p:sp>
          <p:nvSpPr>
            <p:cNvPr id="697" name="Google Shape;697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0"/>
          <p:cNvGrpSpPr/>
          <p:nvPr/>
        </p:nvGrpSpPr>
        <p:grpSpPr>
          <a:xfrm>
            <a:off x="5209301" y="1058348"/>
            <a:ext cx="371574" cy="356568"/>
            <a:chOff x="6605925" y="948050"/>
            <a:chExt cx="482250" cy="462775"/>
          </a:xfrm>
        </p:grpSpPr>
        <p:sp>
          <p:nvSpPr>
            <p:cNvPr id="701" name="Google Shape;701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5296098" y="2114376"/>
            <a:ext cx="197980" cy="313882"/>
            <a:chOff x="6718575" y="2318625"/>
            <a:chExt cx="256950" cy="407375"/>
          </a:xfrm>
        </p:grpSpPr>
        <p:sp>
          <p:nvSpPr>
            <p:cNvPr id="708" name="Google Shape;708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40"/>
          <p:cNvGrpSpPr/>
          <p:nvPr/>
        </p:nvGrpSpPr>
        <p:grpSpPr>
          <a:xfrm>
            <a:off x="2638894" y="2689073"/>
            <a:ext cx="333106" cy="202699"/>
            <a:chOff x="3269900" y="3064500"/>
            <a:chExt cx="432325" cy="263075"/>
          </a:xfrm>
        </p:grpSpPr>
        <p:sp>
          <p:nvSpPr>
            <p:cNvPr id="717" name="Google Shape;717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0"/>
          <p:cNvGrpSpPr/>
          <p:nvPr/>
        </p:nvGrpSpPr>
        <p:grpSpPr>
          <a:xfrm>
            <a:off x="5273561" y="2627144"/>
            <a:ext cx="243035" cy="341563"/>
            <a:chOff x="6689325" y="2984125"/>
            <a:chExt cx="315425" cy="443300"/>
          </a:xfrm>
        </p:grpSpPr>
        <p:sp>
          <p:nvSpPr>
            <p:cNvPr id="721" name="Google Shape;721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1651363" y="3630643"/>
            <a:ext cx="235060" cy="380011"/>
            <a:chOff x="1988225" y="4286525"/>
            <a:chExt cx="305075" cy="493200"/>
          </a:xfrm>
        </p:grpSpPr>
        <p:sp>
          <p:nvSpPr>
            <p:cNvPr id="727" name="Google Shape;727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2150050" y="3657379"/>
            <a:ext cx="283852" cy="359380"/>
            <a:chOff x="2635450" y="4321225"/>
            <a:chExt cx="368400" cy="466425"/>
          </a:xfrm>
        </p:grpSpPr>
        <p:sp>
          <p:nvSpPr>
            <p:cNvPr id="735" name="Google Shape;735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5237925" y="3648461"/>
            <a:ext cx="314325" cy="351868"/>
            <a:chOff x="6643075" y="4309650"/>
            <a:chExt cx="407950" cy="456675"/>
          </a:xfrm>
        </p:grpSpPr>
        <p:sp>
          <p:nvSpPr>
            <p:cNvPr id="742" name="Google Shape;742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4151867" y="4145279"/>
            <a:ext cx="414741" cy="397848"/>
            <a:chOff x="5233525" y="4954450"/>
            <a:chExt cx="538275" cy="516350"/>
          </a:xfrm>
        </p:grpSpPr>
        <p:sp>
          <p:nvSpPr>
            <p:cNvPr id="752" name="Google Shape;752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3630181" y="4152310"/>
            <a:ext cx="422253" cy="383786"/>
            <a:chOff x="4556450" y="4963575"/>
            <a:chExt cx="548025" cy="498100"/>
          </a:xfrm>
        </p:grpSpPr>
        <p:sp>
          <p:nvSpPr>
            <p:cNvPr id="764" name="Google Shape;764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40"/>
          <p:cNvGrpSpPr/>
          <p:nvPr/>
        </p:nvGrpSpPr>
        <p:grpSpPr>
          <a:xfrm>
            <a:off x="529188" y="4235351"/>
            <a:ext cx="408172" cy="225679"/>
            <a:chOff x="531800" y="5071350"/>
            <a:chExt cx="529750" cy="292900"/>
          </a:xfrm>
        </p:grpSpPr>
        <p:sp>
          <p:nvSpPr>
            <p:cNvPr id="770" name="Google Shape;770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0"/>
          <p:cNvGrpSpPr/>
          <p:nvPr/>
        </p:nvGrpSpPr>
        <p:grpSpPr>
          <a:xfrm>
            <a:off x="6883844" y="2057550"/>
            <a:ext cx="433992" cy="422729"/>
            <a:chOff x="5916675" y="927975"/>
            <a:chExt cx="516350" cy="502950"/>
          </a:xfrm>
        </p:grpSpPr>
        <p:sp>
          <p:nvSpPr>
            <p:cNvPr id="778" name="Google Shape;77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0"/>
          <p:cNvGrpSpPr/>
          <p:nvPr/>
        </p:nvGrpSpPr>
        <p:grpSpPr>
          <a:xfrm>
            <a:off x="5999864" y="2763452"/>
            <a:ext cx="1079481" cy="1051467"/>
            <a:chOff x="5916675" y="927975"/>
            <a:chExt cx="516350" cy="502950"/>
          </a:xfrm>
        </p:grpSpPr>
        <p:sp>
          <p:nvSpPr>
            <p:cNvPr id="781" name="Google Shape;781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6000007" y="2057550"/>
            <a:ext cx="433992" cy="422729"/>
            <a:chOff x="5916675" y="927975"/>
            <a:chExt cx="516350" cy="502950"/>
          </a:xfrm>
        </p:grpSpPr>
        <p:sp>
          <p:nvSpPr>
            <p:cNvPr id="784" name="Google Shape;784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0"/>
          <p:cNvSpPr/>
          <p:nvPr/>
        </p:nvSpPr>
        <p:spPr>
          <a:xfrm>
            <a:off x="7076005" y="229392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6192168" y="229392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0"/>
          <p:cNvSpPr/>
          <p:nvPr/>
        </p:nvSpPr>
        <p:spPr>
          <a:xfrm>
            <a:off x="6477703" y="335146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/>
        </p:nvSpPr>
        <p:spPr>
          <a:xfrm>
            <a:off x="2861775" y="990475"/>
            <a:ext cx="56892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41"/>
          <p:cNvSpPr txBox="1"/>
          <p:nvPr/>
        </p:nvSpPr>
        <p:spPr>
          <a:xfrm>
            <a:off x="1324125" y="2540475"/>
            <a:ext cx="64689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A800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A8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41"/>
          <p:cNvSpPr txBox="1"/>
          <p:nvPr/>
        </p:nvSpPr>
        <p:spPr>
          <a:xfrm>
            <a:off x="10299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797" name="Google Shape;797;p4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4294967295" type="ctrTitle"/>
          </p:nvPr>
        </p:nvSpPr>
        <p:spPr>
          <a:xfrm>
            <a:off x="1275150" y="1127749"/>
            <a:ext cx="65937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Hello!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subTitle"/>
          </p:nvPr>
        </p:nvSpPr>
        <p:spPr>
          <a:xfrm>
            <a:off x="1275150" y="2069454"/>
            <a:ext cx="65937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 am Jayden Smith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I am here because I love to give presentations.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You can find me at @username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35052" y="2053165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4294967295" type="ctrTitle"/>
          </p:nvPr>
        </p:nvSpPr>
        <p:spPr>
          <a:xfrm>
            <a:off x="2379400" y="2650150"/>
            <a:ext cx="438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concept</a:t>
            </a:r>
            <a:endParaRPr sz="3600"/>
          </a:p>
        </p:txBody>
      </p:sp>
      <p:sp>
        <p:nvSpPr>
          <p:cNvPr id="159" name="Google Shape;159;p21"/>
          <p:cNvSpPr txBox="1"/>
          <p:nvPr>
            <p:ph idx="4294967295" type="subTitle"/>
          </p:nvPr>
        </p:nvSpPr>
        <p:spPr>
          <a:xfrm>
            <a:off x="2379400" y="3640152"/>
            <a:ext cx="438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3907084" y="652502"/>
            <a:ext cx="1469762" cy="1469730"/>
            <a:chOff x="6643075" y="3664250"/>
            <a:chExt cx="407950" cy="407975"/>
          </a:xfrm>
        </p:grpSpPr>
        <p:sp>
          <p:nvSpPr>
            <p:cNvPr id="161" name="Google Shape;161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-587338">
            <a:off x="3820441" y="2313751"/>
            <a:ext cx="604273" cy="604239"/>
            <a:chOff x="576250" y="4319400"/>
            <a:chExt cx="442075" cy="442050"/>
          </a:xfrm>
        </p:grpSpPr>
        <p:sp>
          <p:nvSpPr>
            <p:cNvPr id="164" name="Google Shape;164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/>
          <p:nvPr/>
        </p:nvSpPr>
        <p:spPr>
          <a:xfrm>
            <a:off x="3555314" y="991872"/>
            <a:ext cx="229724" cy="21934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 rot="2697369">
            <a:off x="5069196" y="2114882"/>
            <a:ext cx="348744" cy="332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345087" y="1924787"/>
            <a:ext cx="139684" cy="13341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1280130">
            <a:off x="3396157" y="1653523"/>
            <a:ext cx="139667" cy="133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9" name="Google Shape;179;p22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6311126" y="2106716"/>
            <a:ext cx="1097788" cy="913792"/>
            <a:chOff x="1247825" y="322750"/>
            <a:chExt cx="443300" cy="369000"/>
          </a:xfrm>
        </p:grpSpPr>
        <p:sp>
          <p:nvSpPr>
            <p:cNvPr id="189" name="Google Shape;189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