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ncode Sans ExtraLight"/>
      <p:regular r:id="rId34"/>
      <p:bold r:id="rId35"/>
    </p:embeddedFont>
    <p:embeddedFont>
      <p:font typeface="Encode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E68E95-0EC7-4B05-AB2B-9CF95FC5C5A8}">
  <a:tblStyle styleId="{54E68E95-0EC7-4B05-AB2B-9CF95FC5C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ncodeSansExtraLight-bold.fntdata"/><Relationship Id="rId12" Type="http://schemas.openxmlformats.org/officeDocument/2006/relationships/slide" Target="slides/slide7.xml"/><Relationship Id="rId34" Type="http://schemas.openxmlformats.org/officeDocument/2006/relationships/font" Target="fonts/EncodeSans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EncodeSans-bold.fntdata"/><Relationship Id="rId14" Type="http://schemas.openxmlformats.org/officeDocument/2006/relationships/slide" Target="slides/slide9.xml"/><Relationship Id="rId36" Type="http://schemas.openxmlformats.org/officeDocument/2006/relationships/font" Target="fonts/Encod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testing/encod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buildings1.jpg"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4294967295" type="title"/>
          </p:nvPr>
        </p:nvSpPr>
        <p:spPr>
          <a:xfrm>
            <a:off x="0" y="0"/>
            <a:ext cx="91440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BA3B21"/>
                </a:solidFill>
              </a:rPr>
              <a:t>Want big impact?</a:t>
            </a:r>
            <a:endParaRPr b="0">
              <a:solidFill>
                <a:srgbClr val="BA3B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3B21"/>
                </a:solidFill>
              </a:rPr>
              <a:t>Use big image.</a:t>
            </a:r>
            <a:endParaRPr>
              <a:solidFill>
                <a:srgbClr val="BA3B21"/>
              </a:solidFill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cap="flat" cmpd="sng" w="19050">
            <a:solidFill>
              <a:srgbClr val="F55C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554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{54E68E95-0EC7-4B05-AB2B-9CF95FC5C5A8}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895725" y="777175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4294967295" type="title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b="1" sz="10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5" name="Google Shape;225;p26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8" name="Google Shape;228;p26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9" name="Google Shape;229;p26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30" name="Google Shape;230;p26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6" name="Google Shape;236;p27"/>
          <p:cNvSpPr txBox="1"/>
          <p:nvPr>
            <p:ph idx="4294967295" type="subTitle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D"/>
                </a:solidFill>
              </a:rPr>
              <a:t>Whoa! That’s a big number, aren’t you proud?</a:t>
            </a:r>
            <a:endParaRPr>
              <a:solidFill>
                <a:srgbClr val="27272D"/>
              </a:solidFill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4294967295" type="ctrTitle"/>
          </p:nvPr>
        </p:nvSpPr>
        <p:spPr>
          <a:xfrm>
            <a:off x="685800" y="267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89,526,124$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3" name="Google Shape;243;p28"/>
          <p:cNvSpPr txBox="1"/>
          <p:nvPr>
            <p:ph idx="4294967295" type="subTitle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4" name="Google Shape;244;p28"/>
          <p:cNvSpPr txBox="1"/>
          <p:nvPr>
            <p:ph idx="4294967295" type="ctrTitle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100%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5" name="Google Shape;245;p28"/>
          <p:cNvSpPr txBox="1"/>
          <p:nvPr>
            <p:ph idx="4294967295" type="subTitle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6" name="Google Shape;246;p28"/>
          <p:cNvSpPr txBox="1"/>
          <p:nvPr>
            <p:ph idx="4294967295" type="ctrTitle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185,244 users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7" name="Google Shape;247;p28"/>
          <p:cNvSpPr txBox="1"/>
          <p:nvPr>
            <p:ph idx="4294967295" type="subTitle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9" name="Google Shape;249;p28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260" name="Google Shape;260;p29"/>
          <p:cNvCxnSpPr>
            <a:stCxn id="257" idx="3"/>
            <a:endCxn id="259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  <p:cxnSp>
        <p:nvCxnSpPr>
          <p:cNvPr id="261" name="Google Shape;261;p29"/>
          <p:cNvCxnSpPr>
            <a:stCxn id="259" idx="3"/>
            <a:endCxn id="258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8" name="Google Shape;268;p30"/>
          <p:cNvSpPr txBox="1"/>
          <p:nvPr>
            <p:ph idx="2" type="body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9" name="Google Shape;269;p30"/>
          <p:cNvSpPr txBox="1"/>
          <p:nvPr>
            <p:ph idx="3" type="body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2" name="Google Shape;272;p30"/>
          <p:cNvSpPr txBox="1"/>
          <p:nvPr>
            <p:ph idx="2" type="body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3" name="Google Shape;273;p30"/>
          <p:cNvSpPr txBox="1"/>
          <p:nvPr>
            <p:ph idx="3" type="body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025" y="790050"/>
            <a:ext cx="4515949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C21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55C21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1074085" y="215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6" name="Google Shape;286;p32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7" name="Google Shape;287;p32"/>
          <p:cNvSpPr/>
          <p:nvPr/>
        </p:nvSpPr>
        <p:spPr>
          <a:xfrm>
            <a:off x="1167400" y="5642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/>
          <p:nvPr/>
        </p:nvSpPr>
        <p:spPr>
          <a:xfrm>
            <a:off x="1200838" y="35387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332567" y="919686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iPHONE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662245" y="298026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860944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4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TABLET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446850" y="348502"/>
            <a:ext cx="4944887" cy="384965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DESKTOP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6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</a:t>
            </a:r>
            <a:r>
              <a:rPr lang="en" sz="6000">
                <a:solidFill>
                  <a:srgbClr val="F55C21"/>
                </a:solidFill>
              </a:rPr>
              <a:t>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19" name="Google Shape;319;p36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grpSp>
        <p:nvGrpSpPr>
          <p:cNvPr id="320" name="Google Shape;320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1" name="Google Shape;321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Encode Sans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Encode Sans Extra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55C21"/>
                </a:solidFill>
                <a:hlinkClick r:id="rId3"/>
              </a:rPr>
              <a:t>http://www.impallari.com/testing/encode/</a:t>
            </a:r>
            <a:endParaRPr sz="1800">
              <a:solidFill>
                <a:srgbClr val="F55C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Bright red </a:t>
            </a:r>
            <a:r>
              <a:rPr b="1" lang="en" sz="1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red </a:t>
            </a:r>
            <a:r>
              <a:rPr b="1" lang="en" sz="1800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Light gray </a:t>
            </a:r>
            <a:r>
              <a:rPr b="1" lang="en" sz="18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gray </a:t>
            </a:r>
            <a:r>
              <a:rPr b="1" lang="en" sz="1800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b="1" sz="1800">
              <a:solidFill>
                <a:srgbClr val="4F4F5C"/>
              </a:solidFill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8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9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345" name="Google Shape;345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9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352" name="Google Shape;352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355" name="Google Shape;355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9"/>
          <p:cNvSpPr/>
          <p:nvPr/>
        </p:nvSpPr>
        <p:spPr>
          <a:xfrm>
            <a:off x="2304828" y="388978"/>
            <a:ext cx="265771" cy="305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2837779" y="389914"/>
            <a:ext cx="229424" cy="30398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9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360" name="Google Shape;360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364" name="Google Shape;364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9"/>
          <p:cNvSpPr/>
          <p:nvPr/>
        </p:nvSpPr>
        <p:spPr>
          <a:xfrm>
            <a:off x="4321029" y="388501"/>
            <a:ext cx="351561" cy="306814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39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370" name="Google Shape;370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391" name="Google Shape;391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394" name="Google Shape;394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398" name="Google Shape;398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402" name="Google Shape;402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9"/>
          <p:cNvSpPr/>
          <p:nvPr/>
        </p:nvSpPr>
        <p:spPr>
          <a:xfrm>
            <a:off x="2277775" y="897682"/>
            <a:ext cx="319872" cy="318001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2793027" y="913547"/>
            <a:ext cx="318918" cy="28629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3312461" y="915876"/>
            <a:ext cx="309602" cy="28161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3837489" y="918664"/>
            <a:ext cx="289099" cy="2760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411" name="Google Shape;411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414" name="Google Shape;41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417" name="Google Shape;417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420" name="Google Shape;420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423" name="Google Shape;423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9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428" name="Google Shape;428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431" name="Google Shape;431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2799080" y="1418069"/>
            <a:ext cx="306814" cy="30679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36" name="Google Shape;436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439" name="Google Shape;439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445" name="Google Shape;445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448" name="Google Shape;448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454" name="Google Shape;454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460" name="Google Shape;460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1262219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1776994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2291769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9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468" name="Google Shape;468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471" name="Google Shape;471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474" name="Google Shape;474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9"/>
          <p:cNvSpPr/>
          <p:nvPr/>
        </p:nvSpPr>
        <p:spPr>
          <a:xfrm>
            <a:off x="4350870" y="1932367"/>
            <a:ext cx="291886" cy="30773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478" name="Google Shape;478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481" name="Google Shape;481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487" name="Google Shape;487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1770007" y="2404719"/>
            <a:ext cx="305860" cy="39258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1294866" y="2404719"/>
            <a:ext cx="226598" cy="39258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9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492" name="Google Shape;492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495" name="Google Shape;495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819771" y="2438760"/>
            <a:ext cx="324530" cy="324511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9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499" name="Google Shape;499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502" name="Google Shape;502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9"/>
          <p:cNvSpPr/>
          <p:nvPr/>
        </p:nvSpPr>
        <p:spPr>
          <a:xfrm>
            <a:off x="718539" y="2976846"/>
            <a:ext cx="353413" cy="277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4888498" y="2423830"/>
            <a:ext cx="246185" cy="35436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508" name="Google Shape;508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511" name="Google Shape;511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516" name="Google Shape;516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520" name="Google Shape;520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523" name="Google Shape;523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533" name="Google Shape;533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536" name="Google Shape;536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832540" y="2936753"/>
            <a:ext cx="358090" cy="35807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39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543" name="Google Shape;543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546" name="Google Shape;546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9"/>
          <p:cNvSpPr/>
          <p:nvPr/>
        </p:nvSpPr>
        <p:spPr>
          <a:xfrm>
            <a:off x="1224914" y="3527055"/>
            <a:ext cx="366490" cy="20703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9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552" name="Google Shape;552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556" name="Google Shape;556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312003" y="3475297"/>
            <a:ext cx="310518" cy="3105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2797228" y="3494885"/>
            <a:ext cx="310518" cy="27136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3825365" y="3473903"/>
            <a:ext cx="313343" cy="313324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9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563" name="Google Shape;563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9"/>
          <p:cNvSpPr/>
          <p:nvPr/>
        </p:nvSpPr>
        <p:spPr>
          <a:xfrm>
            <a:off x="4850257" y="3469245"/>
            <a:ext cx="322659" cy="32264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9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568" name="Google Shape;568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680775" y="4019912"/>
            <a:ext cx="425211" cy="250862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9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573" name="Google Shape;573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579" name="Google Shape;579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583" name="Google Shape;583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587" name="Google Shape;587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593" name="Google Shape;593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599" name="Google Shape;599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602" name="Google Shape;602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4830211" y="4045094"/>
            <a:ext cx="362748" cy="20050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20" name="Google Shape;62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24" name="Google Shape;62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8" name="Google Shape;628;p3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/>
        </p:nvSpPr>
        <p:spPr>
          <a:xfrm>
            <a:off x="22400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34" name="Google Shape;634;p40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A3B21"/>
              </a:highlight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55C21"/>
                </a:solidFill>
              </a:rPr>
              <a:t>😉</a:t>
            </a:r>
            <a:endParaRPr sz="9600">
              <a:solidFill>
                <a:srgbClr val="F55C21"/>
              </a:solidFill>
            </a:endParaRPr>
          </a:p>
        </p:txBody>
      </p:sp>
      <p:sp>
        <p:nvSpPr>
          <p:cNvPr id="636" name="Google Shape;636;p4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HELLO!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31" name="Google Shape;131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5" name="Google Shape;155;p19"/>
          <p:cNvSpPr txBox="1"/>
          <p:nvPr>
            <p:ph idx="4294967295" type="subTitle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8" name="Google Shape;158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61" name="Google Shape;161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5" name="Google Shape;185;p21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