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D77BC8-D98A-48BB-8B8F-73FEAC2FCE9C}">
  <a:tblStyle styleId="{18D77BC8-D98A-48BB-8B8F-73FEAC2FC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/>
          <p:nvPr>
            <p:ph idx="4294967295" type="title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{18D77BC8-D98A-48BB-8B8F-73FEAC2FCE9C}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6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/>
          <p:nvPr>
            <p:ph idx="4294967295" type="ctrTitle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/>
          <p:nvPr>
            <p:ph idx="4294967295" type="subTitle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82" name="Google Shape;398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1" name="Google Shape;3991;p30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4" name="Google Shape;3994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b="1" lang="en" sz="1200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32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/>
          <p:nvPr>
            <p:ph idx="1" type="body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</a:t>
            </a:r>
            <a:r>
              <a:rPr lang="en" sz="1300">
                <a:solidFill>
                  <a:srgbClr val="003B55"/>
                </a:solidFill>
              </a:rPr>
              <a:t> </a:t>
            </a:r>
            <a:r>
              <a:rPr b="1" lang="en" sz="13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b="1" lang="en" sz="13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b="1" lang="en" sz="13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b="1" lang="en" sz="13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b="1" lang="en" sz="13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b="1" sz="1300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87A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