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73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0A27FF4-B40B-4E91-8D8B-014C10BCD721}">
          <p14:sldIdLst>
            <p14:sldId id="256"/>
            <p14:sldId id="257"/>
            <p14:sldId id="260"/>
            <p14:sldId id="259"/>
            <p14:sldId id="261"/>
            <p14:sldId id="273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731BA-F02F-420C-81B0-9241E9F3E1C1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C0F689-AA5E-41B2-8619-EF2352647386}">
      <dgm:prSet phldrT="[Text]"/>
      <dgm:spPr/>
      <dgm:t>
        <a:bodyPr/>
        <a:lstStyle/>
        <a:p>
          <a:r>
            <a:rPr lang="en-US" b="0" smtClean="0">
              <a:solidFill>
                <a:srgbClr val="0070C0"/>
              </a:solidFill>
              <a:latin typeface="Consolas" panose="020B0609020204030204" pitchFamily="49" charset="0"/>
            </a:rPr>
            <a:t>Pra-proses</a:t>
          </a:r>
          <a:endParaRPr lang="en-US" b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DE00B9F9-C0B9-45FD-912F-33200FFA6442}" type="parTrans" cxnId="{FC2867AB-EF6F-43FB-973F-C4B3405331CB}">
      <dgm:prSet/>
      <dgm:spPr/>
      <dgm:t>
        <a:bodyPr/>
        <a:lstStyle/>
        <a:p>
          <a:endParaRPr lang="en-US" b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7FBD7D35-6A28-4A2A-ADA3-B493D7F6B33C}" type="sibTrans" cxnId="{FC2867AB-EF6F-43FB-973F-C4B3405331CB}">
      <dgm:prSet/>
      <dgm:spPr/>
      <dgm:t>
        <a:bodyPr/>
        <a:lstStyle/>
        <a:p>
          <a:endParaRPr lang="en-US" b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85F661EC-DC0F-4C17-9E41-5E8FD85E7115}">
      <dgm:prSet phldrT="[Text]"/>
      <dgm:spPr/>
      <dgm:t>
        <a:bodyPr/>
        <a:lstStyle/>
        <a:p>
          <a:r>
            <a:rPr lang="en-US" b="0" smtClean="0">
              <a:solidFill>
                <a:srgbClr val="0070C0"/>
              </a:solidFill>
              <a:latin typeface="Consolas" panose="020B0609020204030204" pitchFamily="49" charset="0"/>
            </a:rPr>
            <a:t>Prediksi</a:t>
          </a:r>
          <a:endParaRPr lang="en-US" b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7CAF906B-93B7-41B6-BC51-ABF829BA9445}" type="parTrans" cxnId="{359FAEED-54F8-4D5E-AC91-961BBF94D282}">
      <dgm:prSet/>
      <dgm:spPr/>
      <dgm:t>
        <a:bodyPr/>
        <a:lstStyle/>
        <a:p>
          <a:endParaRPr lang="en-US" b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FB5C260C-E013-43C2-A698-A0B12717F77F}" type="sibTrans" cxnId="{359FAEED-54F8-4D5E-AC91-961BBF94D282}">
      <dgm:prSet/>
      <dgm:spPr/>
      <dgm:t>
        <a:bodyPr/>
        <a:lstStyle/>
        <a:p>
          <a:endParaRPr lang="en-US" b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F40260A3-C508-4C60-B122-210370E8E634}" type="pres">
      <dgm:prSet presAssocID="{9E3731BA-F02F-420C-81B0-9241E9F3E1C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5F4E243-5DF2-4A2D-8F5F-0F9D0AC234E6}" type="pres">
      <dgm:prSet presAssocID="{44C0F689-AA5E-41B2-8619-EF2352647386}" presName="Accent1" presStyleCnt="0"/>
      <dgm:spPr/>
    </dgm:pt>
    <dgm:pt modelId="{DB49FE57-CBF5-4DB7-913E-1C17564898E6}" type="pres">
      <dgm:prSet presAssocID="{44C0F689-AA5E-41B2-8619-EF2352647386}" presName="Accent" presStyleLbl="node1" presStyleIdx="0" presStyleCnt="2"/>
      <dgm:spPr/>
    </dgm:pt>
    <dgm:pt modelId="{0A9BDFD2-F6DA-4D92-BB0B-BA9E82C792EC}" type="pres">
      <dgm:prSet presAssocID="{44C0F689-AA5E-41B2-8619-EF2352647386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93349-F4CA-4947-91C9-0FC4C3FE5616}" type="pres">
      <dgm:prSet presAssocID="{85F661EC-DC0F-4C17-9E41-5E8FD85E7115}" presName="Accent2" presStyleCnt="0"/>
      <dgm:spPr/>
    </dgm:pt>
    <dgm:pt modelId="{E967B469-129C-4852-B687-0260CAF30840}" type="pres">
      <dgm:prSet presAssocID="{85F661EC-DC0F-4C17-9E41-5E8FD85E7115}" presName="Accent" presStyleLbl="node1" presStyleIdx="1" presStyleCnt="2"/>
      <dgm:spPr/>
    </dgm:pt>
    <dgm:pt modelId="{08C20D24-44CB-4421-95F5-4BB3472E1474}" type="pres">
      <dgm:prSet presAssocID="{85F661EC-DC0F-4C17-9E41-5E8FD85E7115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6CC5CE-9E35-4C42-874A-9381BA7BC982}" type="presOf" srcId="{9E3731BA-F02F-420C-81B0-9241E9F3E1C1}" destId="{F40260A3-C508-4C60-B122-210370E8E634}" srcOrd="0" destOrd="0" presId="urn:microsoft.com/office/officeart/2009/layout/CircleArrowProcess"/>
    <dgm:cxn modelId="{359FAEED-54F8-4D5E-AC91-961BBF94D282}" srcId="{9E3731BA-F02F-420C-81B0-9241E9F3E1C1}" destId="{85F661EC-DC0F-4C17-9E41-5E8FD85E7115}" srcOrd="1" destOrd="0" parTransId="{7CAF906B-93B7-41B6-BC51-ABF829BA9445}" sibTransId="{FB5C260C-E013-43C2-A698-A0B12717F77F}"/>
    <dgm:cxn modelId="{2B69BBAC-2AD5-4A95-BD11-3A5A6F03E1B0}" type="presOf" srcId="{44C0F689-AA5E-41B2-8619-EF2352647386}" destId="{0A9BDFD2-F6DA-4D92-BB0B-BA9E82C792EC}" srcOrd="0" destOrd="0" presId="urn:microsoft.com/office/officeart/2009/layout/CircleArrowProcess"/>
    <dgm:cxn modelId="{FC2867AB-EF6F-43FB-973F-C4B3405331CB}" srcId="{9E3731BA-F02F-420C-81B0-9241E9F3E1C1}" destId="{44C0F689-AA5E-41B2-8619-EF2352647386}" srcOrd="0" destOrd="0" parTransId="{DE00B9F9-C0B9-45FD-912F-33200FFA6442}" sibTransId="{7FBD7D35-6A28-4A2A-ADA3-B493D7F6B33C}"/>
    <dgm:cxn modelId="{F7604838-8EB4-4028-A246-7D0BFC941E5A}" type="presOf" srcId="{85F661EC-DC0F-4C17-9E41-5E8FD85E7115}" destId="{08C20D24-44CB-4421-95F5-4BB3472E1474}" srcOrd="0" destOrd="0" presId="urn:microsoft.com/office/officeart/2009/layout/CircleArrowProcess"/>
    <dgm:cxn modelId="{42347EDF-5B98-4EE6-9990-06BA273F00AD}" type="presParOf" srcId="{F40260A3-C508-4C60-B122-210370E8E634}" destId="{D5F4E243-5DF2-4A2D-8F5F-0F9D0AC234E6}" srcOrd="0" destOrd="0" presId="urn:microsoft.com/office/officeart/2009/layout/CircleArrowProcess"/>
    <dgm:cxn modelId="{219237D4-A357-44A3-94D6-C1BF18B419F5}" type="presParOf" srcId="{D5F4E243-5DF2-4A2D-8F5F-0F9D0AC234E6}" destId="{DB49FE57-CBF5-4DB7-913E-1C17564898E6}" srcOrd="0" destOrd="0" presId="urn:microsoft.com/office/officeart/2009/layout/CircleArrowProcess"/>
    <dgm:cxn modelId="{505342BA-CF50-41F7-84E7-6D1C3323B191}" type="presParOf" srcId="{F40260A3-C508-4C60-B122-210370E8E634}" destId="{0A9BDFD2-F6DA-4D92-BB0B-BA9E82C792EC}" srcOrd="1" destOrd="0" presId="urn:microsoft.com/office/officeart/2009/layout/CircleArrowProcess"/>
    <dgm:cxn modelId="{623EC31C-90DE-4BF5-8623-0992224DF2C6}" type="presParOf" srcId="{F40260A3-C508-4C60-B122-210370E8E634}" destId="{0C693349-F4CA-4947-91C9-0FC4C3FE5616}" srcOrd="2" destOrd="0" presId="urn:microsoft.com/office/officeart/2009/layout/CircleArrowProcess"/>
    <dgm:cxn modelId="{84C44097-C3C2-4452-9D5D-5F12F68CAA48}" type="presParOf" srcId="{0C693349-F4CA-4947-91C9-0FC4C3FE5616}" destId="{E967B469-129C-4852-B687-0260CAF30840}" srcOrd="0" destOrd="0" presId="urn:microsoft.com/office/officeart/2009/layout/CircleArrowProcess"/>
    <dgm:cxn modelId="{E197F125-743D-40E7-8CAB-AC77009F6198}" type="presParOf" srcId="{F40260A3-C508-4C60-B122-210370E8E634}" destId="{08C20D24-44CB-4421-95F5-4BB3472E1474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CFCB2-A50A-419A-B99B-1BDDA1C6A2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8A076-CBC2-4274-A6DB-23E7BD9C9008}">
      <dgm:prSet phldrT="[Text]"/>
      <dgm:spPr/>
      <dgm:t>
        <a:bodyPr/>
        <a:lstStyle/>
        <a:p>
          <a:r>
            <a:rPr lang="en-US" smtClean="0">
              <a:latin typeface="Consolas" panose="020B0609020204030204" pitchFamily="49" charset="0"/>
            </a:rPr>
            <a:t>Hapus data kosong</a:t>
          </a:r>
          <a:endParaRPr lang="en-US">
            <a:latin typeface="Consolas" panose="020B0609020204030204" pitchFamily="49" charset="0"/>
          </a:endParaRPr>
        </a:p>
      </dgm:t>
    </dgm:pt>
    <dgm:pt modelId="{18291F1B-1D28-4154-8CA1-28351E481CDC}" type="parTrans" cxnId="{83627DF5-C287-46D9-99F2-D59E9E186ED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88B2AF0-2C8A-4368-9AF8-6EB610CD91CE}" type="sibTrans" cxnId="{83627DF5-C287-46D9-99F2-D59E9E186ED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A7A1F5C-EF51-4FDB-A4BC-7E918B973C76}">
      <dgm:prSet phldrT="[Text]"/>
      <dgm:spPr/>
      <dgm:t>
        <a:bodyPr/>
        <a:lstStyle/>
        <a:p>
          <a:r>
            <a:rPr lang="en-US" smtClean="0">
              <a:latin typeface="Consolas" panose="020B0609020204030204" pitchFamily="49" charset="0"/>
            </a:rPr>
            <a:t>Hilangkan redudansi</a:t>
          </a:r>
          <a:endParaRPr lang="en-US">
            <a:latin typeface="Consolas" panose="020B0609020204030204" pitchFamily="49" charset="0"/>
          </a:endParaRPr>
        </a:p>
      </dgm:t>
    </dgm:pt>
    <dgm:pt modelId="{09B8AAF6-721A-4F41-B81A-1B8A74C9197F}" type="parTrans" cxnId="{F9E21808-ACB2-4D13-A790-6C19B0C38AE0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A698B1F-E587-4024-B447-9F7E3866B7FD}" type="sibTrans" cxnId="{F9E21808-ACB2-4D13-A790-6C19B0C38AE0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35AD19D-A1A2-46CF-8CEC-A7C66A95A4D6}">
      <dgm:prSet phldrT="[Text]"/>
      <dgm:spPr/>
      <dgm:t>
        <a:bodyPr/>
        <a:lstStyle/>
        <a:p>
          <a:r>
            <a:rPr lang="en-US" smtClean="0">
              <a:latin typeface="Consolas" panose="020B0609020204030204" pitchFamily="49" charset="0"/>
            </a:rPr>
            <a:t>Hapus kolom</a:t>
          </a:r>
          <a:endParaRPr lang="en-US">
            <a:latin typeface="Consolas" panose="020B0609020204030204" pitchFamily="49" charset="0"/>
          </a:endParaRPr>
        </a:p>
      </dgm:t>
    </dgm:pt>
    <dgm:pt modelId="{CD5EAE51-9605-41CD-B308-FE39E3919786}" type="parTrans" cxnId="{F85709A2-8C35-47BE-8C66-A25C499A6FBF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B9F12B5-02B5-485A-A103-DF89A39FB6CA}" type="sibTrans" cxnId="{F85709A2-8C35-47BE-8C66-A25C499A6FBF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6CEC30C-8F5A-4B74-A1B0-04CED4F19DEE}">
      <dgm:prSet/>
      <dgm:spPr/>
      <dgm:t>
        <a:bodyPr/>
        <a:lstStyle/>
        <a:p>
          <a:r>
            <a:rPr lang="en-US" smtClean="0">
              <a:latin typeface="Consolas" panose="020B0609020204030204" pitchFamily="49" charset="0"/>
            </a:rPr>
            <a:t>Mengubah bentuk data</a:t>
          </a:r>
          <a:endParaRPr lang="en-US">
            <a:latin typeface="Consolas" panose="020B0609020204030204" pitchFamily="49" charset="0"/>
          </a:endParaRPr>
        </a:p>
      </dgm:t>
    </dgm:pt>
    <dgm:pt modelId="{8DC807E5-7AB2-43D6-A15B-B6E2CD146B35}" type="sibTrans" cxnId="{0947364B-B776-430A-9C1D-D9E12048EA48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E588133-5AC9-449C-90D6-9357E22D7434}" type="parTrans" cxnId="{0947364B-B776-430A-9C1D-D9E12048EA48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83DA016-E8BB-47DF-BF74-30063AABAD77}" type="pres">
      <dgm:prSet presAssocID="{ABCCFCB2-A50A-419A-B99B-1BDDA1C6A2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69217E-A4EC-4BB5-8AA5-EB42AACC361B}" type="pres">
      <dgm:prSet presAssocID="{1CE8A076-CBC2-4274-A6DB-23E7BD9C900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732D8-A094-473C-ADDC-6F71FBAFAF45}" type="pres">
      <dgm:prSet presAssocID="{E88B2AF0-2C8A-4368-9AF8-6EB610CD91CE}" presName="parTxOnlySpace" presStyleCnt="0"/>
      <dgm:spPr/>
    </dgm:pt>
    <dgm:pt modelId="{83915068-3E0C-4A51-86FE-8F2BD9554C3E}" type="pres">
      <dgm:prSet presAssocID="{DA7A1F5C-EF51-4FDB-A4BC-7E918B973C7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989D1-B35B-4689-955C-CC5386407269}" type="pres">
      <dgm:prSet presAssocID="{DA698B1F-E587-4024-B447-9F7E3866B7FD}" presName="parTxOnlySpace" presStyleCnt="0"/>
      <dgm:spPr/>
    </dgm:pt>
    <dgm:pt modelId="{44EA6001-AA05-4C5B-80D7-21F325A7E06F}" type="pres">
      <dgm:prSet presAssocID="{F35AD19D-A1A2-46CF-8CEC-A7C66A95A4D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DB384-0835-4E3C-AD6E-071AA024B21F}" type="pres">
      <dgm:prSet presAssocID="{DB9F12B5-02B5-485A-A103-DF89A39FB6CA}" presName="parTxOnlySpace" presStyleCnt="0"/>
      <dgm:spPr/>
    </dgm:pt>
    <dgm:pt modelId="{66F3DE02-5373-4737-AFF5-17E936426CC4}" type="pres">
      <dgm:prSet presAssocID="{36CEC30C-8F5A-4B74-A1B0-04CED4F19DE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A4AA02-62A2-4F83-BE9F-A0579073CE63}" type="presOf" srcId="{ABCCFCB2-A50A-419A-B99B-1BDDA1C6A2AD}" destId="{683DA016-E8BB-47DF-BF74-30063AABAD77}" srcOrd="0" destOrd="0" presId="urn:microsoft.com/office/officeart/2005/8/layout/chevron1"/>
    <dgm:cxn modelId="{E8207D04-BDF1-4BF3-96AF-009A236C2349}" type="presOf" srcId="{DA7A1F5C-EF51-4FDB-A4BC-7E918B973C76}" destId="{83915068-3E0C-4A51-86FE-8F2BD9554C3E}" srcOrd="0" destOrd="0" presId="urn:microsoft.com/office/officeart/2005/8/layout/chevron1"/>
    <dgm:cxn modelId="{8E0385EA-3D3A-44B8-B9F4-CFFE7AD47C1B}" type="presOf" srcId="{F35AD19D-A1A2-46CF-8CEC-A7C66A95A4D6}" destId="{44EA6001-AA05-4C5B-80D7-21F325A7E06F}" srcOrd="0" destOrd="0" presId="urn:microsoft.com/office/officeart/2005/8/layout/chevron1"/>
    <dgm:cxn modelId="{0947364B-B776-430A-9C1D-D9E12048EA48}" srcId="{ABCCFCB2-A50A-419A-B99B-1BDDA1C6A2AD}" destId="{36CEC30C-8F5A-4B74-A1B0-04CED4F19DEE}" srcOrd="3" destOrd="0" parTransId="{EE588133-5AC9-449C-90D6-9357E22D7434}" sibTransId="{8DC807E5-7AB2-43D6-A15B-B6E2CD146B35}"/>
    <dgm:cxn modelId="{F85709A2-8C35-47BE-8C66-A25C499A6FBF}" srcId="{ABCCFCB2-A50A-419A-B99B-1BDDA1C6A2AD}" destId="{F35AD19D-A1A2-46CF-8CEC-A7C66A95A4D6}" srcOrd="2" destOrd="0" parTransId="{CD5EAE51-9605-41CD-B308-FE39E3919786}" sibTransId="{DB9F12B5-02B5-485A-A103-DF89A39FB6CA}"/>
    <dgm:cxn modelId="{6F495B1E-BA15-4B0F-BC3F-4313FD761B41}" type="presOf" srcId="{1CE8A076-CBC2-4274-A6DB-23E7BD9C9008}" destId="{C869217E-A4EC-4BB5-8AA5-EB42AACC361B}" srcOrd="0" destOrd="0" presId="urn:microsoft.com/office/officeart/2005/8/layout/chevron1"/>
    <dgm:cxn modelId="{83627DF5-C287-46D9-99F2-D59E9E186ED3}" srcId="{ABCCFCB2-A50A-419A-B99B-1BDDA1C6A2AD}" destId="{1CE8A076-CBC2-4274-A6DB-23E7BD9C9008}" srcOrd="0" destOrd="0" parTransId="{18291F1B-1D28-4154-8CA1-28351E481CDC}" sibTransId="{E88B2AF0-2C8A-4368-9AF8-6EB610CD91CE}"/>
    <dgm:cxn modelId="{F9E21808-ACB2-4D13-A790-6C19B0C38AE0}" srcId="{ABCCFCB2-A50A-419A-B99B-1BDDA1C6A2AD}" destId="{DA7A1F5C-EF51-4FDB-A4BC-7E918B973C76}" srcOrd="1" destOrd="0" parTransId="{09B8AAF6-721A-4F41-B81A-1B8A74C9197F}" sibTransId="{DA698B1F-E587-4024-B447-9F7E3866B7FD}"/>
    <dgm:cxn modelId="{0ACBED79-D29A-48EA-8FF7-E93DC4E956FC}" type="presOf" srcId="{36CEC30C-8F5A-4B74-A1B0-04CED4F19DEE}" destId="{66F3DE02-5373-4737-AFF5-17E936426CC4}" srcOrd="0" destOrd="0" presId="urn:microsoft.com/office/officeart/2005/8/layout/chevron1"/>
    <dgm:cxn modelId="{45126694-0375-448D-9010-EA28D80970E2}" type="presParOf" srcId="{683DA016-E8BB-47DF-BF74-30063AABAD77}" destId="{C869217E-A4EC-4BB5-8AA5-EB42AACC361B}" srcOrd="0" destOrd="0" presId="urn:microsoft.com/office/officeart/2005/8/layout/chevron1"/>
    <dgm:cxn modelId="{80AF4D19-6EE9-4C83-80E7-2B1A2A241B14}" type="presParOf" srcId="{683DA016-E8BB-47DF-BF74-30063AABAD77}" destId="{798732D8-A094-473C-ADDC-6F71FBAFAF45}" srcOrd="1" destOrd="0" presId="urn:microsoft.com/office/officeart/2005/8/layout/chevron1"/>
    <dgm:cxn modelId="{CCBA5B7E-D50D-4E81-B7CA-6670C2F0B375}" type="presParOf" srcId="{683DA016-E8BB-47DF-BF74-30063AABAD77}" destId="{83915068-3E0C-4A51-86FE-8F2BD9554C3E}" srcOrd="2" destOrd="0" presId="urn:microsoft.com/office/officeart/2005/8/layout/chevron1"/>
    <dgm:cxn modelId="{8619FB23-F15A-4C05-A3B8-A7DBAEEE3121}" type="presParOf" srcId="{683DA016-E8BB-47DF-BF74-30063AABAD77}" destId="{294989D1-B35B-4689-955C-CC5386407269}" srcOrd="3" destOrd="0" presId="urn:microsoft.com/office/officeart/2005/8/layout/chevron1"/>
    <dgm:cxn modelId="{D1AC0CFD-9D53-4672-9054-F0492DA7807D}" type="presParOf" srcId="{683DA016-E8BB-47DF-BF74-30063AABAD77}" destId="{44EA6001-AA05-4C5B-80D7-21F325A7E06F}" srcOrd="4" destOrd="0" presId="urn:microsoft.com/office/officeart/2005/8/layout/chevron1"/>
    <dgm:cxn modelId="{D405425B-D6BE-4EA2-B823-9A2E2093E1EB}" type="presParOf" srcId="{683DA016-E8BB-47DF-BF74-30063AABAD77}" destId="{5D1DB384-0835-4E3C-AD6E-071AA024B21F}" srcOrd="5" destOrd="0" presId="urn:microsoft.com/office/officeart/2005/8/layout/chevron1"/>
    <dgm:cxn modelId="{8634FE85-1B1F-4283-ADA3-E4A7D3A3593F}" type="presParOf" srcId="{683DA016-E8BB-47DF-BF74-30063AABAD77}" destId="{66F3DE02-5373-4737-AFF5-17E936426CC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71B676-E324-4EE4-AF76-22681F048C1A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6DCA29-E667-4486-922F-58E183E26E31}">
      <dgm:prSet phldrT="[Text]" custT="1"/>
      <dgm:spPr/>
      <dgm:t>
        <a:bodyPr/>
        <a:lstStyle/>
        <a:p>
          <a:r>
            <a:rPr lang="en-US" sz="3200" smtClean="0">
              <a:latin typeface="Consolas" panose="020B0609020204030204" pitchFamily="49" charset="0"/>
            </a:rPr>
            <a:t>Pra-proses: mengubah bentuk data</a:t>
          </a:r>
          <a:endParaRPr lang="en-US" sz="3200">
            <a:latin typeface="Consolas" panose="020B0609020204030204" pitchFamily="49" charset="0"/>
          </a:endParaRPr>
        </a:p>
      </dgm:t>
    </dgm:pt>
    <dgm:pt modelId="{5703A497-04B6-4FEB-B2B3-5A00605B7613}" type="parTrans" cxnId="{93022A21-DD19-4C82-AC0D-D59315C17BD7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8EFE861-CD32-48CD-9CF2-0F878CB6FD98}" type="sibTrans" cxnId="{93022A21-DD19-4C82-AC0D-D59315C17BD7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171C2D02-38BB-483B-B63A-12474C834297}">
      <dgm:prSet phldrT="[Text]"/>
      <dgm:spPr/>
      <dgm:t>
        <a:bodyPr/>
        <a:lstStyle/>
        <a:p>
          <a:r>
            <a:rPr lang="en-US" smtClean="0">
              <a:latin typeface="Consolas" panose="020B0609020204030204" pitchFamily="49" charset="0"/>
            </a:rPr>
            <a:t>Mengubah format</a:t>
          </a:r>
          <a:endParaRPr lang="en-US">
            <a:latin typeface="Consolas" panose="020B0609020204030204" pitchFamily="49" charset="0"/>
          </a:endParaRPr>
        </a:p>
      </dgm:t>
    </dgm:pt>
    <dgm:pt modelId="{A9136432-C460-4739-A612-290755E91C44}" type="parTrans" cxnId="{A7EDA802-AE95-4528-9047-57E378925709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8452D2C-D758-47F9-B080-AFD475D19B6A}" type="sibTrans" cxnId="{A7EDA802-AE95-4528-9047-57E378925709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18090565-2ED9-414B-A1AA-03E19143E0D6}">
      <dgm:prSet phldrT="[Text]"/>
      <dgm:spPr/>
      <dgm:t>
        <a:bodyPr/>
        <a:lstStyle/>
        <a:p>
          <a:r>
            <a:rPr lang="en-US" smtClean="0">
              <a:latin typeface="Consolas" panose="020B0609020204030204" pitchFamily="49" charset="0"/>
            </a:rPr>
            <a:t>Data kate-gorikal</a:t>
          </a:r>
          <a:endParaRPr lang="en-US">
            <a:latin typeface="Consolas" panose="020B0609020204030204" pitchFamily="49" charset="0"/>
          </a:endParaRPr>
        </a:p>
      </dgm:t>
    </dgm:pt>
    <dgm:pt modelId="{1186805E-16B9-4574-84C8-559D9BC79C41}" type="parTrans" cxnId="{366F2656-93B8-4056-AC38-25016CB2FBC8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D37CDFA-D781-41AC-B009-53391F880668}" type="sibTrans" cxnId="{366F2656-93B8-4056-AC38-25016CB2FBC8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14986CBE-9767-402A-895C-D81C164CA481}">
      <dgm:prSet phldrT="[Text]"/>
      <dgm:spPr/>
      <dgm:t>
        <a:bodyPr/>
        <a:lstStyle/>
        <a:p>
          <a:r>
            <a:rPr lang="en-US" smtClean="0">
              <a:latin typeface="Consolas" panose="020B0609020204030204" pitchFamily="49" charset="0"/>
            </a:rPr>
            <a:t>Menambah</a:t>
          </a:r>
          <a:r>
            <a:rPr lang="en-US" baseline="0" smtClean="0">
              <a:latin typeface="Consolas" panose="020B0609020204030204" pitchFamily="49" charset="0"/>
            </a:rPr>
            <a:t> kolom</a:t>
          </a:r>
          <a:endParaRPr lang="en-US">
            <a:latin typeface="Consolas" panose="020B0609020204030204" pitchFamily="49" charset="0"/>
          </a:endParaRPr>
        </a:p>
      </dgm:t>
    </dgm:pt>
    <dgm:pt modelId="{CD09EFE9-71D0-4B00-8734-1DDDCF950075}" type="parTrans" cxnId="{AC54ABD7-E29D-415D-A069-937A2CAF9C9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8F984C72-4FD1-4281-AACB-DC3B53227E01}" type="sibTrans" cxnId="{AC54ABD7-E29D-415D-A069-937A2CAF9C9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2C2FE33-A70F-4E46-A9A4-1662DA7E18EC}" type="pres">
      <dgm:prSet presAssocID="{AF71B676-E324-4EE4-AF76-22681F048C1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FCE438-3907-4800-A6E9-85FACBBB0049}" type="pres">
      <dgm:prSet presAssocID="{A06DCA29-E667-4486-922F-58E183E26E31}" presName="centerShape" presStyleLbl="node0" presStyleIdx="0" presStyleCnt="1" custScaleX="200553" custScaleY="205821"/>
      <dgm:spPr/>
      <dgm:t>
        <a:bodyPr/>
        <a:lstStyle/>
        <a:p>
          <a:endParaRPr lang="en-US"/>
        </a:p>
      </dgm:t>
    </dgm:pt>
    <dgm:pt modelId="{5E0EC332-3787-4AA6-8D60-AFFD394567BE}" type="pres">
      <dgm:prSet presAssocID="{A9136432-C460-4739-A612-290755E91C44}" presName="Name9" presStyleLbl="parChTrans1D2" presStyleIdx="0" presStyleCnt="3"/>
      <dgm:spPr/>
      <dgm:t>
        <a:bodyPr/>
        <a:lstStyle/>
        <a:p>
          <a:endParaRPr lang="en-US"/>
        </a:p>
      </dgm:t>
    </dgm:pt>
    <dgm:pt modelId="{44356A91-B15B-431E-AD1A-C7C0D758FF47}" type="pres">
      <dgm:prSet presAssocID="{A9136432-C460-4739-A612-290755E91C4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6C549B0-DA0B-4FBC-A381-7587DCE468AB}" type="pres">
      <dgm:prSet presAssocID="{171C2D02-38BB-483B-B63A-12474C83429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4DB9D-6CD8-4AE1-AE7A-08656BFA0021}" type="pres">
      <dgm:prSet presAssocID="{1186805E-16B9-4574-84C8-559D9BC79C41}" presName="Name9" presStyleLbl="parChTrans1D2" presStyleIdx="1" presStyleCnt="3"/>
      <dgm:spPr/>
      <dgm:t>
        <a:bodyPr/>
        <a:lstStyle/>
        <a:p>
          <a:endParaRPr lang="en-US"/>
        </a:p>
      </dgm:t>
    </dgm:pt>
    <dgm:pt modelId="{9CAEB389-431F-40EA-B163-014365457EA8}" type="pres">
      <dgm:prSet presAssocID="{1186805E-16B9-4574-84C8-559D9BC79C41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859CE7D-5EFA-4E57-AC6C-61BCEAAE2F4D}" type="pres">
      <dgm:prSet presAssocID="{18090565-2ED9-414B-A1AA-03E19143E0D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C238C-DF92-4B3E-BCF9-204E5CB0619C}" type="pres">
      <dgm:prSet presAssocID="{CD09EFE9-71D0-4B00-8734-1DDDCF950075}" presName="Name9" presStyleLbl="parChTrans1D2" presStyleIdx="2" presStyleCnt="3"/>
      <dgm:spPr/>
      <dgm:t>
        <a:bodyPr/>
        <a:lstStyle/>
        <a:p>
          <a:endParaRPr lang="en-US"/>
        </a:p>
      </dgm:t>
    </dgm:pt>
    <dgm:pt modelId="{79F56F41-575F-4EE0-A9E6-821DB90D1FCB}" type="pres">
      <dgm:prSet presAssocID="{CD09EFE9-71D0-4B00-8734-1DDDCF950075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BF8C9D5-9771-43F1-8135-5A0D23498173}" type="pres">
      <dgm:prSet presAssocID="{14986CBE-9767-402A-895C-D81C164CA481}" presName="node" presStyleLbl="node1" presStyleIdx="2" presStyleCnt="3" custRadScaleRad="100298" custRadScaleInc="-4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921158-D9CB-4BCE-A9B0-1F85803902A3}" type="presOf" srcId="{CD09EFE9-71D0-4B00-8734-1DDDCF950075}" destId="{79F56F41-575F-4EE0-A9E6-821DB90D1FCB}" srcOrd="1" destOrd="0" presId="urn:microsoft.com/office/officeart/2005/8/layout/radial1"/>
    <dgm:cxn modelId="{90FEA787-A4DC-42F4-8BEA-65EB7A4FD8F1}" type="presOf" srcId="{1186805E-16B9-4574-84C8-559D9BC79C41}" destId="{9CAEB389-431F-40EA-B163-014365457EA8}" srcOrd="1" destOrd="0" presId="urn:microsoft.com/office/officeart/2005/8/layout/radial1"/>
    <dgm:cxn modelId="{A7EDA802-AE95-4528-9047-57E378925709}" srcId="{A06DCA29-E667-4486-922F-58E183E26E31}" destId="{171C2D02-38BB-483B-B63A-12474C834297}" srcOrd="0" destOrd="0" parTransId="{A9136432-C460-4739-A612-290755E91C44}" sibTransId="{B8452D2C-D758-47F9-B080-AFD475D19B6A}"/>
    <dgm:cxn modelId="{31E6381B-F79D-494B-B631-D16D62FEFA61}" type="presOf" srcId="{CD09EFE9-71D0-4B00-8734-1DDDCF950075}" destId="{088C238C-DF92-4B3E-BCF9-204E5CB0619C}" srcOrd="0" destOrd="0" presId="urn:microsoft.com/office/officeart/2005/8/layout/radial1"/>
    <dgm:cxn modelId="{F33C0431-8FE4-4EE0-901D-14C288FFE2C5}" type="presOf" srcId="{A9136432-C460-4739-A612-290755E91C44}" destId="{44356A91-B15B-431E-AD1A-C7C0D758FF47}" srcOrd="1" destOrd="0" presId="urn:microsoft.com/office/officeart/2005/8/layout/radial1"/>
    <dgm:cxn modelId="{44C4F3B4-8EA4-4054-8B56-03EC47E9C3C9}" type="presOf" srcId="{14986CBE-9767-402A-895C-D81C164CA481}" destId="{3BF8C9D5-9771-43F1-8135-5A0D23498173}" srcOrd="0" destOrd="0" presId="urn:microsoft.com/office/officeart/2005/8/layout/radial1"/>
    <dgm:cxn modelId="{366F2656-93B8-4056-AC38-25016CB2FBC8}" srcId="{A06DCA29-E667-4486-922F-58E183E26E31}" destId="{18090565-2ED9-414B-A1AA-03E19143E0D6}" srcOrd="1" destOrd="0" parTransId="{1186805E-16B9-4574-84C8-559D9BC79C41}" sibTransId="{CD37CDFA-D781-41AC-B009-53391F880668}"/>
    <dgm:cxn modelId="{3FACB0C0-2FF2-48B8-9E3F-B8F0A579E14D}" type="presOf" srcId="{A06DCA29-E667-4486-922F-58E183E26E31}" destId="{F5FCE438-3907-4800-A6E9-85FACBBB0049}" srcOrd="0" destOrd="0" presId="urn:microsoft.com/office/officeart/2005/8/layout/radial1"/>
    <dgm:cxn modelId="{7C740484-0475-463B-8EA0-5C458174148D}" type="presOf" srcId="{171C2D02-38BB-483B-B63A-12474C834297}" destId="{56C549B0-DA0B-4FBC-A381-7587DCE468AB}" srcOrd="0" destOrd="0" presId="urn:microsoft.com/office/officeart/2005/8/layout/radial1"/>
    <dgm:cxn modelId="{93022A21-DD19-4C82-AC0D-D59315C17BD7}" srcId="{AF71B676-E324-4EE4-AF76-22681F048C1A}" destId="{A06DCA29-E667-4486-922F-58E183E26E31}" srcOrd="0" destOrd="0" parTransId="{5703A497-04B6-4FEB-B2B3-5A00605B7613}" sibTransId="{D8EFE861-CD32-48CD-9CF2-0F878CB6FD98}"/>
    <dgm:cxn modelId="{C7F848D8-D91E-4FA0-8D19-89B1E929C5F7}" type="presOf" srcId="{18090565-2ED9-414B-A1AA-03E19143E0D6}" destId="{8859CE7D-5EFA-4E57-AC6C-61BCEAAE2F4D}" srcOrd="0" destOrd="0" presId="urn:microsoft.com/office/officeart/2005/8/layout/radial1"/>
    <dgm:cxn modelId="{AA5443CD-0E31-4349-9684-32C99A2239C5}" type="presOf" srcId="{AF71B676-E324-4EE4-AF76-22681F048C1A}" destId="{F2C2FE33-A70F-4E46-A9A4-1662DA7E18EC}" srcOrd="0" destOrd="0" presId="urn:microsoft.com/office/officeart/2005/8/layout/radial1"/>
    <dgm:cxn modelId="{AC54ABD7-E29D-415D-A069-937A2CAF9C92}" srcId="{A06DCA29-E667-4486-922F-58E183E26E31}" destId="{14986CBE-9767-402A-895C-D81C164CA481}" srcOrd="2" destOrd="0" parTransId="{CD09EFE9-71D0-4B00-8734-1DDDCF950075}" sibTransId="{8F984C72-4FD1-4281-AACB-DC3B53227E01}"/>
    <dgm:cxn modelId="{20B318E5-4FF9-43DD-91AB-0EEAE0654D88}" type="presOf" srcId="{A9136432-C460-4739-A612-290755E91C44}" destId="{5E0EC332-3787-4AA6-8D60-AFFD394567BE}" srcOrd="0" destOrd="0" presId="urn:microsoft.com/office/officeart/2005/8/layout/radial1"/>
    <dgm:cxn modelId="{58251276-76AA-46DC-A5EE-6B557C673892}" type="presOf" srcId="{1186805E-16B9-4574-84C8-559D9BC79C41}" destId="{CE54DB9D-6CD8-4AE1-AE7A-08656BFA0021}" srcOrd="0" destOrd="0" presId="urn:microsoft.com/office/officeart/2005/8/layout/radial1"/>
    <dgm:cxn modelId="{CF304B39-599B-4681-A67D-8554D5294495}" type="presParOf" srcId="{F2C2FE33-A70F-4E46-A9A4-1662DA7E18EC}" destId="{F5FCE438-3907-4800-A6E9-85FACBBB0049}" srcOrd="0" destOrd="0" presId="urn:microsoft.com/office/officeart/2005/8/layout/radial1"/>
    <dgm:cxn modelId="{E8432967-B379-43E7-A934-AFEE03E3BEF9}" type="presParOf" srcId="{F2C2FE33-A70F-4E46-A9A4-1662DA7E18EC}" destId="{5E0EC332-3787-4AA6-8D60-AFFD394567BE}" srcOrd="1" destOrd="0" presId="urn:microsoft.com/office/officeart/2005/8/layout/radial1"/>
    <dgm:cxn modelId="{94493F3D-303D-46E8-9077-9202BADA9EE2}" type="presParOf" srcId="{5E0EC332-3787-4AA6-8D60-AFFD394567BE}" destId="{44356A91-B15B-431E-AD1A-C7C0D758FF47}" srcOrd="0" destOrd="0" presId="urn:microsoft.com/office/officeart/2005/8/layout/radial1"/>
    <dgm:cxn modelId="{4D1E613D-05CC-432D-807E-2B2F9C5CD96B}" type="presParOf" srcId="{F2C2FE33-A70F-4E46-A9A4-1662DA7E18EC}" destId="{56C549B0-DA0B-4FBC-A381-7587DCE468AB}" srcOrd="2" destOrd="0" presId="urn:microsoft.com/office/officeart/2005/8/layout/radial1"/>
    <dgm:cxn modelId="{0893CD04-545B-44FB-AD4C-56C7B8383BEC}" type="presParOf" srcId="{F2C2FE33-A70F-4E46-A9A4-1662DA7E18EC}" destId="{CE54DB9D-6CD8-4AE1-AE7A-08656BFA0021}" srcOrd="3" destOrd="0" presId="urn:microsoft.com/office/officeart/2005/8/layout/radial1"/>
    <dgm:cxn modelId="{74A4DDF2-AE1E-45B4-A11B-DAD1B066E125}" type="presParOf" srcId="{CE54DB9D-6CD8-4AE1-AE7A-08656BFA0021}" destId="{9CAEB389-431F-40EA-B163-014365457EA8}" srcOrd="0" destOrd="0" presId="urn:microsoft.com/office/officeart/2005/8/layout/radial1"/>
    <dgm:cxn modelId="{229248EA-FBE2-4BE3-955F-1DFFEFD6EB46}" type="presParOf" srcId="{F2C2FE33-A70F-4E46-A9A4-1662DA7E18EC}" destId="{8859CE7D-5EFA-4E57-AC6C-61BCEAAE2F4D}" srcOrd="4" destOrd="0" presId="urn:microsoft.com/office/officeart/2005/8/layout/radial1"/>
    <dgm:cxn modelId="{41F20D06-98F2-452D-B549-B8414B6F2BEB}" type="presParOf" srcId="{F2C2FE33-A70F-4E46-A9A4-1662DA7E18EC}" destId="{088C238C-DF92-4B3E-BCF9-204E5CB0619C}" srcOrd="5" destOrd="0" presId="urn:microsoft.com/office/officeart/2005/8/layout/radial1"/>
    <dgm:cxn modelId="{CEF107E4-B3F4-4A74-8B9C-0FBBA0315762}" type="presParOf" srcId="{088C238C-DF92-4B3E-BCF9-204E5CB0619C}" destId="{79F56F41-575F-4EE0-A9E6-821DB90D1FCB}" srcOrd="0" destOrd="0" presId="urn:microsoft.com/office/officeart/2005/8/layout/radial1"/>
    <dgm:cxn modelId="{93074267-ABCA-4F32-AD12-9C1B7E0A28F1}" type="presParOf" srcId="{F2C2FE33-A70F-4E46-A9A4-1662DA7E18EC}" destId="{3BF8C9D5-9771-43F1-8135-5A0D23498173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32E9F8-5C35-4776-B2A3-A3697B12496F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213295-C145-4CA1-9989-2627740229AD}">
      <dgm:prSet phldrT="[Text]"/>
      <dgm:spPr/>
      <dgm:t>
        <a:bodyPr/>
        <a:lstStyle/>
        <a:p>
          <a:r>
            <a:rPr lang="en-US" b="1" i="1" dirty="0" err="1" smtClean="0">
              <a:latin typeface="Consolas" panose="020B0609020204030204" pitchFamily="49" charset="0"/>
            </a:rPr>
            <a:t>Modelling</a:t>
          </a:r>
          <a:endParaRPr lang="en-US" b="1" i="1" dirty="0">
            <a:latin typeface="Consolas" panose="020B0609020204030204" pitchFamily="49" charset="0"/>
          </a:endParaRPr>
        </a:p>
      </dgm:t>
    </dgm:pt>
    <dgm:pt modelId="{A2A34236-A8ED-474A-A654-A3D2F3423350}" type="parTrans" cxnId="{1B860C1C-3EA8-417B-A895-711F6A6DF01C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1F3BAD01-FC74-4767-BCF9-D1DCED1C2F98}" type="sibTrans" cxnId="{1B860C1C-3EA8-417B-A895-711F6A6DF01C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87166FDD-D7C7-40A0-A388-D18D9840CC22}">
      <dgm:prSet phldrT="[Text]"/>
      <dgm:spPr/>
      <dgm:t>
        <a:bodyPr/>
        <a:lstStyle/>
        <a:p>
          <a:r>
            <a:rPr lang="en-US" b="1" dirty="0" err="1" smtClean="0">
              <a:latin typeface="Consolas" panose="020B0609020204030204" pitchFamily="49" charset="0"/>
            </a:rPr>
            <a:t>Memilih</a:t>
          </a:r>
          <a:r>
            <a:rPr lang="en-US" b="1" dirty="0" smtClean="0">
              <a:latin typeface="Consolas" panose="020B0609020204030204" pitchFamily="49" charset="0"/>
            </a:rPr>
            <a:t> </a:t>
          </a:r>
          <a:r>
            <a:rPr lang="en-US" b="1" i="1" dirty="0" smtClean="0">
              <a:latin typeface="Consolas" panose="020B0609020204030204" pitchFamily="49" charset="0"/>
            </a:rPr>
            <a:t>metrics</a:t>
          </a:r>
          <a:endParaRPr lang="en-US" b="1" i="1" dirty="0">
            <a:latin typeface="Consolas" panose="020B0609020204030204" pitchFamily="49" charset="0"/>
          </a:endParaRPr>
        </a:p>
      </dgm:t>
    </dgm:pt>
    <dgm:pt modelId="{C689456B-1199-4BD6-9E29-7117D277BC06}" type="parTrans" cxnId="{00AE3F36-3EA0-4CAB-B668-DCEC44462BA6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4F80E0BA-6CC6-4B71-AD67-F01847B0217F}" type="sibTrans" cxnId="{00AE3F36-3EA0-4CAB-B668-DCEC44462BA6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89BD530B-C3D1-49F8-84D3-5C46F8236B3D}">
      <dgm:prSet phldrT="[Text]"/>
      <dgm:spPr/>
      <dgm:t>
        <a:bodyPr/>
        <a:lstStyle/>
        <a:p>
          <a:r>
            <a:rPr lang="en-US" b="1" smtClean="0">
              <a:latin typeface="Consolas" panose="020B0609020204030204" pitchFamily="49" charset="0"/>
            </a:rPr>
            <a:t>Standar</a:t>
          </a:r>
        </a:p>
        <a:p>
          <a:r>
            <a:rPr lang="en-US" b="1" smtClean="0">
              <a:latin typeface="Consolas" panose="020B0609020204030204" pitchFamily="49" charset="0"/>
            </a:rPr>
            <a:t>-disasi</a:t>
          </a:r>
          <a:endParaRPr lang="en-US" b="1" dirty="0">
            <a:latin typeface="Consolas" panose="020B0609020204030204" pitchFamily="49" charset="0"/>
          </a:endParaRPr>
        </a:p>
      </dgm:t>
    </dgm:pt>
    <dgm:pt modelId="{7EFF1483-611E-40C4-87D8-CBFF675C699D}" type="parTrans" cxnId="{2F42B6A4-831A-431D-92A9-4A6D44B0AD1C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1EAAE4DA-E603-480F-B8CF-3A8DAB97B1A1}" type="sibTrans" cxnId="{2F42B6A4-831A-431D-92A9-4A6D44B0AD1C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421D366F-1A75-4469-AE54-C76DA230BCA3}">
      <dgm:prSet phldrT="[Text]"/>
      <dgm:spPr/>
      <dgm:t>
        <a:bodyPr/>
        <a:lstStyle/>
        <a:p>
          <a:r>
            <a:rPr lang="en-US" b="1" i="1" dirty="0" smtClean="0">
              <a:latin typeface="Consolas" panose="020B0609020204030204" pitchFamily="49" charset="0"/>
            </a:rPr>
            <a:t>Cross-validation</a:t>
          </a:r>
          <a:endParaRPr lang="en-US" b="1" i="1" dirty="0">
            <a:latin typeface="Consolas" panose="020B0609020204030204" pitchFamily="49" charset="0"/>
          </a:endParaRPr>
        </a:p>
      </dgm:t>
    </dgm:pt>
    <dgm:pt modelId="{FA26E140-1811-4DD9-99B5-DB29D50C932E}" type="parTrans" cxnId="{5F5A15BB-A4D0-4CC1-B12B-9B7AE1DB2AB1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C4AEE7B2-D297-4C06-B097-8A9DD66E622A}" type="sibTrans" cxnId="{5F5A15BB-A4D0-4CC1-B12B-9B7AE1DB2AB1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744E4C61-CD4D-4F01-ABF1-3223CC9D230E}">
      <dgm:prSet/>
      <dgm:spPr/>
      <dgm:t>
        <a:bodyPr/>
        <a:lstStyle/>
        <a:p>
          <a:r>
            <a:rPr lang="en-US" b="1" smtClean="0">
              <a:latin typeface="Consolas" panose="020B0609020204030204" pitchFamily="49" charset="0"/>
            </a:rPr>
            <a:t>Mencoba model</a:t>
          </a:r>
          <a:endParaRPr lang="en-US" b="1">
            <a:latin typeface="Consolas" panose="020B0609020204030204" pitchFamily="49" charset="0"/>
          </a:endParaRPr>
        </a:p>
      </dgm:t>
    </dgm:pt>
    <dgm:pt modelId="{55490115-CA16-42AA-81F9-F22C19EC2B25}" type="parTrans" cxnId="{E8F84C4E-4B74-459B-93AD-DF6278966F1B}">
      <dgm:prSet/>
      <dgm:spPr/>
      <dgm:t>
        <a:bodyPr/>
        <a:lstStyle/>
        <a:p>
          <a:endParaRPr lang="en-US"/>
        </a:p>
      </dgm:t>
    </dgm:pt>
    <dgm:pt modelId="{833715CD-CE17-4A3E-8F61-7C50B3213ED0}" type="sibTrans" cxnId="{E8F84C4E-4B74-459B-93AD-DF6278966F1B}">
      <dgm:prSet/>
      <dgm:spPr/>
      <dgm:t>
        <a:bodyPr/>
        <a:lstStyle/>
        <a:p>
          <a:endParaRPr lang="en-US"/>
        </a:p>
      </dgm:t>
    </dgm:pt>
    <dgm:pt modelId="{A23EA8EF-B29A-42DC-9832-27D36A3594C5}" type="pres">
      <dgm:prSet presAssocID="{2C32E9F8-5C35-4776-B2A3-A3697B12496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54FE65-2990-4F40-9F00-9E6C8CB51C48}" type="pres">
      <dgm:prSet presAssocID="{B4213295-C145-4CA1-9989-2627740229AD}" presName="centerShape" presStyleLbl="node0" presStyleIdx="0" presStyleCnt="1"/>
      <dgm:spPr/>
      <dgm:t>
        <a:bodyPr/>
        <a:lstStyle/>
        <a:p>
          <a:endParaRPr lang="en-US"/>
        </a:p>
      </dgm:t>
    </dgm:pt>
    <dgm:pt modelId="{013CD04B-E7AE-4258-B306-FAAC28DF1F59}" type="pres">
      <dgm:prSet presAssocID="{C689456B-1199-4BD6-9E29-7117D277BC06}" presName="Name9" presStyleLbl="parChTrans1D2" presStyleIdx="0" presStyleCnt="4"/>
      <dgm:spPr/>
      <dgm:t>
        <a:bodyPr/>
        <a:lstStyle/>
        <a:p>
          <a:endParaRPr lang="en-US"/>
        </a:p>
      </dgm:t>
    </dgm:pt>
    <dgm:pt modelId="{9E0D3E3E-B04B-4963-8124-76A042040981}" type="pres">
      <dgm:prSet presAssocID="{C689456B-1199-4BD6-9E29-7117D277BC0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1CE5C8AE-6947-44D0-B1B9-C86AB99897DA}" type="pres">
      <dgm:prSet presAssocID="{87166FDD-D7C7-40A0-A388-D18D9840CC2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BCAA5-B9D1-4800-BEAE-8B050BDD545B}" type="pres">
      <dgm:prSet presAssocID="{7EFF1483-611E-40C4-87D8-CBFF675C699D}" presName="Name9" presStyleLbl="parChTrans1D2" presStyleIdx="1" presStyleCnt="4"/>
      <dgm:spPr/>
      <dgm:t>
        <a:bodyPr/>
        <a:lstStyle/>
        <a:p>
          <a:endParaRPr lang="en-US"/>
        </a:p>
      </dgm:t>
    </dgm:pt>
    <dgm:pt modelId="{3BA711A0-26A9-4673-8E56-B53AA0204022}" type="pres">
      <dgm:prSet presAssocID="{7EFF1483-611E-40C4-87D8-CBFF675C699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A997EE91-3654-494B-858B-5AE0FE20A451}" type="pres">
      <dgm:prSet presAssocID="{89BD530B-C3D1-49F8-84D3-5C46F8236B3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AEEDA-3336-4E76-BD8C-0AF4E7746F72}" type="pres">
      <dgm:prSet presAssocID="{FA26E140-1811-4DD9-99B5-DB29D50C932E}" presName="Name9" presStyleLbl="parChTrans1D2" presStyleIdx="2" presStyleCnt="4"/>
      <dgm:spPr/>
      <dgm:t>
        <a:bodyPr/>
        <a:lstStyle/>
        <a:p>
          <a:endParaRPr lang="en-US"/>
        </a:p>
      </dgm:t>
    </dgm:pt>
    <dgm:pt modelId="{A103AE22-ED23-45F8-89B0-65F82E6F73EC}" type="pres">
      <dgm:prSet presAssocID="{FA26E140-1811-4DD9-99B5-DB29D50C932E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F2CAC4A-11D0-449C-8453-EED6E0E2FC51}" type="pres">
      <dgm:prSet presAssocID="{421D366F-1A75-4469-AE54-C76DA230BCA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AA7D7-CBFB-4DB2-A5F0-260D9E04AE17}" type="pres">
      <dgm:prSet presAssocID="{55490115-CA16-42AA-81F9-F22C19EC2B25}" presName="Name9" presStyleLbl="parChTrans1D2" presStyleIdx="3" presStyleCnt="4"/>
      <dgm:spPr/>
      <dgm:t>
        <a:bodyPr/>
        <a:lstStyle/>
        <a:p>
          <a:endParaRPr lang="en-US"/>
        </a:p>
      </dgm:t>
    </dgm:pt>
    <dgm:pt modelId="{81C74F0E-37F1-4090-929F-F43A2352A3A3}" type="pres">
      <dgm:prSet presAssocID="{55490115-CA16-42AA-81F9-F22C19EC2B2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7C25B743-3F19-4C38-9E4B-79A78230BCD9}" type="pres">
      <dgm:prSet presAssocID="{744E4C61-CD4D-4F01-ABF1-3223CC9D230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5A15BB-A4D0-4CC1-B12B-9B7AE1DB2AB1}" srcId="{B4213295-C145-4CA1-9989-2627740229AD}" destId="{421D366F-1A75-4469-AE54-C76DA230BCA3}" srcOrd="2" destOrd="0" parTransId="{FA26E140-1811-4DD9-99B5-DB29D50C932E}" sibTransId="{C4AEE7B2-D297-4C06-B097-8A9DD66E622A}"/>
    <dgm:cxn modelId="{626DD761-35FD-4FAC-934D-89225DF3E208}" type="presOf" srcId="{7EFF1483-611E-40C4-87D8-CBFF675C699D}" destId="{60EBCAA5-B9D1-4800-BEAE-8B050BDD545B}" srcOrd="0" destOrd="0" presId="urn:microsoft.com/office/officeart/2005/8/layout/radial1"/>
    <dgm:cxn modelId="{E8F84C4E-4B74-459B-93AD-DF6278966F1B}" srcId="{B4213295-C145-4CA1-9989-2627740229AD}" destId="{744E4C61-CD4D-4F01-ABF1-3223CC9D230E}" srcOrd="3" destOrd="0" parTransId="{55490115-CA16-42AA-81F9-F22C19EC2B25}" sibTransId="{833715CD-CE17-4A3E-8F61-7C50B3213ED0}"/>
    <dgm:cxn modelId="{71768EFE-88A5-4F3A-8A10-DD805425102D}" type="presOf" srcId="{B4213295-C145-4CA1-9989-2627740229AD}" destId="{9754FE65-2990-4F40-9F00-9E6C8CB51C48}" srcOrd="0" destOrd="0" presId="urn:microsoft.com/office/officeart/2005/8/layout/radial1"/>
    <dgm:cxn modelId="{5C6C5334-6759-4E10-BBE9-56CD5BB4BE0D}" type="presOf" srcId="{C689456B-1199-4BD6-9E29-7117D277BC06}" destId="{013CD04B-E7AE-4258-B306-FAAC28DF1F59}" srcOrd="0" destOrd="0" presId="urn:microsoft.com/office/officeart/2005/8/layout/radial1"/>
    <dgm:cxn modelId="{99A22971-EDFE-433E-8715-3323DD0FEA6F}" type="presOf" srcId="{C689456B-1199-4BD6-9E29-7117D277BC06}" destId="{9E0D3E3E-B04B-4963-8124-76A042040981}" srcOrd="1" destOrd="0" presId="urn:microsoft.com/office/officeart/2005/8/layout/radial1"/>
    <dgm:cxn modelId="{D5D26CEB-1111-4ABE-BB44-E0961DA824B1}" type="presOf" srcId="{89BD530B-C3D1-49F8-84D3-5C46F8236B3D}" destId="{A997EE91-3654-494B-858B-5AE0FE20A451}" srcOrd="0" destOrd="0" presId="urn:microsoft.com/office/officeart/2005/8/layout/radial1"/>
    <dgm:cxn modelId="{4AD67CD9-F6B8-4E8B-B8DF-90BBAFC9EBB4}" type="presOf" srcId="{FA26E140-1811-4DD9-99B5-DB29D50C932E}" destId="{84BAEEDA-3336-4E76-BD8C-0AF4E7746F72}" srcOrd="0" destOrd="0" presId="urn:microsoft.com/office/officeart/2005/8/layout/radial1"/>
    <dgm:cxn modelId="{21551720-B848-44B1-BAFC-0FACCF084726}" type="presOf" srcId="{7EFF1483-611E-40C4-87D8-CBFF675C699D}" destId="{3BA711A0-26A9-4673-8E56-B53AA0204022}" srcOrd="1" destOrd="0" presId="urn:microsoft.com/office/officeart/2005/8/layout/radial1"/>
    <dgm:cxn modelId="{1E205E12-2CD5-4C7A-B41C-09FC69A5ECBD}" type="presOf" srcId="{55490115-CA16-42AA-81F9-F22C19EC2B25}" destId="{81C74F0E-37F1-4090-929F-F43A2352A3A3}" srcOrd="1" destOrd="0" presId="urn:microsoft.com/office/officeart/2005/8/layout/radial1"/>
    <dgm:cxn modelId="{00AE3F36-3EA0-4CAB-B668-DCEC44462BA6}" srcId="{B4213295-C145-4CA1-9989-2627740229AD}" destId="{87166FDD-D7C7-40A0-A388-D18D9840CC22}" srcOrd="0" destOrd="0" parTransId="{C689456B-1199-4BD6-9E29-7117D277BC06}" sibTransId="{4F80E0BA-6CC6-4B71-AD67-F01847B0217F}"/>
    <dgm:cxn modelId="{1B860C1C-3EA8-417B-A895-711F6A6DF01C}" srcId="{2C32E9F8-5C35-4776-B2A3-A3697B12496F}" destId="{B4213295-C145-4CA1-9989-2627740229AD}" srcOrd="0" destOrd="0" parTransId="{A2A34236-A8ED-474A-A654-A3D2F3423350}" sibTransId="{1F3BAD01-FC74-4767-BCF9-D1DCED1C2F98}"/>
    <dgm:cxn modelId="{A6798E22-524E-4B34-A6A4-C9A0A0E4ED02}" type="presOf" srcId="{2C32E9F8-5C35-4776-B2A3-A3697B12496F}" destId="{A23EA8EF-B29A-42DC-9832-27D36A3594C5}" srcOrd="0" destOrd="0" presId="urn:microsoft.com/office/officeart/2005/8/layout/radial1"/>
    <dgm:cxn modelId="{BF0CDF3D-4F2B-47C9-8CA1-CEE8D5B30FD4}" type="presOf" srcId="{87166FDD-D7C7-40A0-A388-D18D9840CC22}" destId="{1CE5C8AE-6947-44D0-B1B9-C86AB99897DA}" srcOrd="0" destOrd="0" presId="urn:microsoft.com/office/officeart/2005/8/layout/radial1"/>
    <dgm:cxn modelId="{2F42B6A4-831A-431D-92A9-4A6D44B0AD1C}" srcId="{B4213295-C145-4CA1-9989-2627740229AD}" destId="{89BD530B-C3D1-49F8-84D3-5C46F8236B3D}" srcOrd="1" destOrd="0" parTransId="{7EFF1483-611E-40C4-87D8-CBFF675C699D}" sibTransId="{1EAAE4DA-E603-480F-B8CF-3A8DAB97B1A1}"/>
    <dgm:cxn modelId="{D2449B4C-FF29-430A-B89F-4DA6242E680C}" type="presOf" srcId="{744E4C61-CD4D-4F01-ABF1-3223CC9D230E}" destId="{7C25B743-3F19-4C38-9E4B-79A78230BCD9}" srcOrd="0" destOrd="0" presId="urn:microsoft.com/office/officeart/2005/8/layout/radial1"/>
    <dgm:cxn modelId="{E874E377-5FAE-4CB3-BF1C-73375C83710E}" type="presOf" srcId="{FA26E140-1811-4DD9-99B5-DB29D50C932E}" destId="{A103AE22-ED23-45F8-89B0-65F82E6F73EC}" srcOrd="1" destOrd="0" presId="urn:microsoft.com/office/officeart/2005/8/layout/radial1"/>
    <dgm:cxn modelId="{005C3348-9D0D-49C9-B274-5AA4487581D0}" type="presOf" srcId="{421D366F-1A75-4469-AE54-C76DA230BCA3}" destId="{6F2CAC4A-11D0-449C-8453-EED6E0E2FC51}" srcOrd="0" destOrd="0" presId="urn:microsoft.com/office/officeart/2005/8/layout/radial1"/>
    <dgm:cxn modelId="{B2317759-E2F1-4533-A0A1-852B1F48140F}" type="presOf" srcId="{55490115-CA16-42AA-81F9-F22C19EC2B25}" destId="{AF8AA7D7-CBFB-4DB2-A5F0-260D9E04AE17}" srcOrd="0" destOrd="0" presId="urn:microsoft.com/office/officeart/2005/8/layout/radial1"/>
    <dgm:cxn modelId="{D981987A-9B4B-49B4-A7E1-FA0D50D9C902}" type="presParOf" srcId="{A23EA8EF-B29A-42DC-9832-27D36A3594C5}" destId="{9754FE65-2990-4F40-9F00-9E6C8CB51C48}" srcOrd="0" destOrd="0" presId="urn:microsoft.com/office/officeart/2005/8/layout/radial1"/>
    <dgm:cxn modelId="{104293A5-D576-4066-BCF5-2BD958443CC8}" type="presParOf" srcId="{A23EA8EF-B29A-42DC-9832-27D36A3594C5}" destId="{013CD04B-E7AE-4258-B306-FAAC28DF1F59}" srcOrd="1" destOrd="0" presId="urn:microsoft.com/office/officeart/2005/8/layout/radial1"/>
    <dgm:cxn modelId="{7A18DDBB-B79F-46CD-892C-848AEAA7776A}" type="presParOf" srcId="{013CD04B-E7AE-4258-B306-FAAC28DF1F59}" destId="{9E0D3E3E-B04B-4963-8124-76A042040981}" srcOrd="0" destOrd="0" presId="urn:microsoft.com/office/officeart/2005/8/layout/radial1"/>
    <dgm:cxn modelId="{A50C128B-FA2D-4D00-BA04-6A89CDF39C07}" type="presParOf" srcId="{A23EA8EF-B29A-42DC-9832-27D36A3594C5}" destId="{1CE5C8AE-6947-44D0-B1B9-C86AB99897DA}" srcOrd="2" destOrd="0" presId="urn:microsoft.com/office/officeart/2005/8/layout/radial1"/>
    <dgm:cxn modelId="{C288E316-E973-4C06-8B54-27AD4BDA9139}" type="presParOf" srcId="{A23EA8EF-B29A-42DC-9832-27D36A3594C5}" destId="{60EBCAA5-B9D1-4800-BEAE-8B050BDD545B}" srcOrd="3" destOrd="0" presId="urn:microsoft.com/office/officeart/2005/8/layout/radial1"/>
    <dgm:cxn modelId="{84C3FFEA-43EB-4643-8F99-0F78FDB10CD2}" type="presParOf" srcId="{60EBCAA5-B9D1-4800-BEAE-8B050BDD545B}" destId="{3BA711A0-26A9-4673-8E56-B53AA0204022}" srcOrd="0" destOrd="0" presId="urn:microsoft.com/office/officeart/2005/8/layout/radial1"/>
    <dgm:cxn modelId="{A70B8D4F-8A85-458E-9ACF-F5B38B5CE69B}" type="presParOf" srcId="{A23EA8EF-B29A-42DC-9832-27D36A3594C5}" destId="{A997EE91-3654-494B-858B-5AE0FE20A451}" srcOrd="4" destOrd="0" presId="urn:microsoft.com/office/officeart/2005/8/layout/radial1"/>
    <dgm:cxn modelId="{61A75AC6-9F17-405A-860E-C7C54D5CEAFB}" type="presParOf" srcId="{A23EA8EF-B29A-42DC-9832-27D36A3594C5}" destId="{84BAEEDA-3336-4E76-BD8C-0AF4E7746F72}" srcOrd="5" destOrd="0" presId="urn:microsoft.com/office/officeart/2005/8/layout/radial1"/>
    <dgm:cxn modelId="{EC9F0470-D2E7-4251-AB1F-92D5FBB948EC}" type="presParOf" srcId="{84BAEEDA-3336-4E76-BD8C-0AF4E7746F72}" destId="{A103AE22-ED23-45F8-89B0-65F82E6F73EC}" srcOrd="0" destOrd="0" presId="urn:microsoft.com/office/officeart/2005/8/layout/radial1"/>
    <dgm:cxn modelId="{A47E7040-1355-4F53-B197-B141DC066BD0}" type="presParOf" srcId="{A23EA8EF-B29A-42DC-9832-27D36A3594C5}" destId="{6F2CAC4A-11D0-449C-8453-EED6E0E2FC51}" srcOrd="6" destOrd="0" presId="urn:microsoft.com/office/officeart/2005/8/layout/radial1"/>
    <dgm:cxn modelId="{C0D81198-DA8C-4923-8A57-57E72114B7C7}" type="presParOf" srcId="{A23EA8EF-B29A-42DC-9832-27D36A3594C5}" destId="{AF8AA7D7-CBFB-4DB2-A5F0-260D9E04AE17}" srcOrd="7" destOrd="0" presId="urn:microsoft.com/office/officeart/2005/8/layout/radial1"/>
    <dgm:cxn modelId="{47B7ED9B-BEAE-43F9-B463-58DF5D732C4A}" type="presParOf" srcId="{AF8AA7D7-CBFB-4DB2-A5F0-260D9E04AE17}" destId="{81C74F0E-37F1-4090-929F-F43A2352A3A3}" srcOrd="0" destOrd="0" presId="urn:microsoft.com/office/officeart/2005/8/layout/radial1"/>
    <dgm:cxn modelId="{9D822527-40DE-422E-BB14-E9D2AFC39DB2}" type="presParOf" srcId="{A23EA8EF-B29A-42DC-9832-27D36A3594C5}" destId="{7C25B743-3F19-4C38-9E4B-79A78230BCD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DF46EE-2B1D-4605-A11E-0B777D5157C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B64098-6F31-42F0-95FF-0FB1B20D9290}">
      <dgm:prSet phldrT="[Text]" custT="1"/>
      <dgm:spPr/>
      <dgm:t>
        <a:bodyPr/>
        <a:lstStyle/>
        <a:p>
          <a:r>
            <a:rPr lang="en-US" sz="2000" smtClean="0">
              <a:latin typeface="Consolas" panose="020B0609020204030204" pitchFamily="49" charset="0"/>
            </a:rPr>
            <a:t>Genre = game?</a:t>
          </a:r>
          <a:endParaRPr lang="en-US" sz="2000">
            <a:latin typeface="Consolas" panose="020B0609020204030204" pitchFamily="49" charset="0"/>
          </a:endParaRPr>
        </a:p>
      </dgm:t>
    </dgm:pt>
    <dgm:pt modelId="{CB10CD17-09A8-4FD9-87AD-5E7013C39808}" type="parTrans" cxnId="{DE0D80E8-C963-40C7-928C-8520BE029BB1}">
      <dgm:prSet/>
      <dgm:spPr/>
      <dgm:t>
        <a:bodyPr/>
        <a:lstStyle/>
        <a:p>
          <a:endParaRPr lang="en-US" sz="1200"/>
        </a:p>
      </dgm:t>
    </dgm:pt>
    <dgm:pt modelId="{F72E9100-495F-4D5B-9D7A-BB2D3D381D1D}" type="sibTrans" cxnId="{DE0D80E8-C963-40C7-928C-8520BE029BB1}">
      <dgm:prSet/>
      <dgm:spPr/>
      <dgm:t>
        <a:bodyPr/>
        <a:lstStyle/>
        <a:p>
          <a:endParaRPr lang="en-US" sz="1200"/>
        </a:p>
      </dgm:t>
    </dgm:pt>
    <dgm:pt modelId="{7079EAAF-A9BB-4B31-9CE8-FB891E83CB55}">
      <dgm:prSet phldrT="[Text]" custT="1"/>
      <dgm:spPr/>
      <dgm:t>
        <a:bodyPr/>
        <a:lstStyle/>
        <a:p>
          <a:r>
            <a:rPr lang="en-US" sz="2000" smtClean="0"/>
            <a:t>(yes) content</a:t>
          </a:r>
          <a:br>
            <a:rPr lang="en-US" sz="2000" smtClean="0"/>
          </a:br>
          <a:r>
            <a:rPr lang="en-US" sz="2000" smtClean="0"/>
            <a:t>for everyone?</a:t>
          </a:r>
          <a:endParaRPr lang="en-US" sz="2000"/>
        </a:p>
      </dgm:t>
    </dgm:pt>
    <dgm:pt modelId="{5CEDC555-F329-4DA2-B27C-1C04ABFEE01E}" type="parTrans" cxnId="{2AC9FE8F-F8C1-4C34-9384-7BA461ED6348}">
      <dgm:prSet custT="1"/>
      <dgm:spPr/>
      <dgm:t>
        <a:bodyPr/>
        <a:lstStyle/>
        <a:p>
          <a:endParaRPr lang="en-US" sz="200"/>
        </a:p>
      </dgm:t>
    </dgm:pt>
    <dgm:pt modelId="{B1BEF94C-9DCF-4CDB-B4ED-A555D5F2312C}" type="sibTrans" cxnId="{2AC9FE8F-F8C1-4C34-9384-7BA461ED6348}">
      <dgm:prSet/>
      <dgm:spPr/>
      <dgm:t>
        <a:bodyPr/>
        <a:lstStyle/>
        <a:p>
          <a:endParaRPr lang="en-US" sz="1200"/>
        </a:p>
      </dgm:t>
    </dgm:pt>
    <dgm:pt modelId="{FA7329F1-BDEB-42CA-8B66-373E75228228}">
      <dgm:prSet phldrT="[Text]" custT="1"/>
      <dgm:spPr/>
      <dgm:t>
        <a:bodyPr/>
        <a:lstStyle/>
        <a:p>
          <a:r>
            <a:rPr lang="en-US" sz="2000" smtClean="0"/>
            <a:t>(yes) rating = 5</a:t>
          </a:r>
          <a:endParaRPr lang="en-US" sz="2000"/>
        </a:p>
      </dgm:t>
    </dgm:pt>
    <dgm:pt modelId="{5D957908-16AD-4D1B-9536-750FB2DEF883}" type="parTrans" cxnId="{555545D3-BF26-4FE3-83DD-F413FDAC3AE4}">
      <dgm:prSet custT="1"/>
      <dgm:spPr/>
      <dgm:t>
        <a:bodyPr/>
        <a:lstStyle/>
        <a:p>
          <a:endParaRPr lang="en-US" sz="200"/>
        </a:p>
      </dgm:t>
    </dgm:pt>
    <dgm:pt modelId="{610CD116-D90D-4A33-8ADD-D35165409E71}" type="sibTrans" cxnId="{555545D3-BF26-4FE3-83DD-F413FDAC3AE4}">
      <dgm:prSet/>
      <dgm:spPr/>
      <dgm:t>
        <a:bodyPr/>
        <a:lstStyle/>
        <a:p>
          <a:endParaRPr lang="en-US" sz="1200"/>
        </a:p>
      </dgm:t>
    </dgm:pt>
    <dgm:pt modelId="{F661A6DC-6198-4A6B-AF6C-48A9931C64B2}">
      <dgm:prSet phldrT="[Text]" custT="1"/>
      <dgm:spPr/>
      <dgm:t>
        <a:bodyPr/>
        <a:lstStyle/>
        <a:p>
          <a:r>
            <a:rPr lang="en-US" sz="2000" smtClean="0"/>
            <a:t>(no) rating = 3.7</a:t>
          </a:r>
          <a:endParaRPr lang="en-US" sz="2000"/>
        </a:p>
      </dgm:t>
    </dgm:pt>
    <dgm:pt modelId="{91456FF9-F5AB-4E5A-AD39-5F5FFE58055C}" type="parTrans" cxnId="{80F57383-9D09-4B10-A406-08B42DAC9B52}">
      <dgm:prSet custT="1"/>
      <dgm:spPr/>
      <dgm:t>
        <a:bodyPr/>
        <a:lstStyle/>
        <a:p>
          <a:endParaRPr lang="en-US" sz="200"/>
        </a:p>
      </dgm:t>
    </dgm:pt>
    <dgm:pt modelId="{99929859-1969-4F72-8378-50C04801D0FC}" type="sibTrans" cxnId="{80F57383-9D09-4B10-A406-08B42DAC9B52}">
      <dgm:prSet/>
      <dgm:spPr/>
      <dgm:t>
        <a:bodyPr/>
        <a:lstStyle/>
        <a:p>
          <a:endParaRPr lang="en-US" sz="1200"/>
        </a:p>
      </dgm:t>
    </dgm:pt>
    <dgm:pt modelId="{D31449E6-0017-4631-8A70-2E7565782D39}">
      <dgm:prSet phldrT="[Text]" custT="1"/>
      <dgm:spPr/>
      <dgm:t>
        <a:bodyPr/>
        <a:lstStyle/>
        <a:p>
          <a:r>
            <a:rPr lang="en-US" sz="2000" smtClean="0"/>
            <a:t>(no) genre = shopping?</a:t>
          </a:r>
          <a:endParaRPr lang="en-US" sz="2000"/>
        </a:p>
      </dgm:t>
    </dgm:pt>
    <dgm:pt modelId="{D45BD075-D8DF-4141-BC86-498BBFEB9C35}" type="parTrans" cxnId="{985C37F1-5FAF-4ECF-904A-864234079CC0}">
      <dgm:prSet custT="1"/>
      <dgm:spPr/>
      <dgm:t>
        <a:bodyPr/>
        <a:lstStyle/>
        <a:p>
          <a:endParaRPr lang="en-US" sz="200"/>
        </a:p>
      </dgm:t>
    </dgm:pt>
    <dgm:pt modelId="{229B30D0-A49F-4CCA-8943-CD16533251C7}" type="sibTrans" cxnId="{985C37F1-5FAF-4ECF-904A-864234079CC0}">
      <dgm:prSet/>
      <dgm:spPr/>
      <dgm:t>
        <a:bodyPr/>
        <a:lstStyle/>
        <a:p>
          <a:endParaRPr lang="en-US" sz="1200"/>
        </a:p>
      </dgm:t>
    </dgm:pt>
    <dgm:pt modelId="{5CEB01E1-BF26-4F8F-B286-5219A53C1A5B}">
      <dgm:prSet phldrT="[Text]" custT="1"/>
      <dgm:spPr/>
      <dgm:t>
        <a:bodyPr/>
        <a:lstStyle/>
        <a:p>
          <a:r>
            <a:rPr lang="en-US" sz="2000" smtClean="0"/>
            <a:t>(yes) rating = 4.8</a:t>
          </a:r>
          <a:endParaRPr lang="en-US" sz="2000"/>
        </a:p>
      </dgm:t>
    </dgm:pt>
    <dgm:pt modelId="{CE33AAB9-3AFF-4B77-8B85-940C42D22852}" type="parTrans" cxnId="{1FD3D892-A03A-47BE-A8AF-DD9E6E034B49}">
      <dgm:prSet custT="1"/>
      <dgm:spPr/>
      <dgm:t>
        <a:bodyPr/>
        <a:lstStyle/>
        <a:p>
          <a:endParaRPr lang="en-US" sz="200"/>
        </a:p>
      </dgm:t>
    </dgm:pt>
    <dgm:pt modelId="{F71C3196-F22E-44A4-983C-05B041B4FCEC}" type="sibTrans" cxnId="{1FD3D892-A03A-47BE-A8AF-DD9E6E034B49}">
      <dgm:prSet/>
      <dgm:spPr/>
      <dgm:t>
        <a:bodyPr/>
        <a:lstStyle/>
        <a:p>
          <a:endParaRPr lang="en-US" sz="1200"/>
        </a:p>
      </dgm:t>
    </dgm:pt>
    <dgm:pt modelId="{44E4ECDE-A92E-4E02-8C8C-900413E9FB5E}">
      <dgm:prSet custT="1"/>
      <dgm:spPr/>
      <dgm:t>
        <a:bodyPr/>
        <a:lstStyle/>
        <a:p>
          <a:r>
            <a:rPr lang="en-US" sz="2000" smtClean="0"/>
            <a:t>(no) rating = 2.3</a:t>
          </a:r>
          <a:endParaRPr lang="en-US" sz="2000"/>
        </a:p>
      </dgm:t>
    </dgm:pt>
    <dgm:pt modelId="{115952CF-83E4-4C9B-AB97-F7B721E7E02A}" type="parTrans" cxnId="{1327DD47-E926-4F23-BAD2-9087E0647E85}">
      <dgm:prSet custT="1"/>
      <dgm:spPr/>
      <dgm:t>
        <a:bodyPr/>
        <a:lstStyle/>
        <a:p>
          <a:endParaRPr lang="en-US" sz="200"/>
        </a:p>
      </dgm:t>
    </dgm:pt>
    <dgm:pt modelId="{9D4F5583-0336-4A55-B30F-BECEEE1F95B8}" type="sibTrans" cxnId="{1327DD47-E926-4F23-BAD2-9087E0647E85}">
      <dgm:prSet/>
      <dgm:spPr/>
      <dgm:t>
        <a:bodyPr/>
        <a:lstStyle/>
        <a:p>
          <a:endParaRPr lang="en-US" sz="1200"/>
        </a:p>
      </dgm:t>
    </dgm:pt>
    <dgm:pt modelId="{2F997FA5-E847-4812-8A91-D9FDBD136CB4}" type="pres">
      <dgm:prSet presAssocID="{8BDF46EE-2B1D-4605-A11E-0B777D5157C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56B6EB-E040-4262-BE6A-E697327E8DF7}" type="pres">
      <dgm:prSet presAssocID="{14B64098-6F31-42F0-95FF-0FB1B20D9290}" presName="root1" presStyleCnt="0"/>
      <dgm:spPr/>
    </dgm:pt>
    <dgm:pt modelId="{74D5229F-BC51-483A-9B00-F470B13ABF78}" type="pres">
      <dgm:prSet presAssocID="{14B64098-6F31-42F0-95FF-0FB1B20D929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F5B6F1-52B7-489E-86E7-5F2446F3974D}" type="pres">
      <dgm:prSet presAssocID="{14B64098-6F31-42F0-95FF-0FB1B20D9290}" presName="level2hierChild" presStyleCnt="0"/>
      <dgm:spPr/>
    </dgm:pt>
    <dgm:pt modelId="{A1789A91-B3EF-4DE9-8FDB-7B4A0C7FCC63}" type="pres">
      <dgm:prSet presAssocID="{5CEDC555-F329-4DA2-B27C-1C04ABFEE01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B8BE762-A0E4-4A6C-BFA0-404F2BD6EACE}" type="pres">
      <dgm:prSet presAssocID="{5CEDC555-F329-4DA2-B27C-1C04ABFEE01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E48CACC-2DE2-469A-BC33-06196D4AA7B7}" type="pres">
      <dgm:prSet presAssocID="{7079EAAF-A9BB-4B31-9CE8-FB891E83CB55}" presName="root2" presStyleCnt="0"/>
      <dgm:spPr/>
    </dgm:pt>
    <dgm:pt modelId="{C3CD0069-1314-4A45-B41C-7FFC98C4C303}" type="pres">
      <dgm:prSet presAssocID="{7079EAAF-A9BB-4B31-9CE8-FB891E83CB5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11C627-F9E8-478B-81EB-EA5644063BD0}" type="pres">
      <dgm:prSet presAssocID="{7079EAAF-A9BB-4B31-9CE8-FB891E83CB55}" presName="level3hierChild" presStyleCnt="0"/>
      <dgm:spPr/>
    </dgm:pt>
    <dgm:pt modelId="{4832F5F3-0027-4831-ADED-63A43876BD4A}" type="pres">
      <dgm:prSet presAssocID="{5D957908-16AD-4D1B-9536-750FB2DEF883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4EA4560E-A197-4708-807C-4DE5EE03C67E}" type="pres">
      <dgm:prSet presAssocID="{5D957908-16AD-4D1B-9536-750FB2DEF883}" presName="connTx" presStyleLbl="parChTrans1D3" presStyleIdx="0" presStyleCnt="4"/>
      <dgm:spPr/>
      <dgm:t>
        <a:bodyPr/>
        <a:lstStyle/>
        <a:p>
          <a:endParaRPr lang="en-US"/>
        </a:p>
      </dgm:t>
    </dgm:pt>
    <dgm:pt modelId="{16488A20-4ECC-408B-9F14-5211DE7B4ECD}" type="pres">
      <dgm:prSet presAssocID="{FA7329F1-BDEB-42CA-8B66-373E75228228}" presName="root2" presStyleCnt="0"/>
      <dgm:spPr/>
    </dgm:pt>
    <dgm:pt modelId="{45FEE29C-D8D6-42A7-8396-CCC60E2B2AE2}" type="pres">
      <dgm:prSet presAssocID="{FA7329F1-BDEB-42CA-8B66-373E7522822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87C67B-618A-4C6D-BC69-284B0DF56852}" type="pres">
      <dgm:prSet presAssocID="{FA7329F1-BDEB-42CA-8B66-373E75228228}" presName="level3hierChild" presStyleCnt="0"/>
      <dgm:spPr/>
    </dgm:pt>
    <dgm:pt modelId="{D5A45351-92DA-452E-AFEB-9D5EB458C630}" type="pres">
      <dgm:prSet presAssocID="{91456FF9-F5AB-4E5A-AD39-5F5FFE58055C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E4BE5B8B-B126-4163-90CA-3CD0334328CD}" type="pres">
      <dgm:prSet presAssocID="{91456FF9-F5AB-4E5A-AD39-5F5FFE58055C}" presName="connTx" presStyleLbl="parChTrans1D3" presStyleIdx="1" presStyleCnt="4"/>
      <dgm:spPr/>
      <dgm:t>
        <a:bodyPr/>
        <a:lstStyle/>
        <a:p>
          <a:endParaRPr lang="en-US"/>
        </a:p>
      </dgm:t>
    </dgm:pt>
    <dgm:pt modelId="{B3F21F14-C943-4294-9E44-AD9CCA9C5365}" type="pres">
      <dgm:prSet presAssocID="{F661A6DC-6198-4A6B-AF6C-48A9931C64B2}" presName="root2" presStyleCnt="0"/>
      <dgm:spPr/>
    </dgm:pt>
    <dgm:pt modelId="{23106B87-E7CC-45CD-9EBB-66DE392C8ED0}" type="pres">
      <dgm:prSet presAssocID="{F661A6DC-6198-4A6B-AF6C-48A9931C64B2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A63AA-7E86-4F71-BC45-A2A817CB8D4C}" type="pres">
      <dgm:prSet presAssocID="{F661A6DC-6198-4A6B-AF6C-48A9931C64B2}" presName="level3hierChild" presStyleCnt="0"/>
      <dgm:spPr/>
    </dgm:pt>
    <dgm:pt modelId="{39A7ED4E-621D-4238-AC44-C9EECB0A4B56}" type="pres">
      <dgm:prSet presAssocID="{D45BD075-D8DF-4141-BC86-498BBFEB9C3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0460E77-E0D7-4ED0-87AB-8B1F3050A5CA}" type="pres">
      <dgm:prSet presAssocID="{D45BD075-D8DF-4141-BC86-498BBFEB9C3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EC67266-7F71-4D4B-918E-E7CCDCEF40C1}" type="pres">
      <dgm:prSet presAssocID="{D31449E6-0017-4631-8A70-2E7565782D39}" presName="root2" presStyleCnt="0"/>
      <dgm:spPr/>
    </dgm:pt>
    <dgm:pt modelId="{F7A84BF0-07B1-4363-95FC-CBC0A26C17FD}" type="pres">
      <dgm:prSet presAssocID="{D31449E6-0017-4631-8A70-2E7565782D3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90432F-F684-4FE2-9D3A-67F36A4A3F3F}" type="pres">
      <dgm:prSet presAssocID="{D31449E6-0017-4631-8A70-2E7565782D39}" presName="level3hierChild" presStyleCnt="0"/>
      <dgm:spPr/>
    </dgm:pt>
    <dgm:pt modelId="{EC5CB6AC-3334-4F6A-8F2F-48C40A6E3A6A}" type="pres">
      <dgm:prSet presAssocID="{CE33AAB9-3AFF-4B77-8B85-940C42D2285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B631F96F-3A9C-469D-A890-097FDE84C98E}" type="pres">
      <dgm:prSet presAssocID="{CE33AAB9-3AFF-4B77-8B85-940C42D2285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F2261DDE-ADBF-4D01-AD4B-C20E61FC4F1E}" type="pres">
      <dgm:prSet presAssocID="{5CEB01E1-BF26-4F8F-B286-5219A53C1A5B}" presName="root2" presStyleCnt="0"/>
      <dgm:spPr/>
    </dgm:pt>
    <dgm:pt modelId="{C3B40C02-B799-490C-BF57-8442442A4C10}" type="pres">
      <dgm:prSet presAssocID="{5CEB01E1-BF26-4F8F-B286-5219A53C1A5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31B18E-DA13-4019-9D9B-454F0B9C0392}" type="pres">
      <dgm:prSet presAssocID="{5CEB01E1-BF26-4F8F-B286-5219A53C1A5B}" presName="level3hierChild" presStyleCnt="0"/>
      <dgm:spPr/>
    </dgm:pt>
    <dgm:pt modelId="{07E8071F-C404-4B0E-B8C6-456EACC774BD}" type="pres">
      <dgm:prSet presAssocID="{115952CF-83E4-4C9B-AB97-F7B721E7E02A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468A8304-9984-4E23-9551-4E4F95FF7FF9}" type="pres">
      <dgm:prSet presAssocID="{115952CF-83E4-4C9B-AB97-F7B721E7E02A}" presName="connTx" presStyleLbl="parChTrans1D3" presStyleIdx="3" presStyleCnt="4"/>
      <dgm:spPr/>
      <dgm:t>
        <a:bodyPr/>
        <a:lstStyle/>
        <a:p>
          <a:endParaRPr lang="en-US"/>
        </a:p>
      </dgm:t>
    </dgm:pt>
    <dgm:pt modelId="{DC3BA13B-F4B7-4DE8-B478-5D83096F7F07}" type="pres">
      <dgm:prSet presAssocID="{44E4ECDE-A92E-4E02-8C8C-900413E9FB5E}" presName="root2" presStyleCnt="0"/>
      <dgm:spPr/>
    </dgm:pt>
    <dgm:pt modelId="{33A98017-7210-4275-BFFB-839A4AB9F451}" type="pres">
      <dgm:prSet presAssocID="{44E4ECDE-A92E-4E02-8C8C-900413E9FB5E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D84E64-3508-4A2D-9ACE-D2AED9473E64}" type="pres">
      <dgm:prSet presAssocID="{44E4ECDE-A92E-4E02-8C8C-900413E9FB5E}" presName="level3hierChild" presStyleCnt="0"/>
      <dgm:spPr/>
    </dgm:pt>
  </dgm:ptLst>
  <dgm:cxnLst>
    <dgm:cxn modelId="{2A3BCEB6-2651-4C2B-BAFC-A61328467E02}" type="presOf" srcId="{115952CF-83E4-4C9B-AB97-F7B721E7E02A}" destId="{468A8304-9984-4E23-9551-4E4F95FF7FF9}" srcOrd="1" destOrd="0" presId="urn:microsoft.com/office/officeart/2005/8/layout/hierarchy2"/>
    <dgm:cxn modelId="{D5473FAC-940F-4E5D-B8AD-99C91CABDE36}" type="presOf" srcId="{44E4ECDE-A92E-4E02-8C8C-900413E9FB5E}" destId="{33A98017-7210-4275-BFFB-839A4AB9F451}" srcOrd="0" destOrd="0" presId="urn:microsoft.com/office/officeart/2005/8/layout/hierarchy2"/>
    <dgm:cxn modelId="{345BC8B9-16D2-4B35-AFCC-96F1A614BB05}" type="presOf" srcId="{5CEDC555-F329-4DA2-B27C-1C04ABFEE01E}" destId="{A1789A91-B3EF-4DE9-8FDB-7B4A0C7FCC63}" srcOrd="0" destOrd="0" presId="urn:microsoft.com/office/officeart/2005/8/layout/hierarchy2"/>
    <dgm:cxn modelId="{93319431-7685-4787-AD57-BFBAF65F072C}" type="presOf" srcId="{D31449E6-0017-4631-8A70-2E7565782D39}" destId="{F7A84BF0-07B1-4363-95FC-CBC0A26C17FD}" srcOrd="0" destOrd="0" presId="urn:microsoft.com/office/officeart/2005/8/layout/hierarchy2"/>
    <dgm:cxn modelId="{69CB85FB-D2AE-4CC4-AB25-E096CE6E5B4A}" type="presOf" srcId="{115952CF-83E4-4C9B-AB97-F7B721E7E02A}" destId="{07E8071F-C404-4B0E-B8C6-456EACC774BD}" srcOrd="0" destOrd="0" presId="urn:microsoft.com/office/officeart/2005/8/layout/hierarchy2"/>
    <dgm:cxn modelId="{80F57383-9D09-4B10-A406-08B42DAC9B52}" srcId="{7079EAAF-A9BB-4B31-9CE8-FB891E83CB55}" destId="{F661A6DC-6198-4A6B-AF6C-48A9931C64B2}" srcOrd="1" destOrd="0" parTransId="{91456FF9-F5AB-4E5A-AD39-5F5FFE58055C}" sibTransId="{99929859-1969-4F72-8378-50C04801D0FC}"/>
    <dgm:cxn modelId="{C758F83C-67AD-4513-9525-4E94C313BAA5}" type="presOf" srcId="{5CEDC555-F329-4DA2-B27C-1C04ABFEE01E}" destId="{9B8BE762-A0E4-4A6C-BFA0-404F2BD6EACE}" srcOrd="1" destOrd="0" presId="urn:microsoft.com/office/officeart/2005/8/layout/hierarchy2"/>
    <dgm:cxn modelId="{2CC8D638-08C8-497F-A955-2A9B62D2075E}" type="presOf" srcId="{D45BD075-D8DF-4141-BC86-498BBFEB9C35}" destId="{40460E77-E0D7-4ED0-87AB-8B1F3050A5CA}" srcOrd="1" destOrd="0" presId="urn:microsoft.com/office/officeart/2005/8/layout/hierarchy2"/>
    <dgm:cxn modelId="{8A5D7096-7ACB-4E12-A80E-F8CA5B92F865}" type="presOf" srcId="{5D957908-16AD-4D1B-9536-750FB2DEF883}" destId="{4EA4560E-A197-4708-807C-4DE5EE03C67E}" srcOrd="1" destOrd="0" presId="urn:microsoft.com/office/officeart/2005/8/layout/hierarchy2"/>
    <dgm:cxn modelId="{80DA9C1C-9028-4EFD-9084-3F7620482C9E}" type="presOf" srcId="{F661A6DC-6198-4A6B-AF6C-48A9931C64B2}" destId="{23106B87-E7CC-45CD-9EBB-66DE392C8ED0}" srcOrd="0" destOrd="0" presId="urn:microsoft.com/office/officeart/2005/8/layout/hierarchy2"/>
    <dgm:cxn modelId="{0CCAF617-0679-4853-AD10-92BB2FC9DD3E}" type="presOf" srcId="{14B64098-6F31-42F0-95FF-0FB1B20D9290}" destId="{74D5229F-BC51-483A-9B00-F470B13ABF78}" srcOrd="0" destOrd="0" presId="urn:microsoft.com/office/officeart/2005/8/layout/hierarchy2"/>
    <dgm:cxn modelId="{200C33F0-F4E6-4153-A2D6-C93DB82F8834}" type="presOf" srcId="{91456FF9-F5AB-4E5A-AD39-5F5FFE58055C}" destId="{E4BE5B8B-B126-4163-90CA-3CD0334328CD}" srcOrd="1" destOrd="0" presId="urn:microsoft.com/office/officeart/2005/8/layout/hierarchy2"/>
    <dgm:cxn modelId="{1FD3D892-A03A-47BE-A8AF-DD9E6E034B49}" srcId="{D31449E6-0017-4631-8A70-2E7565782D39}" destId="{5CEB01E1-BF26-4F8F-B286-5219A53C1A5B}" srcOrd="0" destOrd="0" parTransId="{CE33AAB9-3AFF-4B77-8B85-940C42D22852}" sibTransId="{F71C3196-F22E-44A4-983C-05B041B4FCEC}"/>
    <dgm:cxn modelId="{EFB26E00-A9FB-4A28-93EE-4448B689538F}" type="presOf" srcId="{5D957908-16AD-4D1B-9536-750FB2DEF883}" destId="{4832F5F3-0027-4831-ADED-63A43876BD4A}" srcOrd="0" destOrd="0" presId="urn:microsoft.com/office/officeart/2005/8/layout/hierarchy2"/>
    <dgm:cxn modelId="{C97BF021-CFFF-4540-A566-9FA078C9D2C9}" type="presOf" srcId="{FA7329F1-BDEB-42CA-8B66-373E75228228}" destId="{45FEE29C-D8D6-42A7-8396-CCC60E2B2AE2}" srcOrd="0" destOrd="0" presId="urn:microsoft.com/office/officeart/2005/8/layout/hierarchy2"/>
    <dgm:cxn modelId="{555545D3-BF26-4FE3-83DD-F413FDAC3AE4}" srcId="{7079EAAF-A9BB-4B31-9CE8-FB891E83CB55}" destId="{FA7329F1-BDEB-42CA-8B66-373E75228228}" srcOrd="0" destOrd="0" parTransId="{5D957908-16AD-4D1B-9536-750FB2DEF883}" sibTransId="{610CD116-D90D-4A33-8ADD-D35165409E71}"/>
    <dgm:cxn modelId="{3F8B298A-CACE-4BC9-9E6A-39C46E54F283}" type="presOf" srcId="{8BDF46EE-2B1D-4605-A11E-0B777D5157CF}" destId="{2F997FA5-E847-4812-8A91-D9FDBD136CB4}" srcOrd="0" destOrd="0" presId="urn:microsoft.com/office/officeart/2005/8/layout/hierarchy2"/>
    <dgm:cxn modelId="{5F20B44A-1DFF-4250-9384-C23AC8314EE3}" type="presOf" srcId="{CE33AAB9-3AFF-4B77-8B85-940C42D22852}" destId="{B631F96F-3A9C-469D-A890-097FDE84C98E}" srcOrd="1" destOrd="0" presId="urn:microsoft.com/office/officeart/2005/8/layout/hierarchy2"/>
    <dgm:cxn modelId="{4385A107-69D3-49C9-AA66-7ECE69E60B5B}" type="presOf" srcId="{D45BD075-D8DF-4141-BC86-498BBFEB9C35}" destId="{39A7ED4E-621D-4238-AC44-C9EECB0A4B56}" srcOrd="0" destOrd="0" presId="urn:microsoft.com/office/officeart/2005/8/layout/hierarchy2"/>
    <dgm:cxn modelId="{54177F4C-AA3E-497E-9710-4F8BC17F662B}" type="presOf" srcId="{CE33AAB9-3AFF-4B77-8B85-940C42D22852}" destId="{EC5CB6AC-3334-4F6A-8F2F-48C40A6E3A6A}" srcOrd="0" destOrd="0" presId="urn:microsoft.com/office/officeart/2005/8/layout/hierarchy2"/>
    <dgm:cxn modelId="{985C37F1-5FAF-4ECF-904A-864234079CC0}" srcId="{14B64098-6F31-42F0-95FF-0FB1B20D9290}" destId="{D31449E6-0017-4631-8A70-2E7565782D39}" srcOrd="1" destOrd="0" parTransId="{D45BD075-D8DF-4141-BC86-498BBFEB9C35}" sibTransId="{229B30D0-A49F-4CCA-8943-CD16533251C7}"/>
    <dgm:cxn modelId="{7DCB1AA1-1463-4365-BF22-434C42B19494}" type="presOf" srcId="{7079EAAF-A9BB-4B31-9CE8-FB891E83CB55}" destId="{C3CD0069-1314-4A45-B41C-7FFC98C4C303}" srcOrd="0" destOrd="0" presId="urn:microsoft.com/office/officeart/2005/8/layout/hierarchy2"/>
    <dgm:cxn modelId="{DE0D80E8-C963-40C7-928C-8520BE029BB1}" srcId="{8BDF46EE-2B1D-4605-A11E-0B777D5157CF}" destId="{14B64098-6F31-42F0-95FF-0FB1B20D9290}" srcOrd="0" destOrd="0" parTransId="{CB10CD17-09A8-4FD9-87AD-5E7013C39808}" sibTransId="{F72E9100-495F-4D5B-9D7A-BB2D3D381D1D}"/>
    <dgm:cxn modelId="{466CC02B-D1B8-4B57-AB37-F7AF29396100}" type="presOf" srcId="{91456FF9-F5AB-4E5A-AD39-5F5FFE58055C}" destId="{D5A45351-92DA-452E-AFEB-9D5EB458C630}" srcOrd="0" destOrd="0" presId="urn:microsoft.com/office/officeart/2005/8/layout/hierarchy2"/>
    <dgm:cxn modelId="{C551B7CD-6650-4FCB-A05D-5EE5075F3431}" type="presOf" srcId="{5CEB01E1-BF26-4F8F-B286-5219A53C1A5B}" destId="{C3B40C02-B799-490C-BF57-8442442A4C10}" srcOrd="0" destOrd="0" presId="urn:microsoft.com/office/officeart/2005/8/layout/hierarchy2"/>
    <dgm:cxn modelId="{1327DD47-E926-4F23-BAD2-9087E0647E85}" srcId="{D31449E6-0017-4631-8A70-2E7565782D39}" destId="{44E4ECDE-A92E-4E02-8C8C-900413E9FB5E}" srcOrd="1" destOrd="0" parTransId="{115952CF-83E4-4C9B-AB97-F7B721E7E02A}" sibTransId="{9D4F5583-0336-4A55-B30F-BECEEE1F95B8}"/>
    <dgm:cxn modelId="{2AC9FE8F-F8C1-4C34-9384-7BA461ED6348}" srcId="{14B64098-6F31-42F0-95FF-0FB1B20D9290}" destId="{7079EAAF-A9BB-4B31-9CE8-FB891E83CB55}" srcOrd="0" destOrd="0" parTransId="{5CEDC555-F329-4DA2-B27C-1C04ABFEE01E}" sibTransId="{B1BEF94C-9DCF-4CDB-B4ED-A555D5F2312C}"/>
    <dgm:cxn modelId="{C29A81AC-FFB9-4453-B7C5-71A0F65BAB9E}" type="presParOf" srcId="{2F997FA5-E847-4812-8A91-D9FDBD136CB4}" destId="{5D56B6EB-E040-4262-BE6A-E697327E8DF7}" srcOrd="0" destOrd="0" presId="urn:microsoft.com/office/officeart/2005/8/layout/hierarchy2"/>
    <dgm:cxn modelId="{63C2DDA5-95DE-4CA8-A1D6-60F57B333551}" type="presParOf" srcId="{5D56B6EB-E040-4262-BE6A-E697327E8DF7}" destId="{74D5229F-BC51-483A-9B00-F470B13ABF78}" srcOrd="0" destOrd="0" presId="urn:microsoft.com/office/officeart/2005/8/layout/hierarchy2"/>
    <dgm:cxn modelId="{0A0418DC-E663-42DE-B044-0C29D12EF02D}" type="presParOf" srcId="{5D56B6EB-E040-4262-BE6A-E697327E8DF7}" destId="{F0F5B6F1-52B7-489E-86E7-5F2446F3974D}" srcOrd="1" destOrd="0" presId="urn:microsoft.com/office/officeart/2005/8/layout/hierarchy2"/>
    <dgm:cxn modelId="{8826DD77-3DED-4F01-9FA3-454C38B5B7CD}" type="presParOf" srcId="{F0F5B6F1-52B7-489E-86E7-5F2446F3974D}" destId="{A1789A91-B3EF-4DE9-8FDB-7B4A0C7FCC63}" srcOrd="0" destOrd="0" presId="urn:microsoft.com/office/officeart/2005/8/layout/hierarchy2"/>
    <dgm:cxn modelId="{B93679EC-C944-4BA2-BEE2-2000AB5671CD}" type="presParOf" srcId="{A1789A91-B3EF-4DE9-8FDB-7B4A0C7FCC63}" destId="{9B8BE762-A0E4-4A6C-BFA0-404F2BD6EACE}" srcOrd="0" destOrd="0" presId="urn:microsoft.com/office/officeart/2005/8/layout/hierarchy2"/>
    <dgm:cxn modelId="{48BFAF2D-E125-4F12-AA9E-80E6489931BA}" type="presParOf" srcId="{F0F5B6F1-52B7-489E-86E7-5F2446F3974D}" destId="{4E48CACC-2DE2-469A-BC33-06196D4AA7B7}" srcOrd="1" destOrd="0" presId="urn:microsoft.com/office/officeart/2005/8/layout/hierarchy2"/>
    <dgm:cxn modelId="{2B1BB5D5-767C-49A4-8BBB-00A19DED03C9}" type="presParOf" srcId="{4E48CACC-2DE2-469A-BC33-06196D4AA7B7}" destId="{C3CD0069-1314-4A45-B41C-7FFC98C4C303}" srcOrd="0" destOrd="0" presId="urn:microsoft.com/office/officeart/2005/8/layout/hierarchy2"/>
    <dgm:cxn modelId="{4A5EDDFA-4067-4F31-A1BC-BDB8F33C0C7B}" type="presParOf" srcId="{4E48CACC-2DE2-469A-BC33-06196D4AA7B7}" destId="{E611C627-F9E8-478B-81EB-EA5644063BD0}" srcOrd="1" destOrd="0" presId="urn:microsoft.com/office/officeart/2005/8/layout/hierarchy2"/>
    <dgm:cxn modelId="{D6B4E3DD-F5BB-4D49-8198-423458908227}" type="presParOf" srcId="{E611C627-F9E8-478B-81EB-EA5644063BD0}" destId="{4832F5F3-0027-4831-ADED-63A43876BD4A}" srcOrd="0" destOrd="0" presId="urn:microsoft.com/office/officeart/2005/8/layout/hierarchy2"/>
    <dgm:cxn modelId="{17A7927D-2DB5-4A0E-9231-12E2DA8A52E2}" type="presParOf" srcId="{4832F5F3-0027-4831-ADED-63A43876BD4A}" destId="{4EA4560E-A197-4708-807C-4DE5EE03C67E}" srcOrd="0" destOrd="0" presId="urn:microsoft.com/office/officeart/2005/8/layout/hierarchy2"/>
    <dgm:cxn modelId="{1E0F844E-B8A0-4665-932D-DABFFE5507B6}" type="presParOf" srcId="{E611C627-F9E8-478B-81EB-EA5644063BD0}" destId="{16488A20-4ECC-408B-9F14-5211DE7B4ECD}" srcOrd="1" destOrd="0" presId="urn:microsoft.com/office/officeart/2005/8/layout/hierarchy2"/>
    <dgm:cxn modelId="{9536F336-1AEB-48EC-9384-B09C6E31ED59}" type="presParOf" srcId="{16488A20-4ECC-408B-9F14-5211DE7B4ECD}" destId="{45FEE29C-D8D6-42A7-8396-CCC60E2B2AE2}" srcOrd="0" destOrd="0" presId="urn:microsoft.com/office/officeart/2005/8/layout/hierarchy2"/>
    <dgm:cxn modelId="{CAD0BAFD-B6CF-4E3F-AC03-5EEBF5E39615}" type="presParOf" srcId="{16488A20-4ECC-408B-9F14-5211DE7B4ECD}" destId="{F387C67B-618A-4C6D-BC69-284B0DF56852}" srcOrd="1" destOrd="0" presId="urn:microsoft.com/office/officeart/2005/8/layout/hierarchy2"/>
    <dgm:cxn modelId="{992BAFC7-52AC-4B58-850D-C6D3EC65B481}" type="presParOf" srcId="{E611C627-F9E8-478B-81EB-EA5644063BD0}" destId="{D5A45351-92DA-452E-AFEB-9D5EB458C630}" srcOrd="2" destOrd="0" presId="urn:microsoft.com/office/officeart/2005/8/layout/hierarchy2"/>
    <dgm:cxn modelId="{A0352B66-DE29-495E-A3C9-4B16224AEC78}" type="presParOf" srcId="{D5A45351-92DA-452E-AFEB-9D5EB458C630}" destId="{E4BE5B8B-B126-4163-90CA-3CD0334328CD}" srcOrd="0" destOrd="0" presId="urn:microsoft.com/office/officeart/2005/8/layout/hierarchy2"/>
    <dgm:cxn modelId="{DF600F3F-0D6B-4382-A7A2-93E09CF72BD1}" type="presParOf" srcId="{E611C627-F9E8-478B-81EB-EA5644063BD0}" destId="{B3F21F14-C943-4294-9E44-AD9CCA9C5365}" srcOrd="3" destOrd="0" presId="urn:microsoft.com/office/officeart/2005/8/layout/hierarchy2"/>
    <dgm:cxn modelId="{7C0B7060-B02C-437E-AC0D-BD3A9894EA01}" type="presParOf" srcId="{B3F21F14-C943-4294-9E44-AD9CCA9C5365}" destId="{23106B87-E7CC-45CD-9EBB-66DE392C8ED0}" srcOrd="0" destOrd="0" presId="urn:microsoft.com/office/officeart/2005/8/layout/hierarchy2"/>
    <dgm:cxn modelId="{6D161495-384B-4C89-A2D0-876DE2D2FE86}" type="presParOf" srcId="{B3F21F14-C943-4294-9E44-AD9CCA9C5365}" destId="{63FA63AA-7E86-4F71-BC45-A2A817CB8D4C}" srcOrd="1" destOrd="0" presId="urn:microsoft.com/office/officeart/2005/8/layout/hierarchy2"/>
    <dgm:cxn modelId="{50627F9D-3404-4664-BEB8-F9BA107C87FF}" type="presParOf" srcId="{F0F5B6F1-52B7-489E-86E7-5F2446F3974D}" destId="{39A7ED4E-621D-4238-AC44-C9EECB0A4B56}" srcOrd="2" destOrd="0" presId="urn:microsoft.com/office/officeart/2005/8/layout/hierarchy2"/>
    <dgm:cxn modelId="{CD1343FC-2E77-4848-8806-3DE4B7AF9775}" type="presParOf" srcId="{39A7ED4E-621D-4238-AC44-C9EECB0A4B56}" destId="{40460E77-E0D7-4ED0-87AB-8B1F3050A5CA}" srcOrd="0" destOrd="0" presId="urn:microsoft.com/office/officeart/2005/8/layout/hierarchy2"/>
    <dgm:cxn modelId="{66A705D5-1C4E-406E-B0AE-F42DC009AD9E}" type="presParOf" srcId="{F0F5B6F1-52B7-489E-86E7-5F2446F3974D}" destId="{EEC67266-7F71-4D4B-918E-E7CCDCEF40C1}" srcOrd="3" destOrd="0" presId="urn:microsoft.com/office/officeart/2005/8/layout/hierarchy2"/>
    <dgm:cxn modelId="{B8BBDD3E-219B-44D3-ADD0-452CF5B07E3F}" type="presParOf" srcId="{EEC67266-7F71-4D4B-918E-E7CCDCEF40C1}" destId="{F7A84BF0-07B1-4363-95FC-CBC0A26C17FD}" srcOrd="0" destOrd="0" presId="urn:microsoft.com/office/officeart/2005/8/layout/hierarchy2"/>
    <dgm:cxn modelId="{F837123E-CAF0-46B7-8B4A-610B2357E4A4}" type="presParOf" srcId="{EEC67266-7F71-4D4B-918E-E7CCDCEF40C1}" destId="{6F90432F-F684-4FE2-9D3A-67F36A4A3F3F}" srcOrd="1" destOrd="0" presId="urn:microsoft.com/office/officeart/2005/8/layout/hierarchy2"/>
    <dgm:cxn modelId="{53624EE7-1F1E-4BEC-9B07-77FF913689AF}" type="presParOf" srcId="{6F90432F-F684-4FE2-9D3A-67F36A4A3F3F}" destId="{EC5CB6AC-3334-4F6A-8F2F-48C40A6E3A6A}" srcOrd="0" destOrd="0" presId="urn:microsoft.com/office/officeart/2005/8/layout/hierarchy2"/>
    <dgm:cxn modelId="{674FECFB-E7FC-424B-874D-A0ACFC35E0B3}" type="presParOf" srcId="{EC5CB6AC-3334-4F6A-8F2F-48C40A6E3A6A}" destId="{B631F96F-3A9C-469D-A890-097FDE84C98E}" srcOrd="0" destOrd="0" presId="urn:microsoft.com/office/officeart/2005/8/layout/hierarchy2"/>
    <dgm:cxn modelId="{88A13950-44DB-45F4-AA35-D43501623940}" type="presParOf" srcId="{6F90432F-F684-4FE2-9D3A-67F36A4A3F3F}" destId="{F2261DDE-ADBF-4D01-AD4B-C20E61FC4F1E}" srcOrd="1" destOrd="0" presId="urn:microsoft.com/office/officeart/2005/8/layout/hierarchy2"/>
    <dgm:cxn modelId="{B2DAEC0F-10A2-4D5B-A05A-108D49854565}" type="presParOf" srcId="{F2261DDE-ADBF-4D01-AD4B-C20E61FC4F1E}" destId="{C3B40C02-B799-490C-BF57-8442442A4C10}" srcOrd="0" destOrd="0" presId="urn:microsoft.com/office/officeart/2005/8/layout/hierarchy2"/>
    <dgm:cxn modelId="{005EB0C3-883D-42BA-AA00-BFD56CCB9C9A}" type="presParOf" srcId="{F2261DDE-ADBF-4D01-AD4B-C20E61FC4F1E}" destId="{1E31B18E-DA13-4019-9D9B-454F0B9C0392}" srcOrd="1" destOrd="0" presId="urn:microsoft.com/office/officeart/2005/8/layout/hierarchy2"/>
    <dgm:cxn modelId="{9DC4A93D-96A4-4717-9855-C675143BB3B3}" type="presParOf" srcId="{6F90432F-F684-4FE2-9D3A-67F36A4A3F3F}" destId="{07E8071F-C404-4B0E-B8C6-456EACC774BD}" srcOrd="2" destOrd="0" presId="urn:microsoft.com/office/officeart/2005/8/layout/hierarchy2"/>
    <dgm:cxn modelId="{3D443303-BFE0-4447-A34B-56B56E821E84}" type="presParOf" srcId="{07E8071F-C404-4B0E-B8C6-456EACC774BD}" destId="{468A8304-9984-4E23-9551-4E4F95FF7FF9}" srcOrd="0" destOrd="0" presId="urn:microsoft.com/office/officeart/2005/8/layout/hierarchy2"/>
    <dgm:cxn modelId="{69C95DEC-55B6-43B3-8854-2855837561AC}" type="presParOf" srcId="{6F90432F-F684-4FE2-9D3A-67F36A4A3F3F}" destId="{DC3BA13B-F4B7-4DE8-B478-5D83096F7F07}" srcOrd="3" destOrd="0" presId="urn:microsoft.com/office/officeart/2005/8/layout/hierarchy2"/>
    <dgm:cxn modelId="{7FA59D70-1E6A-4A9B-8550-D6727FF63AFC}" type="presParOf" srcId="{DC3BA13B-F4B7-4DE8-B478-5D83096F7F07}" destId="{33A98017-7210-4275-BFFB-839A4AB9F451}" srcOrd="0" destOrd="0" presId="urn:microsoft.com/office/officeart/2005/8/layout/hierarchy2"/>
    <dgm:cxn modelId="{4A1ACCA8-5E4F-494D-B07B-4862B93ACC7D}" type="presParOf" srcId="{DC3BA13B-F4B7-4DE8-B478-5D83096F7F07}" destId="{97D84E64-3508-4A2D-9ACE-D2AED9473E6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9FE57-CBF5-4DB7-913E-1C17564898E6}">
      <dsp:nvSpPr>
        <dsp:cNvPr id="0" name=""/>
        <dsp:cNvSpPr/>
      </dsp:nvSpPr>
      <dsp:spPr>
        <a:xfrm>
          <a:off x="3937474" y="0"/>
          <a:ext cx="3327531" cy="332762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9BDFD2-F6DA-4D92-BB0B-BA9E82C792EC}">
      <dsp:nvSpPr>
        <dsp:cNvPr id="0" name=""/>
        <dsp:cNvSpPr/>
      </dsp:nvSpPr>
      <dsp:spPr>
        <a:xfrm>
          <a:off x="4672389" y="1204735"/>
          <a:ext cx="1856500" cy="92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smtClean="0">
              <a:solidFill>
                <a:srgbClr val="0070C0"/>
              </a:solidFill>
              <a:latin typeface="Consolas" panose="020B0609020204030204" pitchFamily="49" charset="0"/>
            </a:rPr>
            <a:t>Pra-proses</a:t>
          </a:r>
          <a:endParaRPr lang="en-US" sz="3200" b="0" kern="1200">
            <a:solidFill>
              <a:srgbClr val="0070C0"/>
            </a:solidFill>
            <a:latin typeface="Consolas" panose="020B0609020204030204" pitchFamily="49" charset="0"/>
          </a:endParaRPr>
        </a:p>
      </dsp:txBody>
      <dsp:txXfrm>
        <a:off x="4672389" y="1204735"/>
        <a:ext cx="1856500" cy="928140"/>
      </dsp:txXfrm>
    </dsp:sp>
    <dsp:sp modelId="{E967B469-129C-4852-B687-0260CAF30840}">
      <dsp:nvSpPr>
        <dsp:cNvPr id="0" name=""/>
        <dsp:cNvSpPr/>
      </dsp:nvSpPr>
      <dsp:spPr>
        <a:xfrm>
          <a:off x="3250593" y="2132876"/>
          <a:ext cx="2858602" cy="285981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C20D24-44CB-4421-95F5-4BB3472E1474}">
      <dsp:nvSpPr>
        <dsp:cNvPr id="0" name=""/>
        <dsp:cNvSpPr/>
      </dsp:nvSpPr>
      <dsp:spPr>
        <a:xfrm>
          <a:off x="3744139" y="3120430"/>
          <a:ext cx="1856500" cy="92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smtClean="0">
              <a:solidFill>
                <a:srgbClr val="0070C0"/>
              </a:solidFill>
              <a:latin typeface="Consolas" panose="020B0609020204030204" pitchFamily="49" charset="0"/>
            </a:rPr>
            <a:t>Prediksi</a:t>
          </a:r>
          <a:endParaRPr lang="en-US" sz="3200" b="0" kern="1200">
            <a:solidFill>
              <a:srgbClr val="0070C0"/>
            </a:solidFill>
            <a:latin typeface="Consolas" panose="020B0609020204030204" pitchFamily="49" charset="0"/>
          </a:endParaRPr>
        </a:p>
      </dsp:txBody>
      <dsp:txXfrm>
        <a:off x="3744139" y="3120430"/>
        <a:ext cx="1856500" cy="928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9217E-A4EC-4BB5-8AA5-EB42AACC361B}">
      <dsp:nvSpPr>
        <dsp:cNvPr id="0" name=""/>
        <dsp:cNvSpPr/>
      </dsp:nvSpPr>
      <dsp:spPr>
        <a:xfrm>
          <a:off x="4956" y="2685555"/>
          <a:ext cx="2885211" cy="11540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onsolas" panose="020B0609020204030204" pitchFamily="49" charset="0"/>
            </a:rPr>
            <a:t>Hapus data kosong</a:t>
          </a:r>
          <a:endParaRPr lang="en-US" sz="2500" kern="1200">
            <a:latin typeface="Consolas" panose="020B0609020204030204" pitchFamily="49" charset="0"/>
          </a:endParaRPr>
        </a:p>
      </dsp:txBody>
      <dsp:txXfrm>
        <a:off x="581998" y="2685555"/>
        <a:ext cx="1731127" cy="1154084"/>
      </dsp:txXfrm>
    </dsp:sp>
    <dsp:sp modelId="{83915068-3E0C-4A51-86FE-8F2BD9554C3E}">
      <dsp:nvSpPr>
        <dsp:cNvPr id="0" name=""/>
        <dsp:cNvSpPr/>
      </dsp:nvSpPr>
      <dsp:spPr>
        <a:xfrm>
          <a:off x="2601646" y="2685555"/>
          <a:ext cx="2885211" cy="11540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onsolas" panose="020B0609020204030204" pitchFamily="49" charset="0"/>
            </a:rPr>
            <a:t>Hilangkan redudansi</a:t>
          </a:r>
          <a:endParaRPr lang="en-US" sz="2500" kern="1200">
            <a:latin typeface="Consolas" panose="020B0609020204030204" pitchFamily="49" charset="0"/>
          </a:endParaRPr>
        </a:p>
      </dsp:txBody>
      <dsp:txXfrm>
        <a:off x="3178688" y="2685555"/>
        <a:ext cx="1731127" cy="1154084"/>
      </dsp:txXfrm>
    </dsp:sp>
    <dsp:sp modelId="{44EA6001-AA05-4C5B-80D7-21F325A7E06F}">
      <dsp:nvSpPr>
        <dsp:cNvPr id="0" name=""/>
        <dsp:cNvSpPr/>
      </dsp:nvSpPr>
      <dsp:spPr>
        <a:xfrm>
          <a:off x="5198336" y="2685555"/>
          <a:ext cx="2885211" cy="11540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onsolas" panose="020B0609020204030204" pitchFamily="49" charset="0"/>
            </a:rPr>
            <a:t>Hapus kolom</a:t>
          </a:r>
          <a:endParaRPr lang="en-US" sz="2500" kern="1200">
            <a:latin typeface="Consolas" panose="020B0609020204030204" pitchFamily="49" charset="0"/>
          </a:endParaRPr>
        </a:p>
      </dsp:txBody>
      <dsp:txXfrm>
        <a:off x="5775378" y="2685555"/>
        <a:ext cx="1731127" cy="1154084"/>
      </dsp:txXfrm>
    </dsp:sp>
    <dsp:sp modelId="{66F3DE02-5373-4737-AFF5-17E936426CC4}">
      <dsp:nvSpPr>
        <dsp:cNvPr id="0" name=""/>
        <dsp:cNvSpPr/>
      </dsp:nvSpPr>
      <dsp:spPr>
        <a:xfrm>
          <a:off x="7795026" y="2685555"/>
          <a:ext cx="2885211" cy="11540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onsolas" panose="020B0609020204030204" pitchFamily="49" charset="0"/>
            </a:rPr>
            <a:t>Mengubah bentuk data</a:t>
          </a:r>
          <a:endParaRPr lang="en-US" sz="2500" kern="1200">
            <a:latin typeface="Consolas" panose="020B0609020204030204" pitchFamily="49" charset="0"/>
          </a:endParaRPr>
        </a:p>
      </dsp:txBody>
      <dsp:txXfrm>
        <a:off x="8372068" y="2685555"/>
        <a:ext cx="1731127" cy="1154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CE438-3907-4800-A6E9-85FACBBB0049}">
      <dsp:nvSpPr>
        <dsp:cNvPr id="0" name=""/>
        <dsp:cNvSpPr/>
      </dsp:nvSpPr>
      <dsp:spPr>
        <a:xfrm>
          <a:off x="2239732" y="1429525"/>
          <a:ext cx="3648535" cy="37443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Consolas" panose="020B0609020204030204" pitchFamily="49" charset="0"/>
            </a:rPr>
            <a:t>Pra-proses: mengubah bentuk data</a:t>
          </a:r>
          <a:endParaRPr lang="en-US" sz="3200" kern="1200">
            <a:latin typeface="Consolas" panose="020B0609020204030204" pitchFamily="49" charset="0"/>
          </a:endParaRPr>
        </a:p>
      </dsp:txBody>
      <dsp:txXfrm>
        <a:off x="2774048" y="1977876"/>
        <a:ext cx="2579903" cy="2647671"/>
      </dsp:txXfrm>
    </dsp:sp>
    <dsp:sp modelId="{5E0EC332-3787-4AA6-8D60-AFFD394567BE}">
      <dsp:nvSpPr>
        <dsp:cNvPr id="0" name=""/>
        <dsp:cNvSpPr/>
      </dsp:nvSpPr>
      <dsp:spPr>
        <a:xfrm rot="5400000">
          <a:off x="3857853" y="1615527"/>
          <a:ext cx="412292" cy="40288"/>
        </a:xfrm>
        <a:custGeom>
          <a:avLst/>
          <a:gdLst/>
          <a:ahLst/>
          <a:cxnLst/>
          <a:rect l="0" t="0" r="0" b="0"/>
          <a:pathLst>
            <a:path>
              <a:moveTo>
                <a:pt x="0" y="20144"/>
              </a:moveTo>
              <a:lnTo>
                <a:pt x="412292" y="201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onsolas" panose="020B0609020204030204" pitchFamily="49" charset="0"/>
          </a:endParaRPr>
        </a:p>
      </dsp:txBody>
      <dsp:txXfrm>
        <a:off x="4053692" y="1625363"/>
        <a:ext cx="20614" cy="20614"/>
      </dsp:txXfrm>
    </dsp:sp>
    <dsp:sp modelId="{56C549B0-DA0B-4FBC-A381-7587DCE468AB}">
      <dsp:nvSpPr>
        <dsp:cNvPr id="0" name=""/>
        <dsp:cNvSpPr/>
      </dsp:nvSpPr>
      <dsp:spPr>
        <a:xfrm>
          <a:off x="3154381" y="22579"/>
          <a:ext cx="1819237" cy="1819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Mengubah format</a:t>
          </a:r>
          <a:endParaRPr lang="en-US" sz="2200" kern="1200">
            <a:latin typeface="Consolas" panose="020B0609020204030204" pitchFamily="49" charset="0"/>
          </a:endParaRPr>
        </a:p>
      </dsp:txBody>
      <dsp:txXfrm>
        <a:off x="3420802" y="289000"/>
        <a:ext cx="1286395" cy="1286395"/>
      </dsp:txXfrm>
    </dsp:sp>
    <dsp:sp modelId="{CE54DB9D-6CD8-4AE1-AE7A-08656BFA0021}">
      <dsp:nvSpPr>
        <dsp:cNvPr id="0" name=""/>
        <dsp:cNvSpPr/>
      </dsp:nvSpPr>
      <dsp:spPr>
        <a:xfrm rot="12600000">
          <a:off x="5303117" y="4105516"/>
          <a:ext cx="376007" cy="40288"/>
        </a:xfrm>
        <a:custGeom>
          <a:avLst/>
          <a:gdLst/>
          <a:ahLst/>
          <a:cxnLst/>
          <a:rect l="0" t="0" r="0" b="0"/>
          <a:pathLst>
            <a:path>
              <a:moveTo>
                <a:pt x="0" y="20144"/>
              </a:moveTo>
              <a:lnTo>
                <a:pt x="376007" y="201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onsolas" panose="020B0609020204030204" pitchFamily="49" charset="0"/>
          </a:endParaRPr>
        </a:p>
      </dsp:txBody>
      <dsp:txXfrm rot="10800000">
        <a:off x="5481721" y="4116260"/>
        <a:ext cx="18800" cy="18800"/>
      </dsp:txXfrm>
    </dsp:sp>
    <dsp:sp modelId="{8859CE7D-5EFA-4E57-AC6C-61BCEAAE2F4D}">
      <dsp:nvSpPr>
        <dsp:cNvPr id="0" name=""/>
        <dsp:cNvSpPr/>
      </dsp:nvSpPr>
      <dsp:spPr>
        <a:xfrm>
          <a:off x="5206439" y="3576849"/>
          <a:ext cx="1819237" cy="1819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Data kate-gorikal</a:t>
          </a:r>
          <a:endParaRPr lang="en-US" sz="2200" kern="1200">
            <a:latin typeface="Consolas" panose="020B0609020204030204" pitchFamily="49" charset="0"/>
          </a:endParaRPr>
        </a:p>
      </dsp:txBody>
      <dsp:txXfrm>
        <a:off x="5472860" y="3843270"/>
        <a:ext cx="1286395" cy="1286395"/>
      </dsp:txXfrm>
    </dsp:sp>
    <dsp:sp modelId="{088C238C-DF92-4B3E-BCF9-204E5CB0619C}">
      <dsp:nvSpPr>
        <dsp:cNvPr id="0" name=""/>
        <dsp:cNvSpPr/>
      </dsp:nvSpPr>
      <dsp:spPr>
        <a:xfrm rot="19782360">
          <a:off x="2453408" y="4114662"/>
          <a:ext cx="369155" cy="40288"/>
        </a:xfrm>
        <a:custGeom>
          <a:avLst/>
          <a:gdLst/>
          <a:ahLst/>
          <a:cxnLst/>
          <a:rect l="0" t="0" r="0" b="0"/>
          <a:pathLst>
            <a:path>
              <a:moveTo>
                <a:pt x="0" y="20144"/>
              </a:moveTo>
              <a:lnTo>
                <a:pt x="369155" y="201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onsolas" panose="020B0609020204030204" pitchFamily="49" charset="0"/>
          </a:endParaRPr>
        </a:p>
      </dsp:txBody>
      <dsp:txXfrm>
        <a:off x="2628757" y="4125577"/>
        <a:ext cx="18457" cy="18457"/>
      </dsp:txXfrm>
    </dsp:sp>
    <dsp:sp modelId="{3BF8C9D5-9771-43F1-8135-5A0D23498173}">
      <dsp:nvSpPr>
        <dsp:cNvPr id="0" name=""/>
        <dsp:cNvSpPr/>
      </dsp:nvSpPr>
      <dsp:spPr>
        <a:xfrm>
          <a:off x="1102331" y="3590925"/>
          <a:ext cx="1819237" cy="1819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Menambah</a:t>
          </a:r>
          <a:r>
            <a:rPr lang="en-US" sz="2200" kern="1200" baseline="0" smtClean="0">
              <a:latin typeface="Consolas" panose="020B0609020204030204" pitchFamily="49" charset="0"/>
            </a:rPr>
            <a:t> kolom</a:t>
          </a:r>
          <a:endParaRPr lang="en-US" sz="2200" kern="1200">
            <a:latin typeface="Consolas" panose="020B0609020204030204" pitchFamily="49" charset="0"/>
          </a:endParaRPr>
        </a:p>
      </dsp:txBody>
      <dsp:txXfrm>
        <a:off x="1368752" y="3857346"/>
        <a:ext cx="1286395" cy="12863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4FE65-2990-4F40-9F00-9E6C8CB51C48}">
      <dsp:nvSpPr>
        <dsp:cNvPr id="0" name=""/>
        <dsp:cNvSpPr/>
      </dsp:nvSpPr>
      <dsp:spPr>
        <a:xfrm>
          <a:off x="3372613" y="1816634"/>
          <a:ext cx="1379648" cy="13796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1" kern="1200" dirty="0" err="1" smtClean="0">
              <a:latin typeface="Consolas" panose="020B0609020204030204" pitchFamily="49" charset="0"/>
            </a:rPr>
            <a:t>Modelling</a:t>
          </a:r>
          <a:endParaRPr lang="en-US" sz="1500" b="1" i="1" kern="1200" dirty="0">
            <a:latin typeface="Consolas" panose="020B0609020204030204" pitchFamily="49" charset="0"/>
          </a:endParaRPr>
        </a:p>
      </dsp:txBody>
      <dsp:txXfrm>
        <a:off x="3574658" y="2018679"/>
        <a:ext cx="975558" cy="975558"/>
      </dsp:txXfrm>
    </dsp:sp>
    <dsp:sp modelId="{013CD04B-E7AE-4258-B306-FAAC28DF1F59}">
      <dsp:nvSpPr>
        <dsp:cNvPr id="0" name=""/>
        <dsp:cNvSpPr/>
      </dsp:nvSpPr>
      <dsp:spPr>
        <a:xfrm rot="16200000">
          <a:off x="3853870" y="1592784"/>
          <a:ext cx="417134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417134" y="15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Consolas" panose="020B0609020204030204" pitchFamily="49" charset="0"/>
          </a:endParaRPr>
        </a:p>
      </dsp:txBody>
      <dsp:txXfrm>
        <a:off x="4052009" y="1597639"/>
        <a:ext cx="20856" cy="20856"/>
      </dsp:txXfrm>
    </dsp:sp>
    <dsp:sp modelId="{1CE5C8AE-6947-44D0-B1B9-C86AB99897DA}">
      <dsp:nvSpPr>
        <dsp:cNvPr id="0" name=""/>
        <dsp:cNvSpPr/>
      </dsp:nvSpPr>
      <dsp:spPr>
        <a:xfrm>
          <a:off x="3372613" y="19851"/>
          <a:ext cx="1379648" cy="13796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latin typeface="Consolas" panose="020B0609020204030204" pitchFamily="49" charset="0"/>
            </a:rPr>
            <a:t>Memilih</a:t>
          </a:r>
          <a:r>
            <a:rPr lang="en-US" sz="1300" b="1" kern="1200" dirty="0" smtClean="0">
              <a:latin typeface="Consolas" panose="020B0609020204030204" pitchFamily="49" charset="0"/>
            </a:rPr>
            <a:t> </a:t>
          </a:r>
          <a:r>
            <a:rPr lang="en-US" sz="1300" b="1" i="1" kern="1200" dirty="0" smtClean="0">
              <a:latin typeface="Consolas" panose="020B0609020204030204" pitchFamily="49" charset="0"/>
            </a:rPr>
            <a:t>metrics</a:t>
          </a:r>
          <a:endParaRPr lang="en-US" sz="1300" b="1" i="1" kern="1200" dirty="0">
            <a:latin typeface="Consolas" panose="020B0609020204030204" pitchFamily="49" charset="0"/>
          </a:endParaRPr>
        </a:p>
      </dsp:txBody>
      <dsp:txXfrm>
        <a:off x="3574658" y="221896"/>
        <a:ext cx="975558" cy="975558"/>
      </dsp:txXfrm>
    </dsp:sp>
    <dsp:sp modelId="{60EBCAA5-B9D1-4800-BEAE-8B050BDD545B}">
      <dsp:nvSpPr>
        <dsp:cNvPr id="0" name=""/>
        <dsp:cNvSpPr/>
      </dsp:nvSpPr>
      <dsp:spPr>
        <a:xfrm>
          <a:off x="4752261" y="2491176"/>
          <a:ext cx="417134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417134" y="15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Consolas" panose="020B0609020204030204" pitchFamily="49" charset="0"/>
          </a:endParaRPr>
        </a:p>
      </dsp:txBody>
      <dsp:txXfrm>
        <a:off x="4950400" y="2496030"/>
        <a:ext cx="20856" cy="20856"/>
      </dsp:txXfrm>
    </dsp:sp>
    <dsp:sp modelId="{A997EE91-3654-494B-858B-5AE0FE20A451}">
      <dsp:nvSpPr>
        <dsp:cNvPr id="0" name=""/>
        <dsp:cNvSpPr/>
      </dsp:nvSpPr>
      <dsp:spPr>
        <a:xfrm>
          <a:off x="5169396" y="1816634"/>
          <a:ext cx="1379648" cy="13796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latin typeface="Consolas" panose="020B0609020204030204" pitchFamily="49" charset="0"/>
            </a:rPr>
            <a:t>Standar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latin typeface="Consolas" panose="020B0609020204030204" pitchFamily="49" charset="0"/>
            </a:rPr>
            <a:t>-disasi</a:t>
          </a:r>
          <a:endParaRPr lang="en-US" sz="1300" b="1" kern="1200" dirty="0">
            <a:latin typeface="Consolas" panose="020B0609020204030204" pitchFamily="49" charset="0"/>
          </a:endParaRPr>
        </a:p>
      </dsp:txBody>
      <dsp:txXfrm>
        <a:off x="5371441" y="2018679"/>
        <a:ext cx="975558" cy="975558"/>
      </dsp:txXfrm>
    </dsp:sp>
    <dsp:sp modelId="{84BAEEDA-3336-4E76-BD8C-0AF4E7746F72}">
      <dsp:nvSpPr>
        <dsp:cNvPr id="0" name=""/>
        <dsp:cNvSpPr/>
      </dsp:nvSpPr>
      <dsp:spPr>
        <a:xfrm rot="5400000">
          <a:off x="3853870" y="3389568"/>
          <a:ext cx="417134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417134" y="15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Consolas" panose="020B0609020204030204" pitchFamily="49" charset="0"/>
          </a:endParaRPr>
        </a:p>
      </dsp:txBody>
      <dsp:txXfrm>
        <a:off x="4052009" y="3394422"/>
        <a:ext cx="20856" cy="20856"/>
      </dsp:txXfrm>
    </dsp:sp>
    <dsp:sp modelId="{6F2CAC4A-11D0-449C-8453-EED6E0E2FC51}">
      <dsp:nvSpPr>
        <dsp:cNvPr id="0" name=""/>
        <dsp:cNvSpPr/>
      </dsp:nvSpPr>
      <dsp:spPr>
        <a:xfrm>
          <a:off x="3372613" y="3613417"/>
          <a:ext cx="1379648" cy="13796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smtClean="0">
              <a:latin typeface="Consolas" panose="020B0609020204030204" pitchFamily="49" charset="0"/>
            </a:rPr>
            <a:t>Cross-validation</a:t>
          </a:r>
          <a:endParaRPr lang="en-US" sz="1300" b="1" i="1" kern="1200" dirty="0">
            <a:latin typeface="Consolas" panose="020B0609020204030204" pitchFamily="49" charset="0"/>
          </a:endParaRPr>
        </a:p>
      </dsp:txBody>
      <dsp:txXfrm>
        <a:off x="3574658" y="3815462"/>
        <a:ext cx="975558" cy="975558"/>
      </dsp:txXfrm>
    </dsp:sp>
    <dsp:sp modelId="{AF8AA7D7-CBFB-4DB2-A5F0-260D9E04AE17}">
      <dsp:nvSpPr>
        <dsp:cNvPr id="0" name=""/>
        <dsp:cNvSpPr/>
      </dsp:nvSpPr>
      <dsp:spPr>
        <a:xfrm rot="10800000">
          <a:off x="2955478" y="2491176"/>
          <a:ext cx="417134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417134" y="15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153617" y="2496030"/>
        <a:ext cx="20856" cy="20856"/>
      </dsp:txXfrm>
    </dsp:sp>
    <dsp:sp modelId="{7C25B743-3F19-4C38-9E4B-79A78230BCD9}">
      <dsp:nvSpPr>
        <dsp:cNvPr id="0" name=""/>
        <dsp:cNvSpPr/>
      </dsp:nvSpPr>
      <dsp:spPr>
        <a:xfrm>
          <a:off x="1575830" y="1816634"/>
          <a:ext cx="1379648" cy="13796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latin typeface="Consolas" panose="020B0609020204030204" pitchFamily="49" charset="0"/>
            </a:rPr>
            <a:t>Mencoba model</a:t>
          </a:r>
          <a:endParaRPr lang="en-US" sz="1300" b="1" kern="1200">
            <a:latin typeface="Consolas" panose="020B0609020204030204" pitchFamily="49" charset="0"/>
          </a:endParaRPr>
        </a:p>
      </dsp:txBody>
      <dsp:txXfrm>
        <a:off x="1777875" y="2018679"/>
        <a:ext cx="975558" cy="975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5229F-BC51-483A-9B00-F470B13ABF78}">
      <dsp:nvSpPr>
        <dsp:cNvPr id="0" name=""/>
        <dsp:cNvSpPr/>
      </dsp:nvSpPr>
      <dsp:spPr>
        <a:xfrm>
          <a:off x="3018" y="1612923"/>
          <a:ext cx="1539276" cy="76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Consolas" panose="020B0609020204030204" pitchFamily="49" charset="0"/>
            </a:rPr>
            <a:t>Genre = game?</a:t>
          </a:r>
          <a:endParaRPr lang="en-US" sz="2000" kern="1200">
            <a:latin typeface="Consolas" panose="020B0609020204030204" pitchFamily="49" charset="0"/>
          </a:endParaRPr>
        </a:p>
      </dsp:txBody>
      <dsp:txXfrm>
        <a:off x="25560" y="1635465"/>
        <a:ext cx="1494192" cy="724554"/>
      </dsp:txXfrm>
    </dsp:sp>
    <dsp:sp modelId="{A1789A91-B3EF-4DE9-8FDB-7B4A0C7FCC63}">
      <dsp:nvSpPr>
        <dsp:cNvPr id="0" name=""/>
        <dsp:cNvSpPr/>
      </dsp:nvSpPr>
      <dsp:spPr>
        <a:xfrm rot="18289469">
          <a:off x="1311059" y="1537864"/>
          <a:ext cx="1078180" cy="34672"/>
        </a:xfrm>
        <a:custGeom>
          <a:avLst/>
          <a:gdLst/>
          <a:ahLst/>
          <a:cxnLst/>
          <a:rect l="0" t="0" r="0" b="0"/>
          <a:pathLst>
            <a:path>
              <a:moveTo>
                <a:pt x="0" y="17336"/>
              </a:moveTo>
              <a:lnTo>
                <a:pt x="1078180" y="17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1823195" y="1528246"/>
        <a:ext cx="53909" cy="53909"/>
      </dsp:txXfrm>
    </dsp:sp>
    <dsp:sp modelId="{C3CD0069-1314-4A45-B41C-7FFC98C4C303}">
      <dsp:nvSpPr>
        <dsp:cNvPr id="0" name=""/>
        <dsp:cNvSpPr/>
      </dsp:nvSpPr>
      <dsp:spPr>
        <a:xfrm>
          <a:off x="2158004" y="727839"/>
          <a:ext cx="1539276" cy="76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(yes) content</a:t>
          </a:r>
          <a:br>
            <a:rPr lang="en-US" sz="2000" kern="1200" smtClean="0"/>
          </a:br>
          <a:r>
            <a:rPr lang="en-US" sz="2000" kern="1200" smtClean="0"/>
            <a:t>for everyone?</a:t>
          </a:r>
          <a:endParaRPr lang="en-US" sz="2000" kern="1200"/>
        </a:p>
      </dsp:txBody>
      <dsp:txXfrm>
        <a:off x="2180546" y="750381"/>
        <a:ext cx="1494192" cy="724554"/>
      </dsp:txXfrm>
    </dsp:sp>
    <dsp:sp modelId="{4832F5F3-0027-4831-ADED-63A43876BD4A}">
      <dsp:nvSpPr>
        <dsp:cNvPr id="0" name=""/>
        <dsp:cNvSpPr/>
      </dsp:nvSpPr>
      <dsp:spPr>
        <a:xfrm rot="19457599">
          <a:off x="3626011" y="874051"/>
          <a:ext cx="758249" cy="34672"/>
        </a:xfrm>
        <a:custGeom>
          <a:avLst/>
          <a:gdLst/>
          <a:ahLst/>
          <a:cxnLst/>
          <a:rect l="0" t="0" r="0" b="0"/>
          <a:pathLst>
            <a:path>
              <a:moveTo>
                <a:pt x="0" y="17336"/>
              </a:moveTo>
              <a:lnTo>
                <a:pt x="758249" y="1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3986180" y="872431"/>
        <a:ext cx="37912" cy="37912"/>
      </dsp:txXfrm>
    </dsp:sp>
    <dsp:sp modelId="{45FEE29C-D8D6-42A7-8396-CCC60E2B2AE2}">
      <dsp:nvSpPr>
        <dsp:cNvPr id="0" name=""/>
        <dsp:cNvSpPr/>
      </dsp:nvSpPr>
      <dsp:spPr>
        <a:xfrm>
          <a:off x="4312991" y="285297"/>
          <a:ext cx="1539276" cy="76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(yes) rating = 5</a:t>
          </a:r>
          <a:endParaRPr lang="en-US" sz="2000" kern="1200"/>
        </a:p>
      </dsp:txBody>
      <dsp:txXfrm>
        <a:off x="4335533" y="307839"/>
        <a:ext cx="1494192" cy="724554"/>
      </dsp:txXfrm>
    </dsp:sp>
    <dsp:sp modelId="{D5A45351-92DA-452E-AFEB-9D5EB458C630}">
      <dsp:nvSpPr>
        <dsp:cNvPr id="0" name=""/>
        <dsp:cNvSpPr/>
      </dsp:nvSpPr>
      <dsp:spPr>
        <a:xfrm rot="2142401">
          <a:off x="3626011" y="1316593"/>
          <a:ext cx="758249" cy="34672"/>
        </a:xfrm>
        <a:custGeom>
          <a:avLst/>
          <a:gdLst/>
          <a:ahLst/>
          <a:cxnLst/>
          <a:rect l="0" t="0" r="0" b="0"/>
          <a:pathLst>
            <a:path>
              <a:moveTo>
                <a:pt x="0" y="17336"/>
              </a:moveTo>
              <a:lnTo>
                <a:pt x="758249" y="1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3986180" y="1314973"/>
        <a:ext cx="37912" cy="37912"/>
      </dsp:txXfrm>
    </dsp:sp>
    <dsp:sp modelId="{23106B87-E7CC-45CD-9EBB-66DE392C8ED0}">
      <dsp:nvSpPr>
        <dsp:cNvPr id="0" name=""/>
        <dsp:cNvSpPr/>
      </dsp:nvSpPr>
      <dsp:spPr>
        <a:xfrm>
          <a:off x="4312991" y="1170381"/>
          <a:ext cx="1539276" cy="76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(no) rating = 3.7</a:t>
          </a:r>
          <a:endParaRPr lang="en-US" sz="2000" kern="1200"/>
        </a:p>
      </dsp:txBody>
      <dsp:txXfrm>
        <a:off x="4335533" y="1192923"/>
        <a:ext cx="1494192" cy="724554"/>
      </dsp:txXfrm>
    </dsp:sp>
    <dsp:sp modelId="{39A7ED4E-621D-4238-AC44-C9EECB0A4B56}">
      <dsp:nvSpPr>
        <dsp:cNvPr id="0" name=""/>
        <dsp:cNvSpPr/>
      </dsp:nvSpPr>
      <dsp:spPr>
        <a:xfrm rot="3310531">
          <a:off x="1311059" y="2422947"/>
          <a:ext cx="1078180" cy="34672"/>
        </a:xfrm>
        <a:custGeom>
          <a:avLst/>
          <a:gdLst/>
          <a:ahLst/>
          <a:cxnLst/>
          <a:rect l="0" t="0" r="0" b="0"/>
          <a:pathLst>
            <a:path>
              <a:moveTo>
                <a:pt x="0" y="17336"/>
              </a:moveTo>
              <a:lnTo>
                <a:pt x="1078180" y="17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1823195" y="2413329"/>
        <a:ext cx="53909" cy="53909"/>
      </dsp:txXfrm>
    </dsp:sp>
    <dsp:sp modelId="{F7A84BF0-07B1-4363-95FC-CBC0A26C17FD}">
      <dsp:nvSpPr>
        <dsp:cNvPr id="0" name=""/>
        <dsp:cNvSpPr/>
      </dsp:nvSpPr>
      <dsp:spPr>
        <a:xfrm>
          <a:off x="2158004" y="2498007"/>
          <a:ext cx="1539276" cy="76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(no) genre = shopping?</a:t>
          </a:r>
          <a:endParaRPr lang="en-US" sz="2000" kern="1200"/>
        </a:p>
      </dsp:txBody>
      <dsp:txXfrm>
        <a:off x="2180546" y="2520549"/>
        <a:ext cx="1494192" cy="724554"/>
      </dsp:txXfrm>
    </dsp:sp>
    <dsp:sp modelId="{EC5CB6AC-3334-4F6A-8F2F-48C40A6E3A6A}">
      <dsp:nvSpPr>
        <dsp:cNvPr id="0" name=""/>
        <dsp:cNvSpPr/>
      </dsp:nvSpPr>
      <dsp:spPr>
        <a:xfrm rot="19457599">
          <a:off x="3626011" y="2644218"/>
          <a:ext cx="758249" cy="34672"/>
        </a:xfrm>
        <a:custGeom>
          <a:avLst/>
          <a:gdLst/>
          <a:ahLst/>
          <a:cxnLst/>
          <a:rect l="0" t="0" r="0" b="0"/>
          <a:pathLst>
            <a:path>
              <a:moveTo>
                <a:pt x="0" y="17336"/>
              </a:moveTo>
              <a:lnTo>
                <a:pt x="758249" y="1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3986180" y="2642599"/>
        <a:ext cx="37912" cy="37912"/>
      </dsp:txXfrm>
    </dsp:sp>
    <dsp:sp modelId="{C3B40C02-B799-490C-BF57-8442442A4C10}">
      <dsp:nvSpPr>
        <dsp:cNvPr id="0" name=""/>
        <dsp:cNvSpPr/>
      </dsp:nvSpPr>
      <dsp:spPr>
        <a:xfrm>
          <a:off x="4312991" y="2055465"/>
          <a:ext cx="1539276" cy="76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(yes) rating = 4.8</a:t>
          </a:r>
          <a:endParaRPr lang="en-US" sz="2000" kern="1200"/>
        </a:p>
      </dsp:txBody>
      <dsp:txXfrm>
        <a:off x="4335533" y="2078007"/>
        <a:ext cx="1494192" cy="724554"/>
      </dsp:txXfrm>
    </dsp:sp>
    <dsp:sp modelId="{07E8071F-C404-4B0E-B8C6-456EACC774BD}">
      <dsp:nvSpPr>
        <dsp:cNvPr id="0" name=""/>
        <dsp:cNvSpPr/>
      </dsp:nvSpPr>
      <dsp:spPr>
        <a:xfrm rot="2142401">
          <a:off x="3626011" y="3086760"/>
          <a:ext cx="758249" cy="34672"/>
        </a:xfrm>
        <a:custGeom>
          <a:avLst/>
          <a:gdLst/>
          <a:ahLst/>
          <a:cxnLst/>
          <a:rect l="0" t="0" r="0" b="0"/>
          <a:pathLst>
            <a:path>
              <a:moveTo>
                <a:pt x="0" y="17336"/>
              </a:moveTo>
              <a:lnTo>
                <a:pt x="758249" y="1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3986180" y="3085141"/>
        <a:ext cx="37912" cy="37912"/>
      </dsp:txXfrm>
    </dsp:sp>
    <dsp:sp modelId="{33A98017-7210-4275-BFFB-839A4AB9F451}">
      <dsp:nvSpPr>
        <dsp:cNvPr id="0" name=""/>
        <dsp:cNvSpPr/>
      </dsp:nvSpPr>
      <dsp:spPr>
        <a:xfrm>
          <a:off x="4312991" y="2940549"/>
          <a:ext cx="1539276" cy="76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(no) rating = 2.3</a:t>
          </a:r>
          <a:endParaRPr lang="en-US" sz="2000" kern="1200"/>
        </a:p>
      </dsp:txBody>
      <dsp:txXfrm>
        <a:off x="4335533" y="2963091"/>
        <a:ext cx="1494192" cy="724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8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9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1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4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2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6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B43C-ECC5-4466-9203-8F84B51FC17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diagramLayout" Target="../diagrams/layout3.xml"/><Relationship Id="rId7" Type="http://schemas.openxmlformats.org/officeDocument/2006/relationships/image" Target="../media/image5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57" y="1223036"/>
            <a:ext cx="6295287" cy="564903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538" y="893870"/>
            <a:ext cx="11136924" cy="1550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Platelet Miner</a:t>
            </a:r>
          </a:p>
          <a:p>
            <a:pPr>
              <a:lnSpc>
                <a:spcPct val="100000"/>
              </a:lnSpc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Universitas Gadjah Mada</a:t>
            </a:r>
            <a:endParaRPr lang="en-US" sz="160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1257" y="3679541"/>
            <a:ext cx="155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Fawwaz Mayda</a:t>
            </a:r>
            <a:endParaRPr lang="en-US" sz="2000" b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2482" y="3034971"/>
            <a:ext cx="155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Delaneira</a:t>
            </a:r>
          </a:p>
          <a:p>
            <a:pPr algn="ctr"/>
            <a:r>
              <a:rPr lang="en-US" sz="2000" b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Rachmita</a:t>
            </a:r>
            <a:endParaRPr lang="en-US" sz="2000" b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47895" y="2835343"/>
            <a:ext cx="155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Rimba</a:t>
            </a:r>
          </a:p>
          <a:p>
            <a:pPr algn="ctr"/>
            <a:r>
              <a:rPr lang="en-US" sz="2000" b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Erlangga</a:t>
            </a:r>
            <a:endParaRPr lang="en-US" sz="2000" b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9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9923585" cy="900967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Modeling : k-fold cross validation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9989"/>
            <a:ext cx="10515600" cy="4994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Contoh 4-fold</a:t>
            </a:r>
          </a:p>
          <a:p>
            <a:pPr marL="0" indent="0">
              <a:buNone/>
            </a:pPr>
            <a:endParaRPr lang="en-US" sz="2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Tujuan :</a:t>
            </a:r>
          </a:p>
          <a:p>
            <a:pPr marL="0" indent="0">
              <a:buNone/>
            </a:pPr>
            <a:r>
              <a:rPr lang="en-US" sz="20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Menghindari overfitting</a:t>
            </a:r>
          </a:p>
          <a:p>
            <a:pPr marL="0" indent="0">
              <a:buNone/>
            </a:pPr>
            <a:endParaRPr lang="en-US" sz="200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Overfitting = performa pada data latih bagus,</a:t>
            </a:r>
            <a:br>
              <a:rPr lang="en-US" sz="20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tapi tidak bagus pada data validasi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85474"/>
              </p:ext>
            </p:extLst>
          </p:nvPr>
        </p:nvGraphicFramePr>
        <p:xfrm>
          <a:off x="2331330" y="2079675"/>
          <a:ext cx="75293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605"/>
                <a:gridCol w="1317605"/>
                <a:gridCol w="1167090"/>
                <a:gridCol w="1242347"/>
                <a:gridCol w="1242347"/>
                <a:gridCol w="124234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anose="020B0609020204030204" pitchFamily="49" charset="0"/>
                        </a:rPr>
                        <a:t>Fold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anose="020B0609020204030204" pitchFamily="49" charset="0"/>
                        </a:rPr>
                        <a:t>Iterasi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validasi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validasi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validasi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validasi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44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9923585" cy="900967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Modeling: mencoba model KNN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192" y="1601372"/>
            <a:ext cx="10515600" cy="3519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K-Nearest Neighbor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 = 3? hijau = 2, merah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Maka bintang = hijau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 = 7? hijau = 3, merah 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Maka bintang = merah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553" y="1937616"/>
            <a:ext cx="2969151" cy="3013247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8154572" y="3444239"/>
            <a:ext cx="196947" cy="2110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797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9923585" cy="900967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Modeling: mencoba model KNN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192" y="1601372"/>
            <a:ext cx="10515600" cy="241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Hasil prediksi dengan KNN</a:t>
            </a:r>
            <a:endParaRPr lang="en-US" sz="2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AutoShape 2" descr="data:image/png;base64,iVBORw0KGgoAAAANSUhEUgAAAZ0AAAErCAYAAAAFTF7KAAAABHNCSVQICAgIfAhkiAAAAAlwSFlzAAALEgAACxIB0t1+/AAAADl0RVh0U29mdHdhcmUAbWF0cGxvdGxpYiB2ZXJzaW9uIDIuMi4yLCBodHRwOi8vbWF0cGxvdGxpYi5vcmcvhp/UCwAAIABJREFUeJzs3Xl8VNXZwPHfmUxWSCAhEBIIm4DsoAiouICiotbaaj12QbHVF22xdatVa2v7Fq1U0FZt617313q0qCgisqoV9wWQHdkCCQGyQvZkzvvHvQnDkGUmyUxCeL6fTz6Z5dx7n7mzPPecc+85ylqLEEIIEQmetg5ACCHEsUOSjhBCiIiRpCOEECJiJOkIIYSIGEk6QgghIkaSjhBCiIiRpNOOKKW2K6V+10SZZ5RSSyIVU2tQSv1RKbWlreNoS0qpq5RS1UGUW6GUejISMQWrPcbUEs35PAbz/imlJimlrFKqd8sijKxI/6Z0yKTj7kSrlPprPc9ZpdQ0v/vb3cd+WU/Zv7nPLfF7zKOU+rVS6hulVIlSqlAptUopdbdfmavc5er7O6mFL+8G4LJgCyulqpVSV7Vwmy01Fzi5pSup78uhlDpRKbVHKfWaUire74u/SymV0Njy7o+PVUq9Vs+2mjwACNHLQC+/9U9TSh0tF8ldAtzc1kG0olb5PIrm6ZBJx1UGzFRKDQ6i7E7gf/wfUErFAVcAOwLK3gXcCcwGRgETgT8DnQLK1QDp9fx9HdKrCGCtLbLWFrRkHc2hlIpWSqnmLGutPWit3R+GmM4F3gPmAZdaa8v8nk4BfhPEasqBi5VSk1o7Pn/W2jJrbW44t9HalFIxANbafGttcVvH01rC9XkMF/dAN6qt42gtHTnprAS+AOYEUfbfwACl1AS/x34AFOD8qPn7HvCUtfYFa+231tq11tqXrbU3Ba7UWrunnr+mmlhilFIPKqXylVK5Sqm5/h+4eo7WhyulFrk1rhKl1Hql1BXuc9uBKODp2pqW33IXKKW+UEpVKKX2KqX+qZTqFLgdpdQv3fVUANe72wmsQfxBKbWtoaQU2JxRe18pdbFSaoMb93Kl1HFN7Bv/dV4BvAn8xVr7C2utL6DIA8CtSqleRy59mN2AAR5QSgX9fVBK/Tegdvu/7j6e4vfYe0qp+9zbdc0zboJ73r1dWwN+JmD9v3drcPnuexF4UONf9kWl1Lv1PL5QKfVv93Z/pdQ8pVS2UqpUKbWm9nPiV36FUuoppdQspVSOu2+OaF5zD0BmK6V2K6UqlVLrlFI/DljXYS0K7mNL/F+n+/5/5cZTqJT6VCl1QiOvs/YzOUMptUMpVayUekMp1T2g3DlKqQ+VUmVujE8rpbr5PX9E85pS6kbl1I5L3e/TFaqepjKl1ESl1Jduuc+UUmPrCfUE97WUK6XWKqXOCVjHyUqp9934CpRS/6eU6hEYn1LqcqXUBqASGFrP/miV972h/Rzw2BE186b2c0M6ctIBuAm4SCk1uYlyB3ASj39tZwbwJBDYBJIDnBnEj1lz/dLdxgTgV8CNwJWNlH8JyANOBUbiNIPU1oTG4dS4buRQTQul1ChgPvA+MAaYDnwHeDRg3eOBs3AS7WjgGZz9Ude85/5Q/xR40oY2plI68HPgJ27sXYF/BbOgUuo3wFPAtdbauxso9gSwDacW2pTbcL7U04PZvmsZcLbf/bOAfbWPKaXicZpwltWz7Ergevd27ftyg9/zP8CpqU0Cfoyz/xurtT0HnO3/mVRKpQHnAM+6D3UGlgJTcT4nj+McjAR+NzTQ3X0dZzWwvT/jfFduBEYALwAvKKXObqD8EZRSPYFXcD6/w4FTgL8BTR2UjQMmAxe6r2UMTnNZ7XrPAt7A+T6Pwtl3/YDXlGrwoOgSdx1zcD7nLwF/qaeoB7gX5706Eed7ZpRS3oByDwB/Ak4APgbm17437ut+F9iF8/26CGcf/idgHRnAL4CrgGEc2eICrfu+h6Q5+7mOtbbD/eH8OC5xb78EfAV43PsWmOZXdjvwO5wPwEEgERiCc3SR5r8ut/wQ4BvAB2zEeXN/Anj9ylzlbudgwF9hE3FvB+YHPPYO8FJ9r829XwRc1cg6qwOfxznK/jTgsYvd19TXbzuFQOeAcg8B//W7fx5QBaQ3EsMfgS0B96uB7n6P/dDdflwT72uFu2+vaKDMJPf53m5sPmBsA/uuLi6cH5NsoJP/56KRWCa5ryEJSHDjuqV2v+J88Sv91ncVUO23/DTA1rPeFcDqgMceBT5qJBYPTq3kNr/HbsY5eIlqZLk3gCcCtr0J97sS8PiT7u3a1/qLgDKvAcv87h/2PXMfWwI8494+wS3TL8Tv9T4g1u+x24GcgFhnByzXx93WmAY+jx8CzwcsM7v2c+T3/lngRL8yJ7uPHR/w2bvar4wXJ2Hc7d6fhZNwYvzKjHaXO8MvPh/Qp4n90Vrv+zMc/r047H59n9dg9nNDfx29pgPOh3IIzoemQdbaT4HNwI9wajlv2nra4K21G3COGMYCfwdicGpEH7tHt7VqcI7C/P/qq4oHCuzz2Y2T/BoyF3jSbQL5o1LqxCC2MRynluPvPUDhHFXVWm+tPRhQ7jFgolKqttz/AAustTlBbNdftrV2n9/93e72ezRQvtYGYD1wh1Iqo7GC1tpFwCKcI8+m/BmnKfK2IMoCfISTVM4ATsf5YXkOp2mlC04t4VNrbUmQ6/MX0mfAOk2LL+L0Qda6AnjRWlsDoJRKcJvE1iqnye4gcAHQN2B1X9gjmyr9DcT5zNf3+RneyHKBVuO8N98o5ySQG5RSmUEst95aW+F3P3DfjANuVEodrP0D1rnPDWpgncNwaiT+PqqnnAVWBWwbjnxv6pa1TnP6pxz6Xg0HPrbWVvqVWYVz8Oi//3KttTsbiLd2udZ830PVnP0MdPzmNay1O4C/AncrpTo3UfwJnCafK3GqoQ2t01prv7LWPmyt/RHOUe1YnKYJ/3JbAv6+DSLkyoD7lkbeJ2vtLGAwTr/ECJzk11CTU+B6m3r8iB9Ma+1a4L/ANW479HdpZF81or7XCU1/Jvfh/NCXA+8rpZr68twCnKqUurSxQtbaA8DvgV8HtuM3UL4Cp5msthlqmZtEN+Ac8Z5F/U1rwQjpM+B6FhiulBqrlBqBc5DznN/zc3COVv+E0zw1BngbJ4H4CzZJBn5+VMBj1n3MX3Tdk86P4vk4++kz4FJgk1LqO01st759478dD07TWOAB3yBgYSPrDaZp2Ff7Yx6wTFPvTeB+aNZ3rwGt9b7789UTc3TA/ebu546fdFz34rzWpo5iX8DZaQeBxSGsf737v6mj9LCw1m611v7TWvsDnLPrfu73dCXOEby/tcCZAY+difOhX0fTHsNJzDOAPThNgBFjnTOPavtQPlBKNXhkZa1dh3Mw8Rca/6KB00+0BefzEoxlbhxn4bSb1z72fZyDkMaSTiWAaqWzktyDgS9x3pcrga+ttav9ipyBcwT8sntkvRXnYCVUW3Ca1wI/P2fgfK5q7cXplwBAKRXL4bXo2oO3T621f7bWnoFTW/ppM2Ly9zkwvJ4Dvi311NprrcPpU/LXklOq65Z1+3vGceg3Yi1winLPDHTLjAa6cPj+C0qY3vfD3jtXYAtKc/YzcIwkHb+j2FuaKFeMcy3FyIaaGJRS/1FK3aKUOkUp1VcpdSpOH0kVsCCgbM96/mJb5UU56++slPqHUuos9yyVE3A6DP0TxzZgslIqQymV6j42BzhRKfWAUmqIUmoq8DDOh7PRKr3rVff/73HO5GusOSYsrLWFODXMLTg1nsaadu4CUnE6OxtbZw3OZ+QnQM8gwliG09Q6Blju99hPcD4P9TXR1Nrm/v+uUqp7ELXwYDyL0zz8Ew4/2gWn//FipdR4t2n0cY78YWmStbYUp19vllLqMqXUIKXUb3H6BP1P2lgCXOd+T0bg9BP4/9Ceqpwz9CYopfq4JyGMIriDnsbchfM6/6qUGqOUOk4pNVU5Z+XFN7DM/cAPlXOm5kClVO0POARXAwp0u3LODh0KPILT/PaI+9zfcfoBn1FKjVBKnYbz+/Ffa+0HzdgWtP77vgQYopS63t1//0NAKw7N28/AMZJ0XE/h9Nk0yjrXwRxopMg7OD/s83A6XV/BOWo90z2qrhWF06EX+HdRs6KvXzWQjPPa1uO0kefinPFU6xaco+5tODUD3COh7+Icra7C+dAvAK4LZqPW2nJ3Ga+77TbhHlFdgHOkt6Kh/iy3ZnQ30OiXwS27GKf5IZiDg89wznxcZw9d91HbN/ZhQN9D4HY+Ax7EOUkgF+fHqKX+D+cswB7ubX834fQ7Lceple3m0MFDqO7EqT3+DefofBrOSQNL/cr8GueEm0U4zS3v4+yvWkU4tYs3cL6X/8Lpn5jVzJgAsNYux6l5jgQ+wOk7+ivO+1TVwDLzcM4OvB1Yg/Pj/b/u0+XNCOPXOK/ja5zr+C621u5yt5ULnItzostnwFs4+6nR5t8mtOr7bq1dgnNy1R04vw9n4TTP+ZcJeT/XUu5ZB0KERCllgHhrbWsmUSHaBaXUXcAN1tomrzsRoQk8v1yIRimlknHO1vo+TvOWEEc1pVQ0TovA2zgd+JOBW4F/tGVcHZXUdERIlDM6QTfgIWvtnW0cjhAt5nb2v4XTDJ2I0xT9HDDHNj2CiAiRJB0hhBARcyydSCCEEKKNSdIRQggRMZJ0hBBCRIwkHSGEEBEjSUcIIUTESNIRQggRMZJ0hBBCRIwkHSGEEBEjSUcIIUTESNIRQggRMZJ0hBBCRIwkHSGEEBEjSUcIIUTESNIRQggRMZJ0hBBCRIwkHSGEEBEjSUcIIUTESNIRQggRMd62DqANyTzdQgjRPKq5Cx7LSYfs7OxmLZeamsr+/ftbOZqWk7hCI3GFRuIKTUeNKyMjo0Xbl+Y1IYQQESNJRwghRMRI0hFCCBExx3SfTiBrLeXl5fh8PpRquJ8sNzeXioqKCEYWnGM9LmstHo+HuLi4Rt8/IUTbkaTjp7y8nOjoaLzexneL1+slKioqQlEFT+KC6upqysvLiY+Pj8j2hBChkeY1Pz6fr8mEI9o3r9eLz+dr6zCEEA2QpONHmmQ6BnkfhWi/JOl0QEVFRTzzzDOttr6srCzOOuusFq3j/vvv59FHHwVgzpw5vP/++y2Oa9CgQS1ehxAdhbWWyhofheXV5ByoZGt+Od/klvLprgOs2FbEwk0FzFubx+Mrd1BcUdNmcUpbUgdUXFzMc889x1VXXdUm26+pqWm0D+fWW2+NYDRCtG81Pkt5tY/SKh9lVe7/ah+lVTV192ufc+7X1FPWR1lVDdVBtCx7FJyU1p+k2Lbp/5Wk085kZWUxffp0li1bBsCjjz5KSUkJH330ESeccAIrV66kqKiI+++/nwkTJrBx40ZuvvlmKisrsdby+OOPM2fOHHbs2ME555zDGWecwc0338xPf/pTioqKqK6u5je/+Q3nnXceWVlZTJs2jfHjx/P555/Ts2dP/vWvfxEfH8/q1au5+eabiY+PZ/z48YfF96tf/YrS0lIA7r77bsaNG8fKlSt54IEHSEtLY+3ataxYsYIHH3yQV199lV69epGSksKoUaMAuPHGG5kyZQqZmZn8+te/Bpz+tA0bNrB79262b9/OnXfeSV5eHvHx8cyZM4eBAweyc+dOZs6cSU1NDZMmTYrsGyNEEKy17C2pYntBBYXby9lbeICy2iQRkFhqb5cHkymAmChFQrSHhGgP8dFRJER76NE5mgSvh3j38YToKOKj/e97/O47y/RK605eXl6Y90TDJOkcRaqrq1mwYAFLly7lgQce4OWXX+b555/n6quv5pJLLsHn81FRUcFvf/tbNm7cyOLFi+uWe+qpp0hMTCQ/P5+LLrqIc889F4Bt27bxj3/8gzlz5nDttdfy9ttvc+mll3LzzTcza9YsTjnlFGbNmlUXQ2pqKi+99BJxcXFs3bqVmTNnsnDhQgC+/vprli1bRp8+fVi9ejXz58/n3XffBWDKlCl1SafW6NGj62KcNWtWXSL5zW9+w+zZsxkwYABffvkld9xxB6+88gp33XUXV155JZdddlmrNh8K0RyVNT6yiirZVlDOtoIKthWUs72ggpKqQ0nEozj04+91EkJiTBQ9OkXXJQT/ZOGU8/g9F1V3O8rTOn2Vbd3n2eZJR2udArwM9AO2A9oYUxBQZgzwCJAE1AD3GGNedp87C5gLxABfAFcbY6pbGpfv309gs7bV/5xSWBv6eKEqsz+eH/5Ps2O64IILABg1ahS7du0CYOzYsTz00EPk5ORw0UUX0adPnyOWs9Yye/ZsPvnkE5RS7Nmzh3379gGQmZnJiBEj6tablZVFcXExRUVFnHLKKQBceumlLF++HICqqiruvPNO1q1bh8fjYevWrXXbGTNmTN32P/nkE6ZOnUp8fDxer5dzzjmnwdc1f/581qxZw0svvURJSQlffPEF1157bd3zlZWVAHz22Wc88cQTdTHdc889zdiLQoSuqLy6LrFsK6hge0EFWcUV+NyfgTivom/XOE7vl0T/5Fj6J8cxpn86pcUFbf4j3960edIBbgeWGmNma61vd+/fFlCmFLjSGLNZa50BfKG1XgQUA88CZxtjNmmt/wRMB56KYPytKioq6rBTfsvLy+tux8TE1JWprnby6ve//31OOOEEli5dyuWXX86cOXPo27fvYeucN28eeXl5LFy4kOjoaCZMmFB3sWZsbOxh2y4vL8da2+AX5YknnqB79+4sXrwYn8/HgAED6p5LSEg4rGwwX7aNGzdy//33M2/evLrXnpSUVFcDCiRfYBFONT5LzsFKtuVXsL3wUJLJLzt0HNst3kv/5FjG9e7MADfB9EyMxhPw2ewU66VMPq9HaA9J52Jgknv7WWAFAUnHGLPJ73a21nov0B2IBir8nl8M3EErJJ3GaiRer7fuR7+1de/enf3795Ofn0+nTp1YsmQJkydPbrD8jh076Nu3L1dffTVZWVmsX7+eYcOGcfDgwboyBw4cIDU1lejoaD788MO6WlJDunTpQlJSEp9++injx4/ntddeq3uuuLiY9PR0PB4Pr7zyCjU19Z8Fc/LJJ3PTTTcxc+ZMlFIsXryYK6644rAyxcXF/OIXv+DBBx+kW7duACQmJpKZmcmbb77JRRddhLWWdevWMXz4cMaNG8cbb7zBpZdeyrx585rcl0I0pqzKx/ZCp0msthazo7CCihqn+hKlILNLLKN6JjAgOY5+ybH07xpLUlx7+Nk8erWHvZdmjMkBMMbkaK17NFZYaz0epyntW5w5caK11icZYz4HfgBkhjvgcIqOjuamm27ioosuIjMzk4EDBzZafv78+cybNw+v10taWho33HADycnJjBs3jrPOOovJkyczc+ZMpk+fzvnnn8/w4cObXCfAAw88UHcigX+n/fTp05kxYwZvvfUWEydOPKJ2U2vkyJF1fUeZmZlMmDDhiDLvvPMOu3btOuxstsWLF/P3v/+dO+64gwcffJDq6mouvvhihg8fzp/+9CdmzpzJU089VdfUKERTrLXklVWzLb+CbYW1zWPl5ByoqptUq3OMh37JcZw7qCv9uzq1l8wuMURHyVUlrU01p28iVFrrJUDPep66E3jWGNPVr2yBMSa5gfWk49SEphtjPnYfOwW4D4gF3gUuNMac0MDyM4AZAMaYsbV9BbVyc3MPa24SR6eKigrS0tKaLBfOGmtLSFyh8Y+rqsbHjvwyNu8/yOZ9JWzZV8Lm/SUUlx+Ku1eXOAamdmJQ904M7N6JQamdSEuMbfWm26NhfzWH28zf7J0VkaTTGK31RmCSW8tJB1YYY46vp1wSTsK51xjzSgPrOhe4xhijg9i0DZzErbS0tMEjd38d9cMULpGOK9j3saNOshUu7SmuGp9zanLOgUryq6NZuzuPbQUVZBVV1F2rEhOl6Ns1lv7JsfTrGseA5Fj6JseSEB2Z61Pa0/7y10qTuB3VM4fOx+n8n+3+fyOwgNY6BngNeC4w4Witexhj9mqtY3H6guSUJiE6AJ+17C+pJvtAJTkHKsk+UEl2cSXZB6rYW1J52IWQyXFR9EuO44T0TvRPjqN/ciwZiTGtdpqxaD3tIenMBozW+mpgJ3AZgNb6JOA6Y8w1gAbOALppra9yl7vKGPM1cKvW+js4Q/o8YoxZFukXIIRoHmst+WW1iaXKTSrO354DVVT5DrXExEQpMhJj6Ns1llMyO5ORFEN6Ygyj+vWkprS4DV+FCEWbN6+1IWleixBpXgtNR4vLWktReU1dMsk5UFVXa8k5UFl3thhAtEfRMzGajEQnoTj/o8lIiiEl3nvEacktiSvc2ltctrICCvPoUlNFUWoGKjq6WevpCM1rQogOoLiixmkGK648rEks50AVpX5X6UcpSOscQ0ZiNCN7JpDhl1xSE6KlSawZbEU5FOyHgjxswX7I97tdkAeF++HgAQAKAM+f/gHpbXOiryQdIUTQSiprDqut5Pg1hx2sPHz4lx6doklPjGFIanxdrSUjKYYenSSxhMKWlR6eUAryoGA/1v1PwX4oLTlywcQukNwNunVHDRwCXbtBSne69htAUUr3yL8QlySddu6JJ55g2rRprTYT5oQJE1i4cCEpKSnNWn7lypU8+uijPPfcc7z77rts2rSJ66+/vkUx/eAHP+D3v/89o0ePbtF6ROsqrqhh0/4yNuWVsXF/OTsKv6WgrOqwMt0TvKQnxXBa36RDTWGJMaR1jiE6ShJLY6y1UFZyKInk15NQCvOgrPTIhZO6QnIqdO+JGjzCuZ3cDeX+J7kbKjqm3u3GpKai2rDZT5JOO/fkk09y6aWXttn0y41NU3DuuefWDRwqjm5VNZZtBeVsyitj037nf84BJ8F4FPTpEsvE/il0i/GRnuTUWnp2jibWKxdPNsR3oNgZv9E/ieTvxxbm1dVcqCg/fCGlICkZUlIhvTdq2BgniXTthkrp7t5OQXmb1x/THkjSaUdKS0u59tprycnJwefz8Z3vfIfc3Fwuu+wykpOTefXVV7n99ttZtWoV5eXlXHjhhXVTA0yYMIHLL7+cRYsWUV1dzWOPPcbAgQPJz89n5syZ5OXlMWbMmMMGKv3Zz35GdnY2FRUVXH311UybNg1wJkebMWMG7733HnfddRclJSX84Q9/ICUlhZEjR9Yt//LLL7N69Wruueeewwb03Lp1Ky+88AKjR4/md7/7HRs3bqSqqopbbrmF8847j7KyMm6++WY2b97MwIEDDxtfToRf7fD7G/eX19VktuZX1J0plhzv5fjUOM45rivHp8ZzXEoc8dGedtcx3p7Y0hLYsQW7bRN222bYvpl9hQHTBygPdE1xEkevvqgRY90aSioquZtzu0syytuxf5Y79qs7yixfvpyePXvy/PPPA87YZC+//DKvvPJKXXPYbbfdRnJyMjU1NVx++eWsW7eOYcOGAZCSksKiRYt45plnePTRR5k7dy5//etfGT9+PDfddBNLlizhxRdfrNve/fffT3JyMmVlZVx44YVccMEFpKSkUFpayvHHH8+tt95KeXk5p512GsYY+vfvz3XXXVdv7LUDdL777rs88sgjnHTSScydO5eJEyfy0EMPkZeXx4UXXsjpp5/O888/T3x8PEuWLGHdunVMnTo1nLv1mFdSWcPmvMNrMUXlzph5MVGKgSlxXHh8MoNT4xjcLZ7UBK8MrNoIW1UJO7dit2+B7Zuw2zfDnt2HCvRIRw0eQaehIymN71TXl0JSV1QjkxseKyTpNODJz3PZVlD/Ebhq5tQG/ZPjuOakhodnGTJkCLNmzeKee+5hypQp9Y5X9uabb/Liiy9SU1NDbm4umzdvrks6F154IeBMUVA7x83HH3/Mk08+CThz2nTtWjfiEP/617/qymVnZ7Nt2zZSUlKIioqqW9eWLVvo06dP3WjSl156KS+88EK98W/dupW7774bYwzR0dG8//77LF68mMceewxrLRUVFezevZtPPvmEn/3sZwAMGzaMoUOHBr8TRaNqfJadRRVs2l/ORrcWs6uosm6Msd5JMYzN6MTgbvEcnxpPn66xeKVTv0HWVwM5u7DbNsH2zU4tZvd2qB3otksy9BuEOnkyqt8g6DcQ1SkRgE6pqZRJzfAIknTakeOOO46FCxeybNky7r33Xs4888zDnt+5cyePPfYYCxYsoGvXrtx4440NTn3gP/pzfUetK1eu5IMPPuDNN98kPj6eH/zgB4dNd+DfjxPMUW9paSnXXXcdc+bMoWdPZ5i92plMhwwZcsR1OnIk3TrySqvqai+b9pexJb+c8monxSTGRjG4Wxyn901icGo8g1Li6NxGUxQfDay1kLe3rnnMbt8EO7491O8SnwB9B6LO/R5OghnsdNjLZzkkknQa0FiNJFwXO+7Zs4euXbty6aWX0qlTJ4wxdO7cmYMHD5KSksKBAweIj48nKSmJffv2sXz58rqJ1hpy8sknM2/ePG688UaWLVtGYWEh4Ex30KVLF+Lj49myZQtffvllvcvXThO9fft2+vXrx+uvv15vuZtuuonLL7/8sNrZmWeeydNPP83s2bMB+OabbxgxYgQTJkzgtddeY+LEiWzYsIH169c3Z3cdcyqqfWzJd/phNrqJJq/U+Rx6PU5N+uzjujK4WxzHp8bTs3O0/CA2wh4ocmsvm5ymsm2b4KA7soHXC5kDUKeeDf0Ho/oNgrQMlEdOnGgpSTrtyIYNG7j77rtRShEdHc29997LF198wbRp0+jRowevvvoqI0aMYPLkyfTp04dx48Y1uc7aOW3OO+88Tj75ZHr16gXApEmTeP7555kyZQoDBgzgxBNPrHf5uLg47rvvPq688kpSUlIYP348GzZsOKzMrl27WLBgAVu3buXf//43AHPnzuXGG2/kD3/4A5MmTcJaS+/evXnuuee48sorufnmm5kyZQrDhg1jzJgxLdxzHY/PWrKLK90mMifRbC88NFNlWudohnV3msgGp8bTPzmWGBmGv0G2vAx2fuvUYra5/TB5e50nlYL0TNTocU5TWf/BTkf/UXyGWHsmw+D4kWFwwkOGwWlaVY1lS14Zq3NL2VxYzbqcYkoBU8bYAAAgAElEQVTcq/gToj0M7BbH8d3inc7+1Hi6tsFEYu1pf/kLjMtWV8HuHW4zmVuLyc4C61682q0Hqt8g6D8I1W8w9B2Aimv689LSuNoLGWVaiGNQjc+ytaCc1XtKWZNbyrq9pVTUWBRwXGoCp/VNqkswvZNi6h1zTDgd/dW7d+D76lPY5jSVkbUNqt2LWDsnObWXE0/B6YcZhErq2ug6RXhJ0hEiAnzWsqOwoi7JrN1bWjceWWaXGKYc14WRaZ0YnpbAgF5p7fIIuS3ZmhrYtwdysrDZOyE7C5uzE/bsJq/KnYwxJtY5e+ysC6HfYFS/gZCaJv1a7YwkHSHCwFrLruJK1uSWsnpPKd/sLeVAhXNGYXpiNKf1TWRkWidGpiWQHC9fw1q2uhr25RxKKtluksndDf5NtCndISMTNWQUiYOHczC1p9MvI9fBtHvyafdzDPdvdSht8T5aa9lzsIo1uaWs2VPKmtwSCtwLMFMTvIzr1akuyXTvJB3UtqoK9mZjs7MgZ2dd7YW92YeugQFITXOSyYgTIaMPKr0PpPc6rA8mPjWVEqkZHjUk6fjxeDxUV1fj7eDDUHRk1dXVeCJ0Wuu+EjfJ5JawZk8p+9zTl5PjopwE0zOBkWkJx/Spy7aqEvbsdpJKbdNYThbszQGf27GvPNDdTS5jJjg1mPQ+0LMXKjaubV+AaHXt4tdVa50CvAz0A7YD2hhTEFCmLzAPiAKigYeNMY+6z40FngHigbeBG4wxIR/uxsXFUV5eTkVFRaM/ErGxsXUXUrYnx3pc1lo8Hg9xceH5oSosq2Z1bZLJLa0bEDMxNooRPRK4ZLiTZHonxRxzScZWVMCeXYeaxHKyIHsn7Ms9dNaYxwM90p0ay9iJTpLJ6ONc/xIT27YvQERMu0g6wO3AUmPMbK317e792wLK5ACnGmMqtNadgW+01vONMdnAI8AM4GOcpDMVWBhqEEqpoEZz7qinQoZLe42rKcUVNax1k8zq3FKyipwO64RoD8N7JHDB4GRGpiXQt2vsMXN2mS0vc4aF8U8uOVmwPxdqmzWjvE4iyRwAE86E9D6ojEzo0fzZKkXH0V6SzsXAJPf2s8AKApKOMabS724s4AHQWqcDScaYj9z7zwHfoxlJRxzbSqtqWJtbVpdkthdUYIHYKMWwHglM7t+FUT0TGJAc1+EnIXNqLlnY3Tsgeyd290725e7Gt2/PoUJeL/Tsjeo3CE49y2kSy8iE7ukdfqRk0Xzt5ZORZozJATDG5Gite9RXSGudCSwABgK3GmOytdYnAbv8iu0CeoU7YHH0K6uq4aucEtbscZLMt/nl+CxEexRDusfzo1GpjEpLYGC3+A47IZmtqoLcXdjdO93k4iSZw2ou3mjo2ZuYoaOomDjFaRJLz3QmEJOzxUSIIpZ0tNZLgJ71PHVnsOswxmQBo7TWGcDrWutXqf/K2Hr7c7TWM3Ca4TDGkJqaGuymD+P1epu9bDhJXMHZsq+EZz/L4v1vN1Lts0R5FMPTErliXHfG9u7CiPSkNp2cLBz7y1ZXU5Ozi+qdW6nO2ur837kNX84u8Llni0VFEZXRB+/g4XjP/g7ePgPw9ulPVM9eqChvux7xoj19vmpJXA1sP1IbMsZMaeg5rXWu1jrdreWkA3ubWFe21notcDrwIdDb7+neQHYDyz0OPO7etc3tZ2ivfRQSV+O25JVjvtnPJ7sOEu/1cMmodIYmexjaPYH46NokU82BwnwOtGGcLdlf1lfj1FJ2u6ch797h/N+zG2rchKE80L0n9OrjnC3Wq29dhz7eaKqBw1JLQWGL4woniSs0rTQMTrO1l+a1+cB0YLb7/43AAlrr3kCeMaZMa50MTAQecBPVAa31ycAnwJXAw5ELXbR3G/eX8fKa/XyRXUKnGA8/HNmNi45Pod9RfOW/tRby9x1KKrVJJicLqvy6P7v1cJLKyJOcJJPRx+mHkbPFRBtpL0lnNmC01lcDO4HLANz+muuMMdcAQ4H7tdYWp0ltrjFmjbv8zzl0yvRC5CQCAazNLeXlb/azak8pibFRTBudygWDk+kUc/T0Q1hroSj/yJpLdhZUlB0q2LWbk1SOP/9QzSU9ExXX9NmYQkSSjDLdDB212hwukYzLWsvq3FLMmv18s7eMLnFRfG9oCucPSvZrQot8XMGwPh9kbaNTbhYHN65zk8sOKC05VCixy6GkUltzyeiDSugc9vja2/6qJXGFRkaZFqIVWGv5KqeEf6/JY+P+MlLivVwztgfnDuzapicFNMXu24Nd/zWsW4XdsBpKDjj9SQmdnWQy7nTnf6++zv/ELm0dshAtIklHHNWstXy6+yBmTR5b8stJTfBy7bg0phzXpV1OamYPFDnJZf0q7LqvD00klpyKGjMehoym28lnkG/VMTeqgTg2SNIRRyWftXyUdYBXvsljW0EFaZ2jmTmhJ5P7d2lX19TYigrYsg67/msnyWRtc56I7wRDRqLOuwQ1dLRzBb+bZKJSU1HtsFlGiNYgSUccVWp8lg93HuCVb/azs6iSjMRobjglnTP6JeFtB6MEWF8N7PgWu+5r7PpV8O16Z0h+rxeOG4r63jTUsDHQ5zi5sFIckyTpiKNCjc/y3vZiXvkmj+wDlWR2ieGWiRlM7JPYpkPSWGshNxu7fpXTN7NhDZS5Hf99BqDOvgg1dAwMHIaKldOUhZCkI9q1qhrL8m1F/GdtHnsOVtE/OZbfnJ7BKZmJbTbIpi0qcGox61dhN6yCfLcprFsP1EkTYegY1JCR0ukvRD0k6Yh2qbLGx5Jvi5i3No99pdUMTInjt2f2YHyvzhHvYLflZbB5LXadW5vZvcN5olMiasgouFCjho5Bda9vlCchhD9JOqJdqaj28e6WQuatyye/rJrjU+P5+fienJjRKWLJxlZXw/bNh5rMtm50ZrOMjoFBw1AnT3KazDL7oyI0YZwQHYUkHdEulFX5WLi5gNfX51NUXsOIHvHceGo6o9ISwp5srLXOrJbrVznNZhvXQHkZKAV9B6LO/b5zhtnAoajomLDGIkRHJ0lHtKnSqhoWbCzgjQ0FHKioYXTPBC4fkcrwtISwbteWHKBszWf4Pv2vk2iK8p0nemS4NZnRcPxIVKfEsMYhxLFGko5oEwcranhzYz5vbiygpNLH2IxO6BGpDOke3rHC7O4d2KVvYj9ZQXFlJSR2cRLM0NGooaNR3eqdykkI0Uok6YiIKi6v5o0NBSzYWEBZtY8JvTtz2YhuDOoWvmRjfTWw+nN8S9+EDashOgZ18iSSL/4hhYkp0i8jRARJ0hERUVhWzWvr83lncwEV1ZZT+ySiR3SjX3Jc2LZpSw9iP1yKXb4A9u2BlFTUJdNRp5+D6pxEtFz5L0TESdIRYVVYVs0L723ljTU5VPssp/VN4rIR3ejTJXwXSto9u7DL3sKuXAYV5TBwGJ5Lp8OYk2UUACHamCQdETZb88u5e8UuCsurObN/F34wvBu9ksJz9pf1+WDtV/iWvQnffAleL2rcGc6IAH2PC8s2hRCha/Oko7VOAV4G+gHbAW2MKQgo0xeYB0QB0cDDxphH3efuwZktNNkYE/5JRURQPt11gPs/zKZTTBRP/mgMKao8LNux5aXYj5Zjl73lTMncJRl18Y9RZ0xFJXUNyzaFEM3XHnpQbweWGmMGAUvd+4FygFONMWOACcDtWuvaibrfBMZHJFLRJGst8zfk8+f3dtM7KZa5U/sxuHvrHwvYfXvwvfwUvt/8DPt/j0F8J9Q1t+CZ/SSe7/xQEo4Q7VSb13SAi4FJ7u1ngRXAbf4FjDF+k74Ti1+yNMZ8DKC1DmeMIgg1PssTn+eycHMhp2R25qZTM1p1AjVrLWxY7ZyFtvoz8HhQYyc6TWgDjm+17Qghwqc9JJ00Y0wOgDEmR2td74USWutMYAEwELjVGNO8uaZFWJRU1nDff7P5OqeES4alcMWY7q02IKetqMB+shy79C3I3ulcW3PBZahJ56O6dmuVbQghIiMiSUdrvQSobzTEO4NdhzEmCxjlNqu9rrV+1RiTG2IcM4AZ7vpITU0NZfE6Xq+32cuGU1vFlVNczm8XriOrsIw7pgzkO8MPf6ubG1fNvj2ULvwPZYvnYw8ewNt/EAm/vJO406agYlp+9pu8j6GRuEIjcdVPWWvbbOMAWuuNwCS3lpMOrDDGNNpWorV+GlhgjHnV77GDIZ5IYLOzm1dZSk1NZX87vL6jLeLauL+Me97bRbXPcvvpvRjVs1OL4rLWwuZ1ThPaVx87D55wMp6zL3IG22zFcdjkfQyNxBWajhpXRkYGQLO/iO2heW0+MB2Y7f5/I7CA1ro3kGeMKdNaJwMTgQciGqU4wgfbi3nwoxy6JXj5/aTe9G7BtTe2qhL76QfYZW/Czq2Q0Bl17vdQky9EdeveilELIdpSe0g6swGjtb4a2AlcBqC1Pgm4zhhzDTAUuF9rbXEy7FxjzBq33H3Aj4EErfUu4EljzB8j/zKOHdZaXvkmjxdX72dY93juOKMXSXHN+yjZwjzsioXY9xfBgSLI6IO64heoCZNlpk0hOqA2b15rQ9K81gxVNT7+/skeVmwrZlK/JK4/uSfRUY2foVZfXHbrRmfgzS8+BJ8PRo1zmtCGjIrYvDnH8vvYHBJXaDpqXB2heU0cJYorarj3vV2s21fGj0elokd0CylB2Ooq7BcrsUvfhG2bID7BaT6bfCGqR3oYIxdCtBeSdERQdhVXcPeKXewvqeaWiRmc0S8p6GV9hfn43vo3dsU7zrw1ab1QP5qBOvUsVFx4580RQrQvknREk9bkljD7/d1EKcWsKZkM7R58ovAtmse+11+E6ioYfgKe6b+E4SfIdAJCHKMk6YhGLfm2kH9+sof0xBjumtybtM7BD9jp++Bd7KvPEDvhDKou/CEqvXcYIxVCHA0k6Yh6+azlha/38Z91+YzpmcCtp/eic0zw0wLY1Z9hX/gnjDiRLr++m7zCwjBGK4Q4WkjSEUeoqPbx15U5fJR1gPMGdmXGuDS8nhBOGNi2Cd9j90HmADzX3obyysdMCOGQXwNxmPyyav783i625JXzsxN78N0hyaGdobY3G99Df4Kkrnh+9XtUXPimoRZCHH0k6Yg62wvKmbViFwcqarjjjF5MyEwMaXlbXIjvb38EwHPj/6KSksMQpRDiaCZJRwDw+e6DzPlvNgnRHu49ty/HpcSFtLwtL3NqOEX5eG65B5WW0fRCQohjjiQdwYKNBTz5RS79usbyu0m96ZYQHdLytrra6cPZuRXPzDtlbhshRIMk6RzDanyWp77cy4KNBYzv3ZmbT80gPjq062estc5Zat984YyZNnpcmKIVQnQEknSOUaVVNcz9bzZfZJdw8ZBkpp/Qg6gQzlCrZee/hP1wCeo7P8RzxtQwRCqE6Egk6RyD9pVUMWvFLrKKKvj5+DSmDmpeh7/v/UXYt/6NmjgF9d0ftXKUQoiOSJLOMWZzXhl3r9hFZY3lrsmZnJB+5KRrwbCrPsO+8AiMGIua9ouIjQwthDi6SdI5hqzcWcxfV+bQNc7LrLN706dr8+arsVs34nv8L9BnAJ5rfyMXfwohgia/FscAay3/WZfP81/v4/jUOH57Zm+6NnfStT278T08C7qk4PnVXXLxpxAiJG2edLTWKcDLQD9gO6CNMQUBZfoC84AoIBp42BjzqNY6AXgFOA6oAd40xtweuejbv6oay6Of7WHJt0Wc1jeRX52cTqy3eSM82+ICfA/+EZTCc+MfUUldWzdYIUSH1x7Gl78dWGqMGQQsde8HygFONcaMASYAt2uta68+nGuMGQKcAEzUWp8fiaCPBgcravjf5Vks+bYIPaIbt0zMaH7CKS/D99AsKC7E88vfo3rIxZ9CiNC1eU0HuBiY5N5+FlgB3OZfwBhT6Xc3FjdZGmNKgeW1ZbTWXwIyfj6Qc6CSPy3fxd6SSm48JZ3JA7o0e13OxZ9/gSz34s/+g1sxUiHEsaQ91HTSjDE5AO7/HvUV0lpnaq1XA1nAX4wx2QHPdwUuwqktHdPW7i3l1ne2c6Cimj+d1adlCcda7PP/gG++dM5SGyUXfwohmi8iNR2t9RKgZz1P3RnsOowxWcAot1ntda31q8aYXHf9XuAl4CFjzNZG4pgBzHDXR2pqagiv4hCv19vsZcPJ6/Xy+T4f9y7NIj0pjrkXD6N315Z19B/8v8cpWbmUTj+8ms7f/3Gz42qv+0viCp7EFRqJq37KWttmGwfQWm8EJhljcrTW6cAKY0yjg3dprZ8GFhhjXnXv/ws4aIz5VQibttnZ2U2Xqkdqair79+9v1rLh4rOW17eU8uynWYxMS+C203uRGBv8pGv1rvO9d7Av/BN1+rmoK2Y2+1qc9ri/QOIKlcQVmo4aV0ZGBkCzL8xrD81r84Hp7u3pwBuBBbTWvbXW8e7tZGAisNG9fzfQBbgxItG2Uy98vY9nP81iynFd+MPkzBYnHPv1J9gXH4WRJ6F+8nO5+FMI0SraQ9KZDZyjtd4MnOPeR2t9ktb6SbfMUOATrfUq4D2cM9bWaK174zTRDQO+1Fp/rbW+JvIvoW2VVtWwYFMhZw9O5foJPYmOalmCsN9uwPfEHOh7nHPxZ1TLEpgQQtRq8+a1NtRhmtfe3lTAY5/l8vjlo0nzVrRoXXbPLnx/uQ0SOuO57S+tci1Oe9tftSSu0EhcoemocbW0eS2kEwm01t2AC4B0Y8x9bqe+xxizq7kBiJax1vLOpkKOS4llWFpn8vKan3RsUYEz86fy4LlBLv4UQrS+oJvXtNZn4vSj/AT4vfvwIOCRMMQlgrR+Xxk7iiqYOii5Rf0utrwU30P/CweK8PzyLlSP9FaMUgghHKH06fwNuNwYMxWodh/7BBjf6lGJoC3cVEinaA9n9Etq9jpsdTW+R/4Cu7bjue42VP9BrRihEEIcEkrS6WeMqb3wsrYjqJL2MarBMamwvJqVWcVMHtCFuOYOb2Mt9rmHYd1XzmnRI09q5SiFEOKQUH6p1mmtzwt4bAqwphXjESFYsqWIah9MHdT8vhf7+gvYj5ajLv4xntPOacXohBDiSKHUUm4B3tJaLwDitdaP4Qw7c3FYIhONqvFZFm0pYGRaApldmjcvjm/529i3X3Eu/rzw8laOUAghjhR0TccY8zEwClgL/AvYBow3xnwWpthEI77MLmFvSTXnN7OWY7/6GPvSYzBqnFz8KYSImJD6Y9xBNu8DcEcIqAlHUKJpCzcXkBwXxYTMxJCXtVvW43tiLvQbhGfGrXLxpxAiYkI5ZXqu1nq8e/tCIB8o1FpfFK7gRP1yD1byZXYJ5wzsitcTWg3F5uzC9/e7ITnVmRcnNi5MUQohxJFCOZHgJ8A37u27gGnAd4E/t3ZQonHvbC5EKTh3YGhNa7Yw35n50+NxZv5MbP6UB0II0RyhNK8lGGNK3VEJBhhj/gN1U0mLCKmq8bHk2yLG9epM907RQS9ny9yLPw8W4/n1Paju9c00IYQQ4RVK0tmktf4JMBBYDKC1TgXKwhGYqN+HOw9QXFHD+YOTg17GVlfhe+Re2L3DaVLrJxd/CiHaRihJ5xfAgzgXhF7tPnYe8G5rByUa9s7mQtIToxndMyGo8tZa7LMPw/pVqKtuQI0YG+YIhRCiYUEnHffU6FMDHnsReLG1gxL1215Qzvp9Zfz0xO54gjzF2b72HPbjFajvTcMz8ewwRyiEEI0LdZTpfjjX6nT2f9wY83+tGJNowMLNhUR7FGcNCO4EAt+yt7AL/4M6YyrqgsvCHJ0QQjQt6KSjtb4D56y1tRzej2OBFiUdrXUK8DLQD9gOaGNMQUCZvsA8IAqIBh42xjzqPvcOkI7zej4AZhpjOtQ1RKVVNazYVszp/RJJCmJWUPvlSuy/n4DR41E/vlYu/hRCtAuhDoMz1hizLgxx3A4sNcbM1lrf7t6/LaBMDnCqMaZCa90Z+EZrPd+9YFUbY4q11gp4FbgM+HcY4mwzK7YVU17tY+qgpk8gsJvX4Xvifug/GM//yMWfQoj2I5Skk4dTCwmHi4FJ7u1ngRUEJB1jTKXf3Vj8rjEyxhS7N71ADIdGwe4Q/CdqG9yt8Ys5bU6Wc/Fntx54rv89KrZ547IJIUQ4hJJ0bgQe11r/Ddjr/4QxZmcL40gzxuS468rRWveor5DWOhNYgHPa9q1uLaf2uUU4c/ssxKntdBi1E7XNnNCz0Waymvx9zsyfXi+eG/6ASmz+HDtCCBEOoSSdGOBc4McBj1ucfpZGaa2XAPVdkXhnsAEYY7KAUe402a9rrV81xuS6z52ntY7DOZvuLNxriQJimAHMcMuTmpoa7KYP4/V6m71scyz7bCOdY6L4/tj+xEfXv6t9JQcp+N0vUKUlJN/9D6KPOz5i8TUl0vsrWBJXaCSu0EhcDWw/hLL/BH6L01cS8gWhxpgpDT2ntc7VWqe7tZx0AmpS9awrW2u9Fjgdv1qNMaZcaz0fp7nuiKRjjHkceNy9a/fv3x/qywAgNTWV5i4bqsLyapZv2cfUQcmUFBVQ0kA531N/xWZtw/PLuyjq0g0iFF8wIrm/QiFxhUbiCk1HjSsjI6NF2w8l6XiBp8N0Vth8YDow2/3/RmABrXVvIM8YU6a1TgYmAg+4JxUkugnLC1yAcwZbhxDMRG22qAD72QfET72EyuEnRDA6IYQITSgDfs4FbnfPEGtts4FztNabgXPc+2itT9JaP+mWGQp8orVeBbwHzDXGrAE6AfO11quBVTi1pEfDEGPEBTtRm/1gEdRUk3D+pRGMTgghQhdKTedXOH0yv9Va57mPKcAaY/q0JAhjTB5wxOXyxpjPgWvc24txLkwNLJMLjGvJ9turr3KcidquOqHe8yoAsDU12PcWwbAxeHv1aVfNakIIESiUpDMtbFGIer29KYiJ2lZ9AoV5eH5ybeQCE0KIZgol6XwEXAWMIWAYHJzmLtGKaidqu2xEt0YnavMtfxtSUmFkh6zsCSE6mFCSzrPAaOBNIDc84YhawUzUZnOyYMNq1PemyagDQoijQihJZyrQ3xhTGK5ghCPYidrsioXg9aJOPzeC0QkhRPOFcvbaTpzhZ0SYrQxiojZbXob9aBlq7ERUUmjTVgshRFsJpabzHPCG1vpBAprXjDHLWjWqY9zCICZqsx+vgLJS1KQLIheYEEK0UChJ53r3/58DHrfAgNYJRwQzUZu1FrvibcjsD8cNiXCEQgjRfKHMHNo/nIEIR1ATtW1eB7t3oK68XubJEUIcVULp0xFhFuxEbXbF2xDfCTX+zAhGJ4QQLSdJpx15L4iJ2mxhPvbLlaiJZ8tcOUKIo44knXbCWsvCICZqsx+8CzU1cgKBEOKoJEmnnaidqG3qoOQG+2lsdTX2/Xdg2AmotJYNLy6EEG1Bkk47sXBTIZ2iPZzRr5HZPld9CoX5eCZLLUcIcXSSpNMOFJZXszKrmMkDuhDnbfgt8S1fACndYdRJEYxOCCFajySddmDJt0FM1Ja9EzauQZ05FeWRcdaEEEenUC4ODRutdQrwMtAP2A5oY0xBQJm+wDwgCogGHjbGPBpQZj4wwBgzIgJht4oan2XR5iAmapNx1oQQHUB7qencDiw1xgwClrr3A+UApxpjxgATcGYxretN11pfAhyMRLCtqXaitvMbq+WUlzrjrJ10GiqxSwSjE0KI1tUuajrAxcAk9/azwArgNv8CxphKv7ux+CVMrXVn4GZgBmDCGGerC2aiNvvxCigvk9OkhRBHvfZS00kzxuQAuP/rnZ9Za52ptV4NZAF/McZku0/NAu4HSiMRbGupnajtnIFdG5yozVqLXf429BkAA46PcIRCCNG6IlbT0VovAXrW89Sdwa7DGJMFjHKb1V7XWr8KpAMDjTE3aa37NRHDDJzaEMYYUlNTg930Ybxeb7OX9ffKhu0oBT8cP4DUxPr7cyrXfkVB9k6SZt5BfPfuEYmrtUlcoZG4QiNxhaat41LW2jbbeC2t9UZgkjEmR2udDqwwxjR6WK+1fhpYAHQHfg9U4iTRHsBKY8ykJjZrs7OzmyhSv9TUVPbv39+sZWtV1fj42WvfMrR7PL89s3eD5XyP3Ydd9zWe+55uctib1ogrHCSu0EhcoZG4QtPSuDIyMgCaPdJwe2lemw9Md29PB94ILKC17q21jndvJwMTgY3GmEeMMRnGmH7AacCmIBJOmwtqorbCfOxXH8k4a0KIDqO9JJ3ZwDla683AOe59tNYnaa2fdMsMBT7RWq8C3gPmGmPWtEm0rSCoidreX+SMs3bm+RGMTAghwqddnL1mjMkDzq7n8c+Ba9zbi4FRTaxnO9Dur9EJaqK26mrsB4tguIyzJoToONpLTeeYsnBzITFRTUzUtuoTd5y1CyMXmBBChJkknQirnajttL6NT9TmW/42dOsBI8dGMDohhAgvSToRFtREbbtlnDUhRMckSSeCgp6o7b23nXHWTjsngtEJIUT4SdKJoKAmaisvxX60HHXS6TLOmhCiw5GkE0HBTNRmP1rhjLMmE7UJITogSToREsxEbc44awugz3HQf3CEIxRCiPCTpBMhwUzUxqa1kJOFmnxBg81vQghxNJOkEwFBT9S2fAEkdEaNOyOC0QkhRORI0omAoCZqK8zDfv0x6rQpMs6aEKLDkqQTAUFN1FY3ztrUCEYmhBCRJUknzIKaqK26Gvv+uzDiRFQPGWdNCNFxSdIJs0WbC1EKzh3YyAkEX38MRfl4Jsk4a0KIjk2SThhV1fhY/G0R43p1pnun6AbLHRpn7cQIRieEEJEnSSeMgpqobfcO2PQNatL5Ms6aEKLDk6QTRkFN1LZiIXijURNlnDUhRMfX5pO4aa1TgJeBfsB2QBtjCgLK9AXmAVFANPCwMeZR97kVQDpQ5hY/1xizNxKxNyaoidrK3HHWxp2GSmx4aBwhhOgo2kNN53ZgqTFmELDUvRTNtasAABAfSURBVB8oBzjVGDMGmADcrrX2P83rJ8aYMe5fmyccgHeCmKjNfrwcKspQMlGbEOIY0eY1HeBiYJJ7+1lgBXCbfwFjTKXf3VjaR7JsUGlVDcubmKjNGWftbeg7ECXjrAkhjhHtIemkGWNyAIwxOVrrHvUV0lpnAguAgcCtxphsv6ef1lrXAP8B7jbG2HAH3ZhgJmpj0zfOOGtX/SpygQkhRBuLSNLRWi8Betbz1J3BrsMYkwWMcpvVXtdav2qMycVpWtuttU7ESTpXAM81EMcMYIa7PlJTU0N8JQ6v19vgstZa3t26k+N7dOLU43s3OHBn4b+WUNk5ie5Tv99qw940FldbkrhCI3GFRuIKTVvHpaxt00oBWuuNwCS3lpMOrDDGHN/EMk8DC4wxrwY8fhVwkjHm+iA2bbOzs5suVY/U1FT2799f73Pr9pZyx+KdzJzQs8ELQm1BHr7br0ZNuRjPZT9tVgyhxtWWJK7QSFyhkbhC09K4MjIyAJo9DH576BuZD0x3b08H3ggsoLXurbWOd28nAxOBjVprr9Y61X08GvgO8E1Eom7Aws1BTNT2/iKwVsZZE0Icc9pD0pkNnKO13gyc495Ha32S1vpJt8xQ4BOt9SrgPWCuMWYNzkkFi7TWq4Gvgd3AE5F+AbUKy6tZubOJidqqq7EfLILhJ6J6pEc4QiGEaFttfiKBMSYPOLuexz8HrnFvLwZG1VOmBBgb7hiDFcxEbfarj6GoAM+VMh21EOLY0x5qOh1C0BO1rVjA/7d3/0FS1/cdx5+rB6hIFV1QLyhIPGwSA0RRM6LxbKCFhIlNM7410yomTU0yMU0GJ5WENLGxOMlEp51oW+Ov4Ex+1LcoiSmYGAgIaRGrGUUlEEyFgXBACKAgys9v//h8Vpfzltvv3u33+z3v9Zi5Yff2u7svjmXf9/l+v/t+Uz4FzlGfNRHpf1R0ekldg9o2roPfvqA+ayLSb6no9JJH6xnU9njss3bRpAyTiYgUh4pOL9iyex9Pdzeo7bU9JMuXUDr/EvVZE5F+S0WnF9QzqC1Z/kv1WRORfk9Fp4fqGdSWJEkYYTCqjdKZbRknFBEpDhWdHqpnUBtrngt91tp1mrSI9G8qOj1Uz6C2Q4sXwOAhlM6/OMNkIiLFo6LTA5VBbVPaTqw9qG37NnjmCUoXT6I0sHcae4qI9FUqOj1Q16C2ZZU+a1MzTCYiUkwqOg2qa1Dbgf0kyx6Dc86jNKyryQ4iIv2Lik6D6hnU9kaftct0AoGICKjoNCRJEh797U7eedIgxpx8TO3tFs+HYafCe9RnTUQEVHQasnLTK6x/eS9T2obWnAyabFwHa1dRunQqpaP0YxYRARWdhsx7bnP3g9qWLIABAylNfMvUBhGRfiv3eTpmdhLwADAKWAeYu+/otM1I4GHgaGAAcLu73xlvGwjcAbQDh4BZ7v5Qs/LufP0Ai9duY0rbibUHte15leSJ2GftePVZExGpKMJKZyawyN3bgEXxemcdwEXuPh64EJhpZq3xtlnAVncfA7ybMFm0acKgtuTIg9qWL4a9r1PSCQQiIofJfaUDXE5YpQDcDywBbqzewN33VV0dxOHF8pPAn8btDgHbmpQTgN9s3cO5I06oOagt9FlbAGeOoTRKfdZERKoVoeic4u4dAO7eYWbDu9rIzE4H5gNnAV9y901mVllu3Gxm7cDvgOvdfUuzwn61fQSDhgxl3+6dXW+weiVs3kjpE19sVgQRkT4rk6JjZguBrj4dOavex3D3DcDYuFvtx2Y2FzgIjAD+291nmNkM4Fbg6ho5rgOui49HuVxO9xeJWlpaOHBM1/fd+T+L2DfkBIZNuTzztjctLS0N/52aSbnSUa50lCudvHNlUnTcveaoTDPbYmanxVXOacDWbh5rk5m9AFwCPATsAebFmx8E/vYI970LuCteTbZta2xPXLlcpqv7Jtu3cejJpZQm/yV/fGUXsKuhx29UrVx5U650lCsd5Uqnp7laW1u73+gIinAiwSPA9Hh5OvCTzhuY2QgzOzZeHgpMBNa4ewL8lDePCX0QWNXswLUkS38W+6xNySuCiEihFaHofBOYbGZrgcnxOmY2wczuidu8C1hhZs8Szk671d2fi7fdCNxkZisJu9VuyDR99EaftfdOUJ81EZEacj+RwN3/SFihdP7+U8Cn4uVfAGNr3H898IFmZqxH8uvl8MpOjtKgNhGRmoqw0nlbSBYviH3W3pd3FBGRwlLR6QXJxpfgxVWU2tVnTUTkSPQO2QuSxY/GPms1T9ITERFUdHos2fMqyYollC64hNLgIXnHEREpNBWdHkqW/zL2Wftw3lFERApPRacHDuuzNvKsvOOIiBSeik5PrF4Jm3+vVY6ISJ1UdHrg0OL5cPyfUJowMe8oIiJ9gopOg5Ltf4BnnqR08WRKAwbmHUdEpE9Q0WlQ8vjPAfVZExFJQ0WnAcn+/STLfg5jz6dUPiXvOCIifYaKTgNef2Ix7HoZ9VkTEUlHRacBry14GIafBu8en3cUEZE+RUUnpWTDS+xfvZLSpeqzJiKSlt41U0qWLICBg9RnTUSkASo6aZVP5bhpRmnw8XknERHpc3If4mZmJwEPAKOAdYC5+45O24wEHgaOBgYAt7v7nWY2BFhWtekI4Pvu/sVm5T1q6scYUi6zt4Czz0VEiq4IK52ZwCJ3bwMWxeuddQAXuft44EJgppm1uvsudx9f+QLWE4qTiIgUUO4rHeByoD1evh9YAtxYvYG776u6OoguiqWZtQHDOXzlIyIiBVKElc4p7t4BEP8c3tVGZna6ma0ENgDfcvdNnTb5OPCAuydNTSsiIg3LZKVjZguBU7u4aVa9j+HuG4CxZtYK/NjM5rr7lqpNrgKu7ibHdcB18fEol8v1Pv1hWlpaGr5vMylXOsqVjnKlo1xdKyVJvgsDM1sDtLt7h5mdBixx97O7uc/3gPnuPjdeHwc86O5jUjx1smlT58VSfcrlMtsKeCKBcqWjXOkoVzpv11ytra0ApUbvX4Tda48A0+Pl6cBPOm9gZiPM7Nh4eSgwEVhTtcnHgR81OaeIiPRQEYrON4HJZrYWmByvY2YTzOyeuM27gBVm9izwOHCruz9X9RiGio6ISOHlvnstR9q9lhHlSke50lGudPLevdavi07eAURE+qg+fUwnL6VGv8zs6Z7cv1lfyqVcylWcr7d5rob156IjIiIZU9EREZHMqOg05q68A9SgXOkoVzrKlY5ydaE/n0ggIiIZ00pHREQyU4Qu032GmR0DLCV0um4B5rr71/NNFZjZOmAXcBA44O4T8k0EZnY2YVZSxWjga+7+rzlFeoOZfQH4O8KZOHfnlcnM7gOmAVvd/Zz4vSuAmwgfir7A3Z8qSK6bCV3hDwFbgWu7aLybR66bCP+Wf4ibfcXdFxQg1wNApaXXicDOOIIl71zjgDuB4wkzzP7a3V/JKpNWOunsBf7M3ccB44EpZvb+nDNVuyzOFsq94AC4+5qqWUfnAXuAeTnHwszOIbxJXQCMA6bF0Rh5mANM6fS954G/IvyCk5c5vDXXt919bPz3/C/ga5mn6joXwL9UzdbKtOBEc+iUy92vrHr9P0Q+s77ekgu4B5jp7u8l/H/8UpaBVHRScPfE3XfHqwPilw6K1eeDwO/cfX3eQQgriCfcfY+7HyC0VvpoHkHcfSmwvdP3fuPua2rcJRM1clX/NjyYHF77XeUqgiPlMrMSObXqqpHrbN78heYXwMeyzKTdaymZ2dHA08BZwL+5+4qcI1UkwGNmlgDfdfeinTlzFcXpj/c8MNvMTgZeAz4EZL4Lqy8ys9nANcDLwGU5x6l2vZldQ/h3vKHzyPucXQJscfe1eQeJngc+QmiufAVwepZPrpVOSu5+MC6XRwAXxF01RTDR3c8FpgKfM7MP5B2owswGEl7kD+adBcJKAvgW4be8nwHPAgdyDdVHuPssdz8d+AFwfd55ov8A3knY5d0B3JZvnLcoWhf8TxLeI54GhgD7utm+V2ml0yB332lmSwj7S5/POQ6VA7ruvtXM5hGOV+R5TKDaVODXnYbu5crd7wXuBTCzW4CN+Sbqc34IzAdyP5Gm+nVlZncTjjcVgpm1EI7PnZd3lgp3Xw38OYCZjQE+nOXza6WTgpkNM7MT4+VjgUnA6nxTgZkNNrMhlcuEF1TuhbBK0X7Tw8yGxz/PILwpFCpfEXU62eIjFOC1DxCHP1Z8lGK99icBq929ML/UVL32jwK+SjiTLTP6cGgKZjYWuB84mlCw3d2/kW8qMLPRvHlWWAvwQ3efnWOkN5jZccAGYLS7v5x3ngozWwacDOwHZrj7opxy/AhoB8rAFsLKYTtwOzAM2Ak84+5/UYBcHyIchD4ErAc+4+6/L0CudsKutYRwCvCn3b0j71zufq+ZzSGctJLpG/uRchFOlf5c3ORh4MvunlkhUNEREZHMaPeaiIhkRkVHREQyo6IjIiKZUdEREZHMqOiIiEhmVHREmsDMXjCz9jq3XWdmk2rc1m5mhfmMh0hPqSOBSBO4+3vyziBSRFrpiPQTsSWLSK704VCRI4jD8e4gdFYeSWgQOt3dXzezacA/A6OAVYRP6K+sut+n3H1hbJl0J6F1zGbge8Dfu/uIOp6jHfg+8O/ADGA3MMvdfxDvewKhe8FUwryiu4Fb3P2QmV1LmBv0JDA9PsYcQs+58YRuDIvc/cre/amJ1KaVjkj3jNDY9UxgLHCtmZ0L3Ad8mtBO57vAI2Y2qIv7f51QmEYDk4G/qec5qm47ldDG5B2E4nFXnMoKoeCcEB/7UkLh+kTVfS8E/g8YDswGbgYeA4YSOqXfXtdPQKSXaLkt0r3vVLp4m9lPCauEcYS5RZV5Sveb2VeA9xOGwlUz4LNxxssOM/sOYRx1d89R7R/dfS/wuJnND5vZLcCVwPvcfRewy8xuA64mdtAGNrl7pbAcMLP9hNVUa2xC+atGfiAijVLREene5qrLe4BW4CRgupl9vuq2gfG2zloJTU8rNnSxTVfPUbHD3V+tur4+3l6Oz7m+023vOMJz/QNhtfOkme0AbnP3+7rII9IUKjoijdkAzK6zm3cHYVfWqng97aTGoWY2uKrwnEFo37+NcFxmZNVjnwFUd34+7KCtu28mHOfBzC4GFprZUnd/MWUmkYao6Ig05m5gnpktJByoP47QQn5p3NVVzYEvm9n/xu0ambj5T3H33YXANELr/INm5oTR29cQVl8zgFtrPYiZXQEsj7vWdhCK0sEG8og0RCcSiDTA3Z8irBjuILx5v8jhB/+rfYMwmfQlYCEwF9ib4uk2x+fYRBgT/Zk4/RHg88CrhJMFfkWY6Hmk3WXnAyvMbDfwCPAFd38pRRaRHtEp0yIZM7PPAle5+6V5ZxHJmnaviTRZHKc8GlgOtAE3EFZIIv2Oio5I8w0kfI7nTML46f8kfFBTpN/R7jUREcmMTiQQEZHMqOiIiEhmVHRERCQzKjoiIpIZFR0REcmMio6IiGTm/wFWcCg6+YebF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87" y="2430249"/>
            <a:ext cx="5246295" cy="37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2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9923585" cy="900967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Modeling: mencoba model tree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192" y="1601372"/>
            <a:ext cx="10515600" cy="241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Decision Tree dan Random Forest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09334290"/>
              </p:ext>
            </p:extLst>
          </p:nvPr>
        </p:nvGraphicFramePr>
        <p:xfrm>
          <a:off x="3168357" y="2377441"/>
          <a:ext cx="5855286" cy="3995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5659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9923585" cy="900967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Modelling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mencoba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model MLP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192" y="1601372"/>
            <a:ext cx="10515600" cy="241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Multi Layer Percetpron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 Model deep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73" y="2811193"/>
            <a:ext cx="5068455" cy="35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38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9923585" cy="900967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Modeling: MSE summary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192" y="1601372"/>
            <a:ext cx="10515600" cy="241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44004"/>
              </p:ext>
            </p:extLst>
          </p:nvPr>
        </p:nvGraphicFramePr>
        <p:xfrm>
          <a:off x="2243015" y="2012852"/>
          <a:ext cx="8127999" cy="3249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6887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Model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Rockwell" pitchFamily="18" charset="0"/>
                          <a:ea typeface="+mn-ea"/>
                          <a:cs typeface="+mn-cs"/>
                        </a:rPr>
                        <a:t>Unstandardized</a:t>
                      </a:r>
                      <a:endParaRPr lang="en-US" sz="3200" dirty="0">
                        <a:latin typeface="Rockwell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Rockwell" pitchFamily="18" charset="0"/>
                          <a:ea typeface="+mn-ea"/>
                          <a:cs typeface="+mn-cs"/>
                        </a:rPr>
                        <a:t>Standardized</a:t>
                      </a:r>
                      <a:endParaRPr lang="en-US" sz="3200" dirty="0">
                        <a:latin typeface="Rockwell" pitchFamily="18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KNN (K = 39)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0.2872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0.2796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Decision Tree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0.539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0.5277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Random Forest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0.2835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0.2787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MLP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1.03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0.91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8240" y="5978770"/>
            <a:ext cx="987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Kesimpulan : model terbaik adalah random forest dengan MSE = 0.2787</a:t>
            </a:r>
            <a:endParaRPr lang="en-US" sz="20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93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4" t="41531" r="73293" b="41499"/>
          <a:stretch/>
        </p:blipFill>
        <p:spPr>
          <a:xfrm rot="5400000">
            <a:off x="-457197" y="4363446"/>
            <a:ext cx="1209366" cy="122826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538" y="2653808"/>
            <a:ext cx="11136924" cy="1550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000" b="1" smtClean="0">
                <a:solidFill>
                  <a:schemeClr val="bg1"/>
                </a:solidFill>
                <a:latin typeface="Consolas" panose="020B0609020204030204" pitchFamily="49" charset="0"/>
              </a:rPr>
              <a:t>Terima kasih~</a:t>
            </a:r>
            <a:endParaRPr lang="en-US" sz="200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6" t="42488" r="44065" b="34277"/>
          <a:stretch/>
        </p:blipFill>
        <p:spPr>
          <a:xfrm>
            <a:off x="10219120" y="5989919"/>
            <a:ext cx="1445342" cy="1312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4" t="19165" r="16264" b="56555"/>
          <a:stretch/>
        </p:blipFill>
        <p:spPr>
          <a:xfrm rot="12725685">
            <a:off x="5529784" y="-574330"/>
            <a:ext cx="128310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404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208" y="5459960"/>
            <a:ext cx="9923585" cy="900967"/>
          </a:xfrm>
        </p:spPr>
        <p:txBody>
          <a:bodyPr>
            <a:normAutofit/>
          </a:bodyPr>
          <a:lstStyle/>
          <a:p>
            <a:pPr algn="ctr"/>
            <a:r>
              <a:rPr lang="en-US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tujuan : memprediksi rata-rata rating aplikasi!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34208" y="208036"/>
            <a:ext cx="9923585" cy="900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smtClean="0">
                <a:solidFill>
                  <a:schemeClr val="bg1"/>
                </a:solidFill>
                <a:latin typeface="Consolas" panose="020B0609020204030204" pitchFamily="49" charset="0"/>
              </a:rPr>
              <a:t>Dataset : Google Playstore App Data</a:t>
            </a:r>
            <a:endParaRPr lang="en-US" sz="36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9" y="2011350"/>
            <a:ext cx="10827663" cy="299674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71859" y="5008097"/>
            <a:ext cx="9923585" cy="900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10841 baris x 13 kolom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53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208" y="125975"/>
            <a:ext cx="9923585" cy="900967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Consolas" panose="020B0609020204030204" pitchFamily="49" charset="0"/>
              </a:rPr>
              <a:t>Alur Kerja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156631"/>
              </p:ext>
            </p:extLst>
          </p:nvPr>
        </p:nvGraphicFramePr>
        <p:xfrm>
          <a:off x="838200" y="1463675"/>
          <a:ext cx="10515600" cy="49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711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B49FE57-CBF5-4DB7-913E-1C1756489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DB49FE57-CBF5-4DB7-913E-1C1756489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9BDFD2-F6DA-4D92-BB0B-BA9E82C79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0A9BDFD2-F6DA-4D92-BB0B-BA9E82C79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967B469-129C-4852-B687-0260CAF3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E967B469-129C-4852-B687-0260CAF308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C20D24-44CB-4421-95F5-4BB3472E1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08C20D24-44CB-4421-95F5-4BB3472E1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208" y="125975"/>
            <a:ext cx="9923585" cy="900967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Consolas" panose="020B0609020204030204" pitchFamily="49" charset="0"/>
              </a:rPr>
              <a:t>Pra-proses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38547174"/>
              </p:ext>
            </p:extLst>
          </p:nvPr>
        </p:nvGraphicFramePr>
        <p:xfrm>
          <a:off x="756083" y="656361"/>
          <a:ext cx="10685194" cy="6525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875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869217E-A4EC-4BB5-8AA5-EB42AACC3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C869217E-A4EC-4BB5-8AA5-EB42AACC3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3915068-3E0C-4A51-86FE-8F2BD9554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83915068-3E0C-4A51-86FE-8F2BD9554C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4EA6001-AA05-4C5B-80D7-21F325A7E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graphicEl>
                                              <a:dgm id="{44EA6001-AA05-4C5B-80D7-21F325A7E0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6F3DE02-5373-4737-AFF5-17E936426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dgm id="{66F3DE02-5373-4737-AFF5-17E936426C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96388706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31" y="1159104"/>
            <a:ext cx="3867690" cy="124794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089" y="2819315"/>
            <a:ext cx="3572374" cy="1219370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>
            <a:off x="9777046" y="4698609"/>
            <a:ext cx="520505" cy="56270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7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208" y="125975"/>
            <a:ext cx="9923585" cy="900967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Consolas" panose="020B0609020204030204" pitchFamily="49" charset="0"/>
              </a:rPr>
              <a:t>Pra proses : Menambah Kolom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58" y="1209379"/>
            <a:ext cx="5848481" cy="188551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00" y="3516482"/>
            <a:ext cx="6258798" cy="1562318"/>
          </a:xfrm>
          <a:prstGeom prst="rect">
            <a:avLst/>
          </a:prstGeom>
        </p:spPr>
      </p:pic>
      <p:sp>
        <p:nvSpPr>
          <p:cNvPr id="5" name="Curved Left Arrow 4"/>
          <p:cNvSpPr/>
          <p:nvPr/>
        </p:nvSpPr>
        <p:spPr>
          <a:xfrm>
            <a:off x="9748911" y="2954216"/>
            <a:ext cx="562707" cy="8299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4327" y="5613009"/>
            <a:ext cx="5683347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Hasil pra-proses : 8190 baris x 63 kolom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30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208" y="125975"/>
            <a:ext cx="9923585" cy="900967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Consolas" panose="020B0609020204030204" pitchFamily="49" charset="0"/>
              </a:rPr>
              <a:t>Prediksi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09328239"/>
              </p:ext>
            </p:extLst>
          </p:nvPr>
        </p:nvGraphicFramePr>
        <p:xfrm>
          <a:off x="2033563" y="1463040"/>
          <a:ext cx="8124875" cy="5012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2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54FE65-2990-4F40-9F00-9E6C8CB51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754FE65-2990-4F40-9F00-9E6C8CB51C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3CD04B-E7AE-4258-B306-FAAC28DF1F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013CD04B-E7AE-4258-B306-FAAC28DF1F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E5C8AE-6947-44D0-B1B9-C86AB99897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1CE5C8AE-6947-44D0-B1B9-C86AB99897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EBCAA5-B9D1-4800-BEAE-8B050BDD5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60EBCAA5-B9D1-4800-BEAE-8B050BDD54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97EE91-3654-494B-858B-5AE0FE20A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A997EE91-3654-494B-858B-5AE0FE20A4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BAEEDA-3336-4E76-BD8C-0AF4E7746F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84BAEEDA-3336-4E76-BD8C-0AF4E7746F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2CAC4A-11D0-449C-8453-EED6E0E2F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6F2CAC4A-11D0-449C-8453-EED6E0E2F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8AA7D7-CBFB-4DB2-A5F0-260D9E04A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AF8AA7D7-CBFB-4DB2-A5F0-260D9E04A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25B743-3F19-4C38-9E4B-79A78230B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7C25B743-3F19-4C38-9E4B-79A78230B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9923585" cy="900967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Modeling: memilih metrics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2862"/>
                <a:ext cx="10515600" cy="241964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Mean Squared Error (MSE)</a:t>
                </a:r>
              </a:p>
              <a:p>
                <a:pPr marL="0" indent="0" algn="ctr">
                  <a:buNone/>
                </a:pPr>
                <a:endParaRPr lang="en-US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𝑎𝑠𝑙𝑖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𝑝𝑟𝑒𝑑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2862"/>
                <a:ext cx="10515600" cy="2419643"/>
              </a:xfrm>
              <a:blipFill rotWithShape="0">
                <a:blip r:embed="rId2"/>
                <a:stretch>
                  <a:fillRect t="-4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542192" y="1601372"/>
            <a:ext cx="10515600" cy="241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Metrics = ukuran bagus tidaknya performa suatu model</a:t>
            </a:r>
            <a:endParaRPr lang="en-US" b="1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26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9923585" cy="900967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Modeling : standarisasi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99403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Rumus 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dengan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: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x = data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asli</a:t>
                </a:r>
                <a:endPara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x' = data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setelah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distandarisasi</a:t>
                </a:r>
                <a:endPara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= rata-rata data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standar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deviasi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data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Tujuan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:</a:t>
                </a:r>
              </a:p>
              <a:p>
                <a:pPr marL="0" indent="0">
                  <a:buNone/>
                </a:pP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mengurangi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pengaruh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berlebih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dari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suatu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fitur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dan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membuat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data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berdistribusi</a:t>
                </a:r>
                <a:r>
                  <a:rPr lang="en-US" sz="200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normal</a:t>
                </a:r>
                <a:endParaRPr lang="en-US" sz="2000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994031"/>
              </a:xfrm>
              <a:blipFill rotWithShape="1">
                <a:blip r:embed="rId2"/>
                <a:stretch>
                  <a:fillRect l="-928" t="-2320" b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17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</TotalTime>
  <Words>361</Words>
  <Application>Microsoft Office PowerPoint</Application>
  <PresentationFormat>Custom</PresentationFormat>
  <Paragraphs>127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tujuan : memprediksi rata-rata rating aplikasi!</vt:lpstr>
      <vt:lpstr>Alur Kerja</vt:lpstr>
      <vt:lpstr>Pra-proses</vt:lpstr>
      <vt:lpstr>PowerPoint Presentation</vt:lpstr>
      <vt:lpstr>Pra proses : Menambah Kolom</vt:lpstr>
      <vt:lpstr>Prediksi</vt:lpstr>
      <vt:lpstr>Modeling: memilih metrics</vt:lpstr>
      <vt:lpstr>Modeling : standarisasi</vt:lpstr>
      <vt:lpstr>Modeling : k-fold cross validation</vt:lpstr>
      <vt:lpstr>Modeling: mencoba model KNN</vt:lpstr>
      <vt:lpstr>Modeling: mencoba model KNN</vt:lpstr>
      <vt:lpstr>Modeling: mencoba model tree</vt:lpstr>
      <vt:lpstr>Modelling: mencoba model MLP</vt:lpstr>
      <vt:lpstr>Modeling: MSE 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Acer</cp:lastModifiedBy>
  <cp:revision>471</cp:revision>
  <dcterms:created xsi:type="dcterms:W3CDTF">2018-04-20T14:49:58Z</dcterms:created>
  <dcterms:modified xsi:type="dcterms:W3CDTF">2018-10-27T04:31:23Z</dcterms:modified>
</cp:coreProperties>
</file>