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81" r:id="rId5"/>
    <p:sldId id="274" r:id="rId6"/>
    <p:sldId id="260" r:id="rId7"/>
    <p:sldId id="277" r:id="rId8"/>
    <p:sldId id="278" r:id="rId9"/>
    <p:sldId id="279" r:id="rId10"/>
    <p:sldId id="263" r:id="rId11"/>
    <p:sldId id="264" r:id="rId12"/>
    <p:sldId id="265" r:id="rId13"/>
    <p:sldId id="276" r:id="rId14"/>
    <p:sldId id="275" r:id="rId15"/>
    <p:sldId id="266" r:id="rId16"/>
    <p:sldId id="267" r:id="rId17"/>
    <p:sldId id="268" r:id="rId18"/>
    <p:sldId id="269" r:id="rId19"/>
    <p:sldId id="270" r:id="rId20"/>
    <p:sldId id="271" r:id="rId21"/>
    <p:sldId id="273" r:id="rId22"/>
    <p:sldId id="280"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96DC3-8514-49BA-BA57-E38925E8FDFF}" v="6" dt="2024-08-17T06:20:56.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4660"/>
  </p:normalViewPr>
  <p:slideViewPr>
    <p:cSldViewPr snapToGrid="0">
      <p:cViewPr varScale="1">
        <p:scale>
          <a:sx n="70" d="100"/>
          <a:sy n="70"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Muhammad Zulfiqar Ali" userId="c4b4daea-c3cd-4a1b-ae38-2a74107589dc" providerId="ADAL" clId="{E4D96DC3-8514-49BA-BA57-E38925E8FDFF}"/>
    <pc:docChg chg="undo custSel addSld delSld modSld">
      <pc:chgData name="Mr.Muhammad Zulfiqar Ali" userId="c4b4daea-c3cd-4a1b-ae38-2a74107589dc" providerId="ADAL" clId="{E4D96DC3-8514-49BA-BA57-E38925E8FDFF}" dt="2024-09-08T17:30:19.951" v="2527" actId="47"/>
      <pc:docMkLst>
        <pc:docMk/>
      </pc:docMkLst>
      <pc:sldChg chg="modSp mod">
        <pc:chgData name="Mr.Muhammad Zulfiqar Ali" userId="c4b4daea-c3cd-4a1b-ae38-2a74107589dc" providerId="ADAL" clId="{E4D96DC3-8514-49BA-BA57-E38925E8FDFF}" dt="2024-08-17T07:39:39.510" v="1725" actId="6549"/>
        <pc:sldMkLst>
          <pc:docMk/>
          <pc:sldMk cId="1959890290" sldId="258"/>
        </pc:sldMkLst>
        <pc:spChg chg="mod">
          <ac:chgData name="Mr.Muhammad Zulfiqar Ali" userId="c4b4daea-c3cd-4a1b-ae38-2a74107589dc" providerId="ADAL" clId="{E4D96DC3-8514-49BA-BA57-E38925E8FDFF}" dt="2024-08-17T07:39:39.510" v="1725" actId="6549"/>
          <ac:spMkLst>
            <pc:docMk/>
            <pc:sldMk cId="1959890290" sldId="258"/>
            <ac:spMk id="2" creationId="{00000000-0000-0000-0000-000000000000}"/>
          </ac:spMkLst>
        </pc:spChg>
      </pc:sldChg>
      <pc:sldChg chg="modSp mod">
        <pc:chgData name="Mr.Muhammad Zulfiqar Ali" userId="c4b4daea-c3cd-4a1b-ae38-2a74107589dc" providerId="ADAL" clId="{E4D96DC3-8514-49BA-BA57-E38925E8FDFF}" dt="2024-08-30T11:40:32.204" v="2124" actId="5793"/>
        <pc:sldMkLst>
          <pc:docMk/>
          <pc:sldMk cId="877084906" sldId="259"/>
        </pc:sldMkLst>
        <pc:spChg chg="mod">
          <ac:chgData name="Mr.Muhammad Zulfiqar Ali" userId="c4b4daea-c3cd-4a1b-ae38-2a74107589dc" providerId="ADAL" clId="{E4D96DC3-8514-49BA-BA57-E38925E8FDFF}" dt="2024-08-30T11:40:32.204" v="2124" actId="5793"/>
          <ac:spMkLst>
            <pc:docMk/>
            <pc:sldMk cId="877084906" sldId="259"/>
            <ac:spMk id="3" creationId="{00000000-0000-0000-0000-000000000000}"/>
          </ac:spMkLst>
        </pc:spChg>
        <pc:graphicFrameChg chg="mod">
          <ac:chgData name="Mr.Muhammad Zulfiqar Ali" userId="c4b4daea-c3cd-4a1b-ae38-2a74107589dc" providerId="ADAL" clId="{E4D96DC3-8514-49BA-BA57-E38925E8FDFF}" dt="2024-08-17T06:06:36.032" v="2"/>
          <ac:graphicFrameMkLst>
            <pc:docMk/>
            <pc:sldMk cId="877084906" sldId="259"/>
            <ac:graphicFrameMk id="2" creationId="{4EF36660-4D8D-AD0B-3D00-D412B7EF5215}"/>
          </ac:graphicFrameMkLst>
        </pc:graphicFrameChg>
        <pc:graphicFrameChg chg="mod">
          <ac:chgData name="Mr.Muhammad Zulfiqar Ali" userId="c4b4daea-c3cd-4a1b-ae38-2a74107589dc" providerId="ADAL" clId="{E4D96DC3-8514-49BA-BA57-E38925E8FDFF}" dt="2024-08-17T06:07:01.015" v="3"/>
          <ac:graphicFrameMkLst>
            <pc:docMk/>
            <pc:sldMk cId="877084906" sldId="259"/>
            <ac:graphicFrameMk id="4" creationId="{8F0B4F0F-66B9-2FA3-94C9-78C97A1A3A13}"/>
          </ac:graphicFrameMkLst>
        </pc:graphicFrameChg>
      </pc:sldChg>
      <pc:sldChg chg="modSp mod">
        <pc:chgData name="Mr.Muhammad Zulfiqar Ali" userId="c4b4daea-c3cd-4a1b-ae38-2a74107589dc" providerId="ADAL" clId="{E4D96DC3-8514-49BA-BA57-E38925E8FDFF}" dt="2024-08-17T06:21:29.218" v="295" actId="1076"/>
        <pc:sldMkLst>
          <pc:docMk/>
          <pc:sldMk cId="2807722542" sldId="260"/>
        </pc:sldMkLst>
        <pc:spChg chg="mod">
          <ac:chgData name="Mr.Muhammad Zulfiqar Ali" userId="c4b4daea-c3cd-4a1b-ae38-2a74107589dc" providerId="ADAL" clId="{E4D96DC3-8514-49BA-BA57-E38925E8FDFF}" dt="2024-08-17T06:21:29.218" v="295" actId="1076"/>
          <ac:spMkLst>
            <pc:docMk/>
            <pc:sldMk cId="2807722542" sldId="260"/>
            <ac:spMk id="2" creationId="{00000000-0000-0000-0000-000000000000}"/>
          </ac:spMkLst>
        </pc:spChg>
      </pc:sldChg>
      <pc:sldChg chg="addSp modSp mod setBg">
        <pc:chgData name="Mr.Muhammad Zulfiqar Ali" userId="c4b4daea-c3cd-4a1b-ae38-2a74107589dc" providerId="ADAL" clId="{E4D96DC3-8514-49BA-BA57-E38925E8FDFF}" dt="2024-08-17T06:31:09.086" v="551" actId="20577"/>
        <pc:sldMkLst>
          <pc:docMk/>
          <pc:sldMk cId="3436525170" sldId="265"/>
        </pc:sldMkLst>
        <pc:spChg chg="mod">
          <ac:chgData name="Mr.Muhammad Zulfiqar Ali" userId="c4b4daea-c3cd-4a1b-ae38-2a74107589dc" providerId="ADAL" clId="{E4D96DC3-8514-49BA-BA57-E38925E8FDFF}" dt="2024-08-17T06:31:09.086" v="551" actId="20577"/>
          <ac:spMkLst>
            <pc:docMk/>
            <pc:sldMk cId="3436525170" sldId="265"/>
            <ac:spMk id="2" creationId="{00000000-0000-0000-0000-000000000000}"/>
          </ac:spMkLst>
        </pc:spChg>
        <pc:spChg chg="add">
          <ac:chgData name="Mr.Muhammad Zulfiqar Ali" userId="c4b4daea-c3cd-4a1b-ae38-2a74107589dc" providerId="ADAL" clId="{E4D96DC3-8514-49BA-BA57-E38925E8FDFF}" dt="2024-08-17T06:26:50.929" v="411" actId="26606"/>
          <ac:spMkLst>
            <pc:docMk/>
            <pc:sldMk cId="3436525170" sldId="265"/>
            <ac:spMk id="7" creationId="{1BB867FF-FC45-48F7-8104-F89BE54909F1}"/>
          </ac:spMkLst>
        </pc:spChg>
        <pc:spChg chg="add">
          <ac:chgData name="Mr.Muhammad Zulfiqar Ali" userId="c4b4daea-c3cd-4a1b-ae38-2a74107589dc" providerId="ADAL" clId="{E4D96DC3-8514-49BA-BA57-E38925E8FDFF}" dt="2024-08-17T06:26:50.929" v="411" actId="26606"/>
          <ac:spMkLst>
            <pc:docMk/>
            <pc:sldMk cId="3436525170" sldId="265"/>
            <ac:spMk id="9" creationId="{8BB56887-D0D5-4F0C-9E19-7247EB83C8B7}"/>
          </ac:spMkLst>
        </pc:spChg>
        <pc:spChg chg="add">
          <ac:chgData name="Mr.Muhammad Zulfiqar Ali" userId="c4b4daea-c3cd-4a1b-ae38-2a74107589dc" providerId="ADAL" clId="{E4D96DC3-8514-49BA-BA57-E38925E8FDFF}" dt="2024-08-17T06:26:50.929" v="411" actId="26606"/>
          <ac:spMkLst>
            <pc:docMk/>
            <pc:sldMk cId="3436525170" sldId="265"/>
            <ac:spMk id="11" creationId="{081E4A58-353D-44AE-B2FC-2A74E2E400F7}"/>
          </ac:spMkLst>
        </pc:spChg>
      </pc:sldChg>
      <pc:sldChg chg="modSp mod">
        <pc:chgData name="Mr.Muhammad Zulfiqar Ali" userId="c4b4daea-c3cd-4a1b-ae38-2a74107589dc" providerId="ADAL" clId="{E4D96DC3-8514-49BA-BA57-E38925E8FDFF}" dt="2024-08-17T06:43:01.383" v="669" actId="122"/>
        <pc:sldMkLst>
          <pc:docMk/>
          <pc:sldMk cId="1318077072" sldId="266"/>
        </pc:sldMkLst>
        <pc:spChg chg="mod">
          <ac:chgData name="Mr.Muhammad Zulfiqar Ali" userId="c4b4daea-c3cd-4a1b-ae38-2a74107589dc" providerId="ADAL" clId="{E4D96DC3-8514-49BA-BA57-E38925E8FDFF}" dt="2024-08-17T06:43:01.383" v="669" actId="122"/>
          <ac:spMkLst>
            <pc:docMk/>
            <pc:sldMk cId="1318077072" sldId="266"/>
            <ac:spMk id="2" creationId="{00000000-0000-0000-0000-000000000000}"/>
          </ac:spMkLst>
        </pc:spChg>
      </pc:sldChg>
      <pc:sldChg chg="modSp mod">
        <pc:chgData name="Mr.Muhammad Zulfiqar Ali" userId="c4b4daea-c3cd-4a1b-ae38-2a74107589dc" providerId="ADAL" clId="{E4D96DC3-8514-49BA-BA57-E38925E8FDFF}" dt="2024-08-17T06:43:39.075" v="687" actId="1036"/>
        <pc:sldMkLst>
          <pc:docMk/>
          <pc:sldMk cId="3670159302" sldId="269"/>
        </pc:sldMkLst>
        <pc:spChg chg="mod">
          <ac:chgData name="Mr.Muhammad Zulfiqar Ali" userId="c4b4daea-c3cd-4a1b-ae38-2a74107589dc" providerId="ADAL" clId="{E4D96DC3-8514-49BA-BA57-E38925E8FDFF}" dt="2024-08-17T06:43:39.075" v="687" actId="1036"/>
          <ac:spMkLst>
            <pc:docMk/>
            <pc:sldMk cId="3670159302" sldId="269"/>
            <ac:spMk id="3" creationId="{00000000-0000-0000-0000-000000000000}"/>
          </ac:spMkLst>
        </pc:spChg>
      </pc:sldChg>
      <pc:sldChg chg="modSp mod">
        <pc:chgData name="Mr.Muhammad Zulfiqar Ali" userId="c4b4daea-c3cd-4a1b-ae38-2a74107589dc" providerId="ADAL" clId="{E4D96DC3-8514-49BA-BA57-E38925E8FDFF}" dt="2024-08-30T11:46:22.126" v="2310" actId="6549"/>
        <pc:sldMkLst>
          <pc:docMk/>
          <pc:sldMk cId="3302837999" sldId="273"/>
        </pc:sldMkLst>
        <pc:spChg chg="mod">
          <ac:chgData name="Mr.Muhammad Zulfiqar Ali" userId="c4b4daea-c3cd-4a1b-ae38-2a74107589dc" providerId="ADAL" clId="{E4D96DC3-8514-49BA-BA57-E38925E8FDFF}" dt="2024-08-30T11:46:22.126" v="2310" actId="6549"/>
          <ac:spMkLst>
            <pc:docMk/>
            <pc:sldMk cId="3302837999" sldId="273"/>
            <ac:spMk id="1025" creationId="{00000000-0000-0000-0000-000000000000}"/>
          </ac:spMkLst>
        </pc:spChg>
      </pc:sldChg>
      <pc:sldChg chg="modSp mod">
        <pc:chgData name="Mr.Muhammad Zulfiqar Ali" userId="c4b4daea-c3cd-4a1b-ae38-2a74107589dc" providerId="ADAL" clId="{E4D96DC3-8514-49BA-BA57-E38925E8FDFF}" dt="2024-08-17T06:20:56.958" v="292" actId="255"/>
        <pc:sldMkLst>
          <pc:docMk/>
          <pc:sldMk cId="109530733" sldId="274"/>
        </pc:sldMkLst>
        <pc:spChg chg="mod">
          <ac:chgData name="Mr.Muhammad Zulfiqar Ali" userId="c4b4daea-c3cd-4a1b-ae38-2a74107589dc" providerId="ADAL" clId="{E4D96DC3-8514-49BA-BA57-E38925E8FDFF}" dt="2024-08-17T06:19:37.954" v="289" actId="207"/>
          <ac:spMkLst>
            <pc:docMk/>
            <pc:sldMk cId="109530733" sldId="274"/>
            <ac:spMk id="2" creationId="{00000000-0000-0000-0000-000000000000}"/>
          </ac:spMkLst>
        </pc:spChg>
        <pc:spChg chg="mod">
          <ac:chgData name="Mr.Muhammad Zulfiqar Ali" userId="c4b4daea-c3cd-4a1b-ae38-2a74107589dc" providerId="ADAL" clId="{E4D96DC3-8514-49BA-BA57-E38925E8FDFF}" dt="2024-08-17T06:20:26.254" v="290" actId="207"/>
          <ac:spMkLst>
            <pc:docMk/>
            <pc:sldMk cId="109530733" sldId="274"/>
            <ac:spMk id="3" creationId="{00000000-0000-0000-0000-000000000000}"/>
          </ac:spMkLst>
        </pc:spChg>
        <pc:graphicFrameChg chg="mod modGraphic">
          <ac:chgData name="Mr.Muhammad Zulfiqar Ali" userId="c4b4daea-c3cd-4a1b-ae38-2a74107589dc" providerId="ADAL" clId="{E4D96DC3-8514-49BA-BA57-E38925E8FDFF}" dt="2024-08-17T06:20:56.958" v="292" actId="255"/>
          <ac:graphicFrameMkLst>
            <pc:docMk/>
            <pc:sldMk cId="109530733" sldId="274"/>
            <ac:graphicFrameMk id="10" creationId="{00000000-0000-0000-0000-000000000000}"/>
          </ac:graphicFrameMkLst>
        </pc:graphicFrameChg>
      </pc:sldChg>
      <pc:sldChg chg="modSp mod">
        <pc:chgData name="Mr.Muhammad Zulfiqar Ali" userId="c4b4daea-c3cd-4a1b-ae38-2a74107589dc" providerId="ADAL" clId="{E4D96DC3-8514-49BA-BA57-E38925E8FDFF}" dt="2024-08-17T06:41:37.097" v="663" actId="20577"/>
        <pc:sldMkLst>
          <pc:docMk/>
          <pc:sldMk cId="2946339488" sldId="275"/>
        </pc:sldMkLst>
        <pc:spChg chg="mod">
          <ac:chgData name="Mr.Muhammad Zulfiqar Ali" userId="c4b4daea-c3cd-4a1b-ae38-2a74107589dc" providerId="ADAL" clId="{E4D96DC3-8514-49BA-BA57-E38925E8FDFF}" dt="2024-08-17T06:41:37.097" v="663" actId="20577"/>
          <ac:spMkLst>
            <pc:docMk/>
            <pc:sldMk cId="2946339488" sldId="275"/>
            <ac:spMk id="2" creationId="{00000000-0000-0000-0000-000000000000}"/>
          </ac:spMkLst>
        </pc:spChg>
      </pc:sldChg>
      <pc:sldChg chg="addSp delSp modSp mod setBg">
        <pc:chgData name="Mr.Muhammad Zulfiqar Ali" userId="c4b4daea-c3cd-4a1b-ae38-2a74107589dc" providerId="ADAL" clId="{E4D96DC3-8514-49BA-BA57-E38925E8FDFF}" dt="2024-08-17T06:37:44.983" v="577" actId="5793"/>
        <pc:sldMkLst>
          <pc:docMk/>
          <pc:sldMk cId="4011514434" sldId="276"/>
        </pc:sldMkLst>
        <pc:spChg chg="mod">
          <ac:chgData name="Mr.Muhammad Zulfiqar Ali" userId="c4b4daea-c3cd-4a1b-ae38-2a74107589dc" providerId="ADAL" clId="{E4D96DC3-8514-49BA-BA57-E38925E8FDFF}" dt="2024-08-17T06:37:44.983" v="577" actId="5793"/>
          <ac:spMkLst>
            <pc:docMk/>
            <pc:sldMk cId="4011514434" sldId="276"/>
            <ac:spMk id="2" creationId="{00000000-0000-0000-0000-000000000000}"/>
          </ac:spMkLst>
        </pc:spChg>
        <pc:spChg chg="add del">
          <ac:chgData name="Mr.Muhammad Zulfiqar Ali" userId="c4b4daea-c3cd-4a1b-ae38-2a74107589dc" providerId="ADAL" clId="{E4D96DC3-8514-49BA-BA57-E38925E8FDFF}" dt="2024-08-17T06:36:38.525" v="558" actId="26606"/>
          <ac:spMkLst>
            <pc:docMk/>
            <pc:sldMk cId="4011514434" sldId="276"/>
            <ac:spMk id="7" creationId="{889C5E17-24D0-4696-A3C5-A2261FB455FA}"/>
          </ac:spMkLst>
        </pc:spChg>
        <pc:spChg chg="add del">
          <ac:chgData name="Mr.Muhammad Zulfiqar Ali" userId="c4b4daea-c3cd-4a1b-ae38-2a74107589dc" providerId="ADAL" clId="{E4D96DC3-8514-49BA-BA57-E38925E8FDFF}" dt="2024-08-17T06:33:38.008" v="555" actId="26606"/>
          <ac:spMkLst>
            <pc:docMk/>
            <pc:sldMk cId="4011514434" sldId="276"/>
            <ac:spMk id="8" creationId="{04812C46-200A-4DEB-A05E-3ED6C68C2387}"/>
          </ac:spMkLst>
        </pc:spChg>
        <pc:spChg chg="add del">
          <ac:chgData name="Mr.Muhammad Zulfiqar Ali" userId="c4b4daea-c3cd-4a1b-ae38-2a74107589dc" providerId="ADAL" clId="{E4D96DC3-8514-49BA-BA57-E38925E8FDFF}" dt="2024-08-17T06:36:38.525" v="558" actId="26606"/>
          <ac:spMkLst>
            <pc:docMk/>
            <pc:sldMk cId="4011514434" sldId="276"/>
            <ac:spMk id="9" creationId="{6929B58F-2358-44CC-ACE5-EF1BD3C6C824}"/>
          </ac:spMkLst>
        </pc:spChg>
        <pc:spChg chg="add del">
          <ac:chgData name="Mr.Muhammad Zulfiqar Ali" userId="c4b4daea-c3cd-4a1b-ae38-2a74107589dc" providerId="ADAL" clId="{E4D96DC3-8514-49BA-BA57-E38925E8FDFF}" dt="2024-08-17T06:33:38.008" v="555" actId="26606"/>
          <ac:spMkLst>
            <pc:docMk/>
            <pc:sldMk cId="4011514434" sldId="276"/>
            <ac:spMk id="10" creationId="{D1EA859B-E555-4109-94F3-6700E046E008}"/>
          </ac:spMkLst>
        </pc:spChg>
        <pc:spChg chg="add">
          <ac:chgData name="Mr.Muhammad Zulfiqar Ali" userId="c4b4daea-c3cd-4a1b-ae38-2a74107589dc" providerId="ADAL" clId="{E4D96DC3-8514-49BA-BA57-E38925E8FDFF}" dt="2024-08-17T06:36:38.525" v="558" actId="26606"/>
          <ac:spMkLst>
            <pc:docMk/>
            <pc:sldMk cId="4011514434" sldId="276"/>
            <ac:spMk id="19" creationId="{CD758A0E-EDF3-4C8A-9AAF-B84F8014E095}"/>
          </ac:spMkLst>
        </pc:spChg>
        <pc:spChg chg="add">
          <ac:chgData name="Mr.Muhammad Zulfiqar Ali" userId="c4b4daea-c3cd-4a1b-ae38-2a74107589dc" providerId="ADAL" clId="{E4D96DC3-8514-49BA-BA57-E38925E8FDFF}" dt="2024-08-17T06:36:38.525" v="558" actId="26606"/>
          <ac:spMkLst>
            <pc:docMk/>
            <pc:sldMk cId="4011514434" sldId="276"/>
            <ac:spMk id="21" creationId="{32FE9855-A391-40A9-A6FA-BAC94FB5431F}"/>
          </ac:spMkLst>
        </pc:spChg>
        <pc:grpChg chg="add del">
          <ac:chgData name="Mr.Muhammad Zulfiqar Ali" userId="c4b4daea-c3cd-4a1b-ae38-2a74107589dc" providerId="ADAL" clId="{E4D96DC3-8514-49BA-BA57-E38925E8FDFF}" dt="2024-08-17T06:36:38.525" v="558" actId="26606"/>
          <ac:grpSpMkLst>
            <pc:docMk/>
            <pc:sldMk cId="4011514434" sldId="276"/>
            <ac:grpSpMk id="11" creationId="{09DA5303-A1AF-4830-806C-51FCD96188B7}"/>
          </ac:grpSpMkLst>
        </pc:grpChg>
        <pc:grpChg chg="add">
          <ac:chgData name="Mr.Muhammad Zulfiqar Ali" userId="c4b4daea-c3cd-4a1b-ae38-2a74107589dc" providerId="ADAL" clId="{E4D96DC3-8514-49BA-BA57-E38925E8FDFF}" dt="2024-08-17T06:36:38.525" v="558" actId="26606"/>
          <ac:grpSpMkLst>
            <pc:docMk/>
            <pc:sldMk cId="4011514434" sldId="276"/>
            <ac:grpSpMk id="23" creationId="{13621FAC-5123-4838-A7BE-271A4095B234}"/>
          </ac:grpSpMkLst>
        </pc:grpChg>
        <pc:picChg chg="add del mod">
          <ac:chgData name="Mr.Muhammad Zulfiqar Ali" userId="c4b4daea-c3cd-4a1b-ae38-2a74107589dc" providerId="ADAL" clId="{E4D96DC3-8514-49BA-BA57-E38925E8FDFF}" dt="2024-08-17T06:33:38.008" v="555" actId="26606"/>
          <ac:picMkLst>
            <pc:docMk/>
            <pc:sldMk cId="4011514434" sldId="276"/>
            <ac:picMk id="4" creationId="{C8024641-C3EE-5694-95A4-0D99E5DBA2B7}"/>
          </ac:picMkLst>
        </pc:picChg>
      </pc:sldChg>
      <pc:sldChg chg="modSp mod">
        <pc:chgData name="Mr.Muhammad Zulfiqar Ali" userId="c4b4daea-c3cd-4a1b-ae38-2a74107589dc" providerId="ADAL" clId="{E4D96DC3-8514-49BA-BA57-E38925E8FDFF}" dt="2024-08-17T06:22:59.221" v="375" actId="1036"/>
        <pc:sldMkLst>
          <pc:docMk/>
          <pc:sldMk cId="852058608" sldId="277"/>
        </pc:sldMkLst>
        <pc:picChg chg="mod">
          <ac:chgData name="Mr.Muhammad Zulfiqar Ali" userId="c4b4daea-c3cd-4a1b-ae38-2a74107589dc" providerId="ADAL" clId="{E4D96DC3-8514-49BA-BA57-E38925E8FDFF}" dt="2024-08-17T06:22:59.221" v="375" actId="1036"/>
          <ac:picMkLst>
            <pc:docMk/>
            <pc:sldMk cId="852058608" sldId="277"/>
            <ac:picMk id="4" creationId="{00000000-0000-0000-0000-000000000000}"/>
          </ac:picMkLst>
        </pc:picChg>
      </pc:sldChg>
      <pc:sldChg chg="modSp mod">
        <pc:chgData name="Mr.Muhammad Zulfiqar Ali" userId="c4b4daea-c3cd-4a1b-ae38-2a74107589dc" providerId="ADAL" clId="{E4D96DC3-8514-49BA-BA57-E38925E8FDFF}" dt="2024-08-17T06:22:49.324" v="364" actId="1076"/>
        <pc:sldMkLst>
          <pc:docMk/>
          <pc:sldMk cId="1602230222" sldId="278"/>
        </pc:sldMkLst>
        <pc:spChg chg="mod">
          <ac:chgData name="Mr.Muhammad Zulfiqar Ali" userId="c4b4daea-c3cd-4a1b-ae38-2a74107589dc" providerId="ADAL" clId="{E4D96DC3-8514-49BA-BA57-E38925E8FDFF}" dt="2024-08-17T06:22:49.324" v="364" actId="1076"/>
          <ac:spMkLst>
            <pc:docMk/>
            <pc:sldMk cId="1602230222" sldId="278"/>
            <ac:spMk id="2" creationId="{00000000-0000-0000-0000-000000000000}"/>
          </ac:spMkLst>
        </pc:spChg>
        <pc:picChg chg="mod">
          <ac:chgData name="Mr.Muhammad Zulfiqar Ali" userId="c4b4daea-c3cd-4a1b-ae38-2a74107589dc" providerId="ADAL" clId="{E4D96DC3-8514-49BA-BA57-E38925E8FDFF}" dt="2024-08-17T06:22:39.892" v="363" actId="1038"/>
          <ac:picMkLst>
            <pc:docMk/>
            <pc:sldMk cId="1602230222" sldId="278"/>
            <ac:picMk id="3" creationId="{00000000-0000-0000-0000-000000000000}"/>
          </ac:picMkLst>
        </pc:picChg>
      </pc:sldChg>
      <pc:sldChg chg="modSp mod">
        <pc:chgData name="Mr.Muhammad Zulfiqar Ali" userId="c4b4daea-c3cd-4a1b-ae38-2a74107589dc" providerId="ADAL" clId="{E4D96DC3-8514-49BA-BA57-E38925E8FDFF}" dt="2024-08-17T06:23:31.400" v="410" actId="1038"/>
        <pc:sldMkLst>
          <pc:docMk/>
          <pc:sldMk cId="2875702844" sldId="279"/>
        </pc:sldMkLst>
        <pc:spChg chg="mod">
          <ac:chgData name="Mr.Muhammad Zulfiqar Ali" userId="c4b4daea-c3cd-4a1b-ae38-2a74107589dc" providerId="ADAL" clId="{E4D96DC3-8514-49BA-BA57-E38925E8FDFF}" dt="2024-08-17T06:23:25.507" v="387" actId="1076"/>
          <ac:spMkLst>
            <pc:docMk/>
            <pc:sldMk cId="2875702844" sldId="279"/>
            <ac:spMk id="2" creationId="{00000000-0000-0000-0000-000000000000}"/>
          </ac:spMkLst>
        </pc:spChg>
        <pc:picChg chg="mod">
          <ac:chgData name="Mr.Muhammad Zulfiqar Ali" userId="c4b4daea-c3cd-4a1b-ae38-2a74107589dc" providerId="ADAL" clId="{E4D96DC3-8514-49BA-BA57-E38925E8FDFF}" dt="2024-08-17T06:23:31.400" v="410" actId="1038"/>
          <ac:picMkLst>
            <pc:docMk/>
            <pc:sldMk cId="2875702844" sldId="279"/>
            <ac:picMk id="3" creationId="{00000000-0000-0000-0000-000000000000}"/>
          </ac:picMkLst>
        </pc:picChg>
      </pc:sldChg>
      <pc:sldChg chg="modSp mod">
        <pc:chgData name="Mr.Muhammad Zulfiqar Ali" userId="c4b4daea-c3cd-4a1b-ae38-2a74107589dc" providerId="ADAL" clId="{E4D96DC3-8514-49BA-BA57-E38925E8FDFF}" dt="2024-08-30T12:00:46.573" v="2415" actId="20577"/>
        <pc:sldMkLst>
          <pc:docMk/>
          <pc:sldMk cId="883230077" sldId="280"/>
        </pc:sldMkLst>
        <pc:spChg chg="mod">
          <ac:chgData name="Mr.Muhammad Zulfiqar Ali" userId="c4b4daea-c3cd-4a1b-ae38-2a74107589dc" providerId="ADAL" clId="{E4D96DC3-8514-49BA-BA57-E38925E8FDFF}" dt="2024-08-30T12:00:46.573" v="2415" actId="20577"/>
          <ac:spMkLst>
            <pc:docMk/>
            <pc:sldMk cId="883230077" sldId="280"/>
            <ac:spMk id="1025" creationId="{00000000-0000-0000-0000-000000000000}"/>
          </ac:spMkLst>
        </pc:spChg>
      </pc:sldChg>
      <pc:sldChg chg="new del">
        <pc:chgData name="Mr.Muhammad Zulfiqar Ali" userId="c4b4daea-c3cd-4a1b-ae38-2a74107589dc" providerId="ADAL" clId="{E4D96DC3-8514-49BA-BA57-E38925E8FDFF}" dt="2024-08-17T06:06:04.893" v="1" actId="680"/>
        <pc:sldMkLst>
          <pc:docMk/>
          <pc:sldMk cId="1729168752" sldId="281"/>
        </pc:sldMkLst>
      </pc:sldChg>
      <pc:sldChg chg="addSp modSp add mod setBg">
        <pc:chgData name="Mr.Muhammad Zulfiqar Ali" userId="c4b4daea-c3cd-4a1b-ae38-2a74107589dc" providerId="ADAL" clId="{E4D96DC3-8514-49BA-BA57-E38925E8FDFF}" dt="2024-08-17T07:46:45.906" v="1837" actId="20577"/>
        <pc:sldMkLst>
          <pc:docMk/>
          <pc:sldMk cId="1771518777" sldId="281"/>
        </pc:sldMkLst>
        <pc:spChg chg="mod">
          <ac:chgData name="Mr.Muhammad Zulfiqar Ali" userId="c4b4daea-c3cd-4a1b-ae38-2a74107589dc" providerId="ADAL" clId="{E4D96DC3-8514-49BA-BA57-E38925E8FDFF}" dt="2024-08-17T07:46:45.906" v="1837" actId="20577"/>
          <ac:spMkLst>
            <pc:docMk/>
            <pc:sldMk cId="1771518777" sldId="281"/>
            <ac:spMk id="3" creationId="{00000000-0000-0000-0000-000000000000}"/>
          </ac:spMkLst>
        </pc:spChg>
        <pc:spChg chg="add">
          <ac:chgData name="Mr.Muhammad Zulfiqar Ali" userId="c4b4daea-c3cd-4a1b-ae38-2a74107589dc" providerId="ADAL" clId="{E4D96DC3-8514-49BA-BA57-E38925E8FDFF}" dt="2024-08-17T06:18:52.649" v="286" actId="26606"/>
          <ac:spMkLst>
            <pc:docMk/>
            <pc:sldMk cId="1771518777" sldId="281"/>
            <ac:spMk id="8" creationId="{1BB867FF-FC45-48F7-8104-F89BE54909F1}"/>
          </ac:spMkLst>
        </pc:spChg>
        <pc:spChg chg="add">
          <ac:chgData name="Mr.Muhammad Zulfiqar Ali" userId="c4b4daea-c3cd-4a1b-ae38-2a74107589dc" providerId="ADAL" clId="{E4D96DC3-8514-49BA-BA57-E38925E8FDFF}" dt="2024-08-17T06:18:52.649" v="286" actId="26606"/>
          <ac:spMkLst>
            <pc:docMk/>
            <pc:sldMk cId="1771518777" sldId="281"/>
            <ac:spMk id="10" creationId="{8BB56887-D0D5-4F0C-9E19-7247EB83C8B7}"/>
          </ac:spMkLst>
        </pc:spChg>
        <pc:spChg chg="add">
          <ac:chgData name="Mr.Muhammad Zulfiqar Ali" userId="c4b4daea-c3cd-4a1b-ae38-2a74107589dc" providerId="ADAL" clId="{E4D96DC3-8514-49BA-BA57-E38925E8FDFF}" dt="2024-08-17T06:18:52.649" v="286" actId="26606"/>
          <ac:spMkLst>
            <pc:docMk/>
            <pc:sldMk cId="1771518777" sldId="281"/>
            <ac:spMk id="12" creationId="{081E4A58-353D-44AE-B2FC-2A74E2E400F7}"/>
          </ac:spMkLst>
        </pc:spChg>
      </pc:sldChg>
      <pc:sldChg chg="addSp delSp modSp new mod">
        <pc:chgData name="Mr.Muhammad Zulfiqar Ali" userId="c4b4daea-c3cd-4a1b-ae38-2a74107589dc" providerId="ADAL" clId="{E4D96DC3-8514-49BA-BA57-E38925E8FDFF}" dt="2024-09-08T17:29:57.372" v="2526" actId="1076"/>
        <pc:sldMkLst>
          <pc:docMk/>
          <pc:sldMk cId="3590254301" sldId="282"/>
        </pc:sldMkLst>
        <pc:spChg chg="add mod">
          <ac:chgData name="Mr.Muhammad Zulfiqar Ali" userId="c4b4daea-c3cd-4a1b-ae38-2a74107589dc" providerId="ADAL" clId="{E4D96DC3-8514-49BA-BA57-E38925E8FDFF}" dt="2024-08-30T12:00:33.473" v="2411" actId="404"/>
          <ac:spMkLst>
            <pc:docMk/>
            <pc:sldMk cId="3590254301" sldId="282"/>
            <ac:spMk id="3" creationId="{687370C7-3732-7570-CBF0-E7FA6C1381B0}"/>
          </ac:spMkLst>
        </pc:spChg>
        <pc:spChg chg="add del">
          <ac:chgData name="Mr.Muhammad Zulfiqar Ali" userId="c4b4daea-c3cd-4a1b-ae38-2a74107589dc" providerId="ADAL" clId="{E4D96DC3-8514-49BA-BA57-E38925E8FDFF}" dt="2024-08-30T11:57:19.636" v="2312" actId="22"/>
          <ac:spMkLst>
            <pc:docMk/>
            <pc:sldMk cId="3590254301" sldId="282"/>
            <ac:spMk id="5" creationId="{C1756509-ABDA-3AC2-9297-80D19AF28841}"/>
          </ac:spMkLst>
        </pc:spChg>
        <pc:spChg chg="add mod">
          <ac:chgData name="Mr.Muhammad Zulfiqar Ali" userId="c4b4daea-c3cd-4a1b-ae38-2a74107589dc" providerId="ADAL" clId="{E4D96DC3-8514-49BA-BA57-E38925E8FDFF}" dt="2024-09-08T17:29:57.372" v="2526" actId="1076"/>
          <ac:spMkLst>
            <pc:docMk/>
            <pc:sldMk cId="3590254301" sldId="282"/>
            <ac:spMk id="6" creationId="{91F40FE6-F78B-FBA1-9807-FA823C693CA2}"/>
          </ac:spMkLst>
        </pc:spChg>
      </pc:sldChg>
      <pc:sldChg chg="new del">
        <pc:chgData name="Mr.Muhammad Zulfiqar Ali" userId="c4b4daea-c3cd-4a1b-ae38-2a74107589dc" providerId="ADAL" clId="{E4D96DC3-8514-49BA-BA57-E38925E8FDFF}" dt="2024-09-08T17:30:19.951" v="2527" actId="47"/>
        <pc:sldMkLst>
          <pc:docMk/>
          <pc:sldMk cId="552860216" sldId="283"/>
        </pc:sldMkLst>
      </pc:sldChg>
    </pc:docChg>
  </pc:docChgLst>
  <pc:docChgLst>
    <pc:chgData name="Mr.Muhammad Zulfiqar Ali" userId="c4b4daea-c3cd-4a1b-ae38-2a74107589dc" providerId="ADAL" clId="{247142FE-8721-466F-9BB3-E1B127E1B1F6}"/>
    <pc:docChg chg="custSel modSld">
      <pc:chgData name="Mr.Muhammad Zulfiqar Ali" userId="c4b4daea-c3cd-4a1b-ae38-2a74107589dc" providerId="ADAL" clId="{247142FE-8721-466F-9BB3-E1B127E1B1F6}" dt="2024-08-17T06:01:36.492" v="449" actId="20577"/>
      <pc:docMkLst>
        <pc:docMk/>
      </pc:docMkLst>
      <pc:sldChg chg="addSp modSp mod setBg">
        <pc:chgData name="Mr.Muhammad Zulfiqar Ali" userId="c4b4daea-c3cd-4a1b-ae38-2a74107589dc" providerId="ADAL" clId="{247142FE-8721-466F-9BB3-E1B127E1B1F6}" dt="2024-08-17T05:45:01.122" v="7" actId="1076"/>
        <pc:sldMkLst>
          <pc:docMk/>
          <pc:sldMk cId="1659901487" sldId="257"/>
        </pc:sldMkLst>
        <pc:spChg chg="mod">
          <ac:chgData name="Mr.Muhammad Zulfiqar Ali" userId="c4b4daea-c3cd-4a1b-ae38-2a74107589dc" providerId="ADAL" clId="{247142FE-8721-466F-9BB3-E1B127E1B1F6}" dt="2024-08-17T05:44:43.997" v="4" actId="1076"/>
          <ac:spMkLst>
            <pc:docMk/>
            <pc:sldMk cId="1659901487" sldId="257"/>
            <ac:spMk id="2" creationId="{00000000-0000-0000-0000-000000000000}"/>
          </ac:spMkLst>
        </pc:spChg>
        <pc:spChg chg="mod ord">
          <ac:chgData name="Mr.Muhammad Zulfiqar Ali" userId="c4b4daea-c3cd-4a1b-ae38-2a74107589dc" providerId="ADAL" clId="{247142FE-8721-466F-9BB3-E1B127E1B1F6}" dt="2024-08-17T05:45:01.122" v="7" actId="1076"/>
          <ac:spMkLst>
            <pc:docMk/>
            <pc:sldMk cId="1659901487" sldId="257"/>
            <ac:spMk id="3" creationId="{00000000-0000-0000-0000-000000000000}"/>
          </ac:spMkLst>
        </pc:spChg>
        <pc:spChg chg="add">
          <ac:chgData name="Mr.Muhammad Zulfiqar Ali" userId="c4b4daea-c3cd-4a1b-ae38-2a74107589dc" providerId="ADAL" clId="{247142FE-8721-466F-9BB3-E1B127E1B1F6}" dt="2024-08-17T05:44:22.956" v="1" actId="26606"/>
          <ac:spMkLst>
            <pc:docMk/>
            <pc:sldMk cId="1659901487" sldId="257"/>
            <ac:spMk id="10" creationId="{A3363022-C969-41E9-8EB2-E4C94908C1FA}"/>
          </ac:spMkLst>
        </pc:spChg>
        <pc:spChg chg="add">
          <ac:chgData name="Mr.Muhammad Zulfiqar Ali" userId="c4b4daea-c3cd-4a1b-ae38-2a74107589dc" providerId="ADAL" clId="{247142FE-8721-466F-9BB3-E1B127E1B1F6}" dt="2024-08-17T05:44:22.956" v="1" actId="26606"/>
          <ac:spMkLst>
            <pc:docMk/>
            <pc:sldMk cId="1659901487" sldId="257"/>
            <ac:spMk id="12" creationId="{8D1AD6B3-BE88-4CEB-BA17-790657CC4729}"/>
          </ac:spMkLst>
        </pc:spChg>
        <pc:grpChg chg="add">
          <ac:chgData name="Mr.Muhammad Zulfiqar Ali" userId="c4b4daea-c3cd-4a1b-ae38-2a74107589dc" providerId="ADAL" clId="{247142FE-8721-466F-9BB3-E1B127E1B1F6}" dt="2024-08-17T05:44:22.956" v="1" actId="26606"/>
          <ac:grpSpMkLst>
            <pc:docMk/>
            <pc:sldMk cId="1659901487" sldId="257"/>
            <ac:grpSpMk id="14" creationId="{89D1390B-7E13-4B4F-9CB2-391063412E54}"/>
          </ac:grpSpMkLst>
        </pc:grpChg>
        <pc:picChg chg="add">
          <ac:chgData name="Mr.Muhammad Zulfiqar Ali" userId="c4b4daea-c3cd-4a1b-ae38-2a74107589dc" providerId="ADAL" clId="{247142FE-8721-466F-9BB3-E1B127E1B1F6}" dt="2024-08-17T05:44:22.956" v="1" actId="26606"/>
          <ac:picMkLst>
            <pc:docMk/>
            <pc:sldMk cId="1659901487" sldId="257"/>
            <ac:picMk id="7" creationId="{24D401C3-C48E-59F8-694C-680AED62361D}"/>
          </ac:picMkLst>
        </pc:picChg>
      </pc:sldChg>
      <pc:sldChg chg="addSp modSp mod setBg">
        <pc:chgData name="Mr.Muhammad Zulfiqar Ali" userId="c4b4daea-c3cd-4a1b-ae38-2a74107589dc" providerId="ADAL" clId="{247142FE-8721-466F-9BB3-E1B127E1B1F6}" dt="2024-08-17T06:01:36.492" v="449" actId="20577"/>
        <pc:sldMkLst>
          <pc:docMk/>
          <pc:sldMk cId="1959890290" sldId="258"/>
        </pc:sldMkLst>
        <pc:spChg chg="mod">
          <ac:chgData name="Mr.Muhammad Zulfiqar Ali" userId="c4b4daea-c3cd-4a1b-ae38-2a74107589dc" providerId="ADAL" clId="{247142FE-8721-466F-9BB3-E1B127E1B1F6}" dt="2024-08-17T06:01:36.492" v="449" actId="20577"/>
          <ac:spMkLst>
            <pc:docMk/>
            <pc:sldMk cId="1959890290" sldId="258"/>
            <ac:spMk id="2" creationId="{00000000-0000-0000-0000-000000000000}"/>
          </ac:spMkLst>
        </pc:spChg>
        <pc:spChg chg="add">
          <ac:chgData name="Mr.Muhammad Zulfiqar Ali" userId="c4b4daea-c3cd-4a1b-ae38-2a74107589dc" providerId="ADAL" clId="{247142FE-8721-466F-9BB3-E1B127E1B1F6}" dt="2024-08-17T05:45:32.625" v="8" actId="26606"/>
          <ac:spMkLst>
            <pc:docMk/>
            <pc:sldMk cId="1959890290" sldId="258"/>
            <ac:spMk id="8" creationId="{04812C46-200A-4DEB-A05E-3ED6C68C2387}"/>
          </ac:spMkLst>
        </pc:spChg>
        <pc:spChg chg="add">
          <ac:chgData name="Mr.Muhammad Zulfiqar Ali" userId="c4b4daea-c3cd-4a1b-ae38-2a74107589dc" providerId="ADAL" clId="{247142FE-8721-466F-9BB3-E1B127E1B1F6}" dt="2024-08-17T05:45:32.625" v="8" actId="26606"/>
          <ac:spMkLst>
            <pc:docMk/>
            <pc:sldMk cId="1959890290" sldId="258"/>
            <ac:spMk id="10" creationId="{D1EA859B-E555-4109-94F3-6700E046E008}"/>
          </ac:spMkLst>
        </pc:spChg>
        <pc:picChg chg="add mod">
          <ac:chgData name="Mr.Muhammad Zulfiqar Ali" userId="c4b4daea-c3cd-4a1b-ae38-2a74107589dc" providerId="ADAL" clId="{247142FE-8721-466F-9BB3-E1B127E1B1F6}" dt="2024-08-17T05:45:39.695" v="9" actId="14100"/>
          <ac:picMkLst>
            <pc:docMk/>
            <pc:sldMk cId="1959890290" sldId="258"/>
            <ac:picMk id="4" creationId="{32BC1C70-3E32-C804-21EE-6FD8DF1D9BC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97514-7D47-43D8-91CD-D72A57B29B1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5A14EF-5A0F-44F3-A267-DFE64FFDDB58}">
      <dgm:prSet>
        <dgm:style>
          <a:lnRef idx="2">
            <a:schemeClr val="dk1"/>
          </a:lnRef>
          <a:fillRef idx="1">
            <a:schemeClr val="lt1"/>
          </a:fillRef>
          <a:effectRef idx="0">
            <a:schemeClr val="dk1"/>
          </a:effectRef>
          <a:fontRef idx="minor">
            <a:schemeClr val="dk1"/>
          </a:fontRef>
        </dgm:style>
      </dgm:prSet>
      <dgm:spPr>
        <a:ln/>
      </dgm:spPr>
      <dgm:t>
        <a:bodyPr/>
        <a:lstStyle/>
        <a:p>
          <a:pPr algn="ctr" rtl="0"/>
          <a:r>
            <a:rPr lang="en-US" b="1" dirty="0">
              <a:solidFill>
                <a:srgbClr val="C00000"/>
              </a:solidFill>
            </a:rPr>
            <a:t>Informal reports and proposals </a:t>
          </a:r>
        </a:p>
      </dgm:t>
    </dgm:pt>
    <dgm:pt modelId="{4544EF13-E743-461C-AED1-C72E5570F26D}" type="parTrans" cxnId="{B5E87FA2-0603-4DF1-82F6-2E8F4C0CE271}">
      <dgm:prSet/>
      <dgm:spPr/>
      <dgm:t>
        <a:bodyPr/>
        <a:lstStyle/>
        <a:p>
          <a:endParaRPr lang="en-US"/>
        </a:p>
      </dgm:t>
    </dgm:pt>
    <dgm:pt modelId="{86EC1DF4-9F4B-4B54-BB47-F735E6724540}" type="sibTrans" cxnId="{B5E87FA2-0603-4DF1-82F6-2E8F4C0CE271}">
      <dgm:prSet/>
      <dgm:spPr/>
      <dgm:t>
        <a:bodyPr/>
        <a:lstStyle/>
        <a:p>
          <a:endParaRPr lang="en-US"/>
        </a:p>
      </dgm:t>
    </dgm:pt>
    <dgm:pt modelId="{068A90E9-6793-463C-B741-0DD2BA2AE646}">
      <dgm:prSet/>
      <dgm:spPr/>
      <dgm:t>
        <a:bodyPr/>
        <a:lstStyle/>
        <a:p>
          <a:pPr rtl="0"/>
          <a:r>
            <a:rPr lang="en-US" dirty="0"/>
            <a:t>Focus on a specific problem, situation, event</a:t>
          </a:r>
        </a:p>
      </dgm:t>
    </dgm:pt>
    <dgm:pt modelId="{F79A32BB-443B-461B-AB2E-D051DBFA0519}" type="parTrans" cxnId="{64FBFDE4-2ADB-472B-AD41-319BD5F98F2E}">
      <dgm:prSet/>
      <dgm:spPr/>
      <dgm:t>
        <a:bodyPr/>
        <a:lstStyle/>
        <a:p>
          <a:endParaRPr lang="en-US"/>
        </a:p>
      </dgm:t>
    </dgm:pt>
    <dgm:pt modelId="{15E6133E-5655-4281-A1DA-B209D9166EB7}" type="sibTrans" cxnId="{64FBFDE4-2ADB-472B-AD41-319BD5F98F2E}">
      <dgm:prSet/>
      <dgm:spPr/>
      <dgm:t>
        <a:bodyPr/>
        <a:lstStyle/>
        <a:p>
          <a:endParaRPr lang="en-US"/>
        </a:p>
      </dgm:t>
    </dgm:pt>
    <dgm:pt modelId="{846FAFBF-C665-4569-A49A-6580FC25BDFD}">
      <dgm:prSet/>
      <dgm:spPr/>
      <dgm:t>
        <a:bodyPr/>
        <a:lstStyle/>
        <a:p>
          <a:pPr rtl="0"/>
          <a:r>
            <a:rPr lang="en-US"/>
            <a:t>Single author usually</a:t>
          </a:r>
        </a:p>
      </dgm:t>
    </dgm:pt>
    <dgm:pt modelId="{37C34665-6FA2-4495-9C6F-EF1BD18C50F4}" type="parTrans" cxnId="{67235CFD-C655-41CD-B31D-FD9A77F6AE18}">
      <dgm:prSet/>
      <dgm:spPr/>
      <dgm:t>
        <a:bodyPr/>
        <a:lstStyle/>
        <a:p>
          <a:endParaRPr lang="en-US"/>
        </a:p>
      </dgm:t>
    </dgm:pt>
    <dgm:pt modelId="{F50D0C4E-8415-4982-BD5B-EF91A815F85A}" type="sibTrans" cxnId="{67235CFD-C655-41CD-B31D-FD9A77F6AE18}">
      <dgm:prSet/>
      <dgm:spPr/>
      <dgm:t>
        <a:bodyPr/>
        <a:lstStyle/>
        <a:p>
          <a:endParaRPr lang="en-US"/>
        </a:p>
      </dgm:t>
    </dgm:pt>
    <dgm:pt modelId="{0C51F4FF-E9DF-4632-921D-54BA5C73050A}">
      <dgm:prSet/>
      <dgm:spPr/>
      <dgm:t>
        <a:bodyPr/>
        <a:lstStyle/>
        <a:p>
          <a:pPr rtl="0"/>
          <a:r>
            <a:rPr lang="en-US"/>
            <a:t>One to few readers</a:t>
          </a:r>
        </a:p>
      </dgm:t>
    </dgm:pt>
    <dgm:pt modelId="{E173FF3E-55EA-475B-9BB3-5361F80D595C}" type="parTrans" cxnId="{07BA34BF-0933-40AB-8282-25308F83FC39}">
      <dgm:prSet/>
      <dgm:spPr/>
      <dgm:t>
        <a:bodyPr/>
        <a:lstStyle/>
        <a:p>
          <a:endParaRPr lang="en-US"/>
        </a:p>
      </dgm:t>
    </dgm:pt>
    <dgm:pt modelId="{28F93784-D316-4D91-8CB2-E513D6A969CA}" type="sibTrans" cxnId="{07BA34BF-0933-40AB-8282-25308F83FC39}">
      <dgm:prSet/>
      <dgm:spPr/>
      <dgm:t>
        <a:bodyPr/>
        <a:lstStyle/>
        <a:p>
          <a:endParaRPr lang="en-US"/>
        </a:p>
      </dgm:t>
    </dgm:pt>
    <dgm:pt modelId="{E770EA4C-41CC-4C40-BA35-DFE21E15F047}">
      <dgm:prSet/>
      <dgm:spPr/>
      <dgm:t>
        <a:bodyPr/>
        <a:lstStyle/>
        <a:p>
          <a:pPr rtl="0"/>
          <a:r>
            <a:rPr lang="en-US"/>
            <a:t>2 – 5 pages</a:t>
          </a:r>
        </a:p>
      </dgm:t>
    </dgm:pt>
    <dgm:pt modelId="{BBF9D571-7DCD-4C26-90E2-ED8C85901C57}" type="parTrans" cxnId="{E534EDC9-81F0-4985-9756-ABAEC9755CDF}">
      <dgm:prSet/>
      <dgm:spPr/>
      <dgm:t>
        <a:bodyPr/>
        <a:lstStyle/>
        <a:p>
          <a:endParaRPr lang="en-US"/>
        </a:p>
      </dgm:t>
    </dgm:pt>
    <dgm:pt modelId="{F851C783-19D5-426A-ACAC-4C535F278463}" type="sibTrans" cxnId="{E534EDC9-81F0-4985-9756-ABAEC9755CDF}">
      <dgm:prSet/>
      <dgm:spPr/>
      <dgm:t>
        <a:bodyPr/>
        <a:lstStyle/>
        <a:p>
          <a:endParaRPr lang="en-US"/>
        </a:p>
      </dgm:t>
    </dgm:pt>
    <dgm:pt modelId="{6265B4D6-228F-4B18-8765-EEE0100550E9}">
      <dgm:prSet custT="1"/>
      <dgm:spPr/>
      <dgm:t>
        <a:bodyPr/>
        <a:lstStyle/>
        <a:p>
          <a:pPr rtl="0"/>
          <a:r>
            <a:rPr lang="en-US" sz="2300" dirty="0"/>
            <a:t>External </a:t>
          </a:r>
          <a:r>
            <a:rPr lang="en-US" sz="2000" dirty="0">
              <a:sym typeface="Wingdings" panose="05000000000000000000" pitchFamily="2" charset="2"/>
            </a:rPr>
            <a:t></a:t>
          </a:r>
          <a:r>
            <a:rPr lang="en-US" sz="2300" dirty="0"/>
            <a:t> letter; Internal </a:t>
          </a:r>
          <a:r>
            <a:rPr lang="en-US" sz="2000" dirty="0">
              <a:sym typeface="Wingdings" panose="05000000000000000000" pitchFamily="2" charset="2"/>
            </a:rPr>
            <a:t></a:t>
          </a:r>
          <a:r>
            <a:rPr lang="en-US" sz="2300" dirty="0"/>
            <a:t> memo</a:t>
          </a:r>
        </a:p>
      </dgm:t>
    </dgm:pt>
    <dgm:pt modelId="{10CC97A2-3599-4022-8405-A5C7ACAE59A5}" type="parTrans" cxnId="{2DD475C2-F58F-47F9-B8D7-61F911A8EDF5}">
      <dgm:prSet/>
      <dgm:spPr/>
      <dgm:t>
        <a:bodyPr/>
        <a:lstStyle/>
        <a:p>
          <a:endParaRPr lang="en-US"/>
        </a:p>
      </dgm:t>
    </dgm:pt>
    <dgm:pt modelId="{58A57F26-6F86-4DAE-8DAF-53AC126DAC1E}" type="sibTrans" cxnId="{2DD475C2-F58F-47F9-B8D7-61F911A8EDF5}">
      <dgm:prSet/>
      <dgm:spPr/>
      <dgm:t>
        <a:bodyPr/>
        <a:lstStyle/>
        <a:p>
          <a:endParaRPr lang="en-US"/>
        </a:p>
      </dgm:t>
    </dgm:pt>
    <dgm:pt modelId="{7511EAE5-10FE-4F4D-B969-D9B212EC940F}">
      <dgm:prSet/>
      <dgm:spPr/>
      <dgm:t>
        <a:bodyPr/>
        <a:lstStyle/>
        <a:p>
          <a:pPr rtl="0"/>
          <a:r>
            <a:rPr lang="en-US"/>
            <a:t>Created per template</a:t>
          </a:r>
        </a:p>
      </dgm:t>
    </dgm:pt>
    <dgm:pt modelId="{9CFB9326-1F4F-423A-9CF9-E5E7E1CD1925}" type="parTrans" cxnId="{E72EED27-508D-4A9F-B782-3E0A4295AB76}">
      <dgm:prSet/>
      <dgm:spPr/>
      <dgm:t>
        <a:bodyPr/>
        <a:lstStyle/>
        <a:p>
          <a:endParaRPr lang="en-US"/>
        </a:p>
      </dgm:t>
    </dgm:pt>
    <dgm:pt modelId="{A4BFC304-E3AA-4861-B107-E0E9B727BB54}" type="sibTrans" cxnId="{E72EED27-508D-4A9F-B782-3E0A4295AB76}">
      <dgm:prSet/>
      <dgm:spPr/>
      <dgm:t>
        <a:bodyPr/>
        <a:lstStyle/>
        <a:p>
          <a:endParaRPr lang="en-US"/>
        </a:p>
      </dgm:t>
    </dgm:pt>
    <dgm:pt modelId="{CA665309-D990-4E7D-98C2-E015F76E31FF}">
      <dgm:prSet/>
      <dgm:spPr/>
      <dgm:t>
        <a:bodyPr/>
        <a:lstStyle/>
        <a:p>
          <a:pPr rtl="0"/>
          <a:r>
            <a:rPr lang="en-US" dirty="0"/>
            <a:t>Headings help readers to find information</a:t>
          </a:r>
        </a:p>
      </dgm:t>
    </dgm:pt>
    <dgm:pt modelId="{2C870184-EA79-48D1-B040-4F08A2E4E550}" type="parTrans" cxnId="{7DA7CF0E-DD4B-44AB-B71E-E2BAA9E0EE2B}">
      <dgm:prSet/>
      <dgm:spPr/>
      <dgm:t>
        <a:bodyPr/>
        <a:lstStyle/>
        <a:p>
          <a:endParaRPr lang="en-US"/>
        </a:p>
      </dgm:t>
    </dgm:pt>
    <dgm:pt modelId="{C83F33E0-D591-4B08-99C3-EB41FD4A9C17}" type="sibTrans" cxnId="{7DA7CF0E-DD4B-44AB-B71E-E2BAA9E0EE2B}">
      <dgm:prSet/>
      <dgm:spPr/>
      <dgm:t>
        <a:bodyPr/>
        <a:lstStyle/>
        <a:p>
          <a:endParaRPr lang="en-US"/>
        </a:p>
      </dgm:t>
    </dgm:pt>
    <dgm:pt modelId="{31FFEFF0-4F45-40F8-BED3-EA225DE9E842}">
      <dgm:prSet/>
      <dgm:spPr/>
      <dgm:t>
        <a:bodyPr/>
        <a:lstStyle/>
        <a:p>
          <a:pPr rtl="0"/>
          <a:r>
            <a:rPr lang="en-US"/>
            <a:t>May include appendixes</a:t>
          </a:r>
        </a:p>
      </dgm:t>
    </dgm:pt>
    <dgm:pt modelId="{DAEC10BE-0721-44A4-8A03-996867CA8B5F}" type="parTrans" cxnId="{175F7592-732D-4EE1-9077-F787F2331B29}">
      <dgm:prSet/>
      <dgm:spPr/>
      <dgm:t>
        <a:bodyPr/>
        <a:lstStyle/>
        <a:p>
          <a:endParaRPr lang="en-US"/>
        </a:p>
      </dgm:t>
    </dgm:pt>
    <dgm:pt modelId="{F64C2E10-C363-4C18-9D9C-DA5FA31B8D0E}" type="sibTrans" cxnId="{175F7592-732D-4EE1-9077-F787F2331B29}">
      <dgm:prSet/>
      <dgm:spPr/>
      <dgm:t>
        <a:bodyPr/>
        <a:lstStyle/>
        <a:p>
          <a:endParaRPr lang="en-US"/>
        </a:p>
      </dgm:t>
    </dgm:pt>
    <dgm:pt modelId="{951F9CB1-98CC-480D-B091-9BD93799FB8F}" type="pres">
      <dgm:prSet presAssocID="{0ED97514-7D47-43D8-91CD-D72A57B29B10}" presName="vert0" presStyleCnt="0">
        <dgm:presLayoutVars>
          <dgm:dir/>
          <dgm:animOne val="branch"/>
          <dgm:animLvl val="lvl"/>
        </dgm:presLayoutVars>
      </dgm:prSet>
      <dgm:spPr/>
    </dgm:pt>
    <dgm:pt modelId="{10255383-FC9C-42D8-84FC-4855D7E954A4}" type="pres">
      <dgm:prSet presAssocID="{F35A14EF-5A0F-44F3-A267-DFE64FFDDB58}" presName="thickLine" presStyleLbl="alignNode1" presStyleIdx="0" presStyleCnt="9"/>
      <dgm:spPr/>
    </dgm:pt>
    <dgm:pt modelId="{AA817823-B91A-4FA6-9EB0-FC75E9E948DF}" type="pres">
      <dgm:prSet presAssocID="{F35A14EF-5A0F-44F3-A267-DFE64FFDDB58}" presName="horz1" presStyleCnt="0"/>
      <dgm:spPr/>
    </dgm:pt>
    <dgm:pt modelId="{CDA868E9-606A-498E-8317-4E99C53A3D7F}" type="pres">
      <dgm:prSet presAssocID="{F35A14EF-5A0F-44F3-A267-DFE64FFDDB58}" presName="tx1" presStyleLbl="revTx" presStyleIdx="0" presStyleCnt="9" custLinFactNeighborX="0" custLinFactNeighborY="-110"/>
      <dgm:spPr>
        <a:prstGeom prst="rect">
          <a:avLst/>
        </a:prstGeom>
      </dgm:spPr>
    </dgm:pt>
    <dgm:pt modelId="{9493B9C8-1E56-491E-8FA3-9B6B340F6ADB}" type="pres">
      <dgm:prSet presAssocID="{F35A14EF-5A0F-44F3-A267-DFE64FFDDB58}" presName="vert1" presStyleCnt="0"/>
      <dgm:spPr/>
    </dgm:pt>
    <dgm:pt modelId="{996840D3-2A19-4C56-9EBB-C118BAA9FAE4}" type="pres">
      <dgm:prSet presAssocID="{068A90E9-6793-463C-B741-0DD2BA2AE646}" presName="thickLine" presStyleLbl="alignNode1" presStyleIdx="1" presStyleCnt="9"/>
      <dgm:spPr/>
    </dgm:pt>
    <dgm:pt modelId="{5A0787DE-4F09-484E-AA72-8A62C144F6C3}" type="pres">
      <dgm:prSet presAssocID="{068A90E9-6793-463C-B741-0DD2BA2AE646}" presName="horz1" presStyleCnt="0"/>
      <dgm:spPr/>
    </dgm:pt>
    <dgm:pt modelId="{AF6122C9-A34A-4FD1-8C18-1332AC5A8AF6}" type="pres">
      <dgm:prSet presAssocID="{068A90E9-6793-463C-B741-0DD2BA2AE646}" presName="tx1" presStyleLbl="revTx" presStyleIdx="1" presStyleCnt="9"/>
      <dgm:spPr/>
    </dgm:pt>
    <dgm:pt modelId="{4493903D-D163-4A70-9CD4-410ECBC551C1}" type="pres">
      <dgm:prSet presAssocID="{068A90E9-6793-463C-B741-0DD2BA2AE646}" presName="vert1" presStyleCnt="0"/>
      <dgm:spPr/>
    </dgm:pt>
    <dgm:pt modelId="{0E623BE4-D990-4770-9DF9-2EC0052B27D9}" type="pres">
      <dgm:prSet presAssocID="{846FAFBF-C665-4569-A49A-6580FC25BDFD}" presName="thickLine" presStyleLbl="alignNode1" presStyleIdx="2" presStyleCnt="9"/>
      <dgm:spPr/>
    </dgm:pt>
    <dgm:pt modelId="{ABCA8A56-F299-435F-B398-97B4A4232D40}" type="pres">
      <dgm:prSet presAssocID="{846FAFBF-C665-4569-A49A-6580FC25BDFD}" presName="horz1" presStyleCnt="0"/>
      <dgm:spPr/>
    </dgm:pt>
    <dgm:pt modelId="{C9443B76-25B8-483D-B547-CC996B4F136D}" type="pres">
      <dgm:prSet presAssocID="{846FAFBF-C665-4569-A49A-6580FC25BDFD}" presName="tx1" presStyleLbl="revTx" presStyleIdx="2" presStyleCnt="9"/>
      <dgm:spPr/>
    </dgm:pt>
    <dgm:pt modelId="{F14561FA-858D-418B-8A92-D7A67F029467}" type="pres">
      <dgm:prSet presAssocID="{846FAFBF-C665-4569-A49A-6580FC25BDFD}" presName="vert1" presStyleCnt="0"/>
      <dgm:spPr/>
    </dgm:pt>
    <dgm:pt modelId="{1F52B44B-02EC-4F6F-9DC2-B4B9D2F2D5A3}" type="pres">
      <dgm:prSet presAssocID="{0C51F4FF-E9DF-4632-921D-54BA5C73050A}" presName="thickLine" presStyleLbl="alignNode1" presStyleIdx="3" presStyleCnt="9"/>
      <dgm:spPr/>
    </dgm:pt>
    <dgm:pt modelId="{8D0BA49C-6982-4942-9046-5243608948E4}" type="pres">
      <dgm:prSet presAssocID="{0C51F4FF-E9DF-4632-921D-54BA5C73050A}" presName="horz1" presStyleCnt="0"/>
      <dgm:spPr/>
    </dgm:pt>
    <dgm:pt modelId="{84D82A6E-E582-4707-832F-9D93671F0DAD}" type="pres">
      <dgm:prSet presAssocID="{0C51F4FF-E9DF-4632-921D-54BA5C73050A}" presName="tx1" presStyleLbl="revTx" presStyleIdx="3" presStyleCnt="9"/>
      <dgm:spPr/>
    </dgm:pt>
    <dgm:pt modelId="{CA2313AB-D997-48A1-9871-EC7A1302351C}" type="pres">
      <dgm:prSet presAssocID="{0C51F4FF-E9DF-4632-921D-54BA5C73050A}" presName="vert1" presStyleCnt="0"/>
      <dgm:spPr/>
    </dgm:pt>
    <dgm:pt modelId="{7E1F16CD-D50D-4B94-8DCF-F150C1ABB47F}" type="pres">
      <dgm:prSet presAssocID="{E770EA4C-41CC-4C40-BA35-DFE21E15F047}" presName="thickLine" presStyleLbl="alignNode1" presStyleIdx="4" presStyleCnt="9"/>
      <dgm:spPr/>
    </dgm:pt>
    <dgm:pt modelId="{49DB2DE6-A40D-4C47-ADBB-D975DC30D51D}" type="pres">
      <dgm:prSet presAssocID="{E770EA4C-41CC-4C40-BA35-DFE21E15F047}" presName="horz1" presStyleCnt="0"/>
      <dgm:spPr/>
    </dgm:pt>
    <dgm:pt modelId="{77EBB3E5-DA6A-4966-8326-9926D0E9A4E8}" type="pres">
      <dgm:prSet presAssocID="{E770EA4C-41CC-4C40-BA35-DFE21E15F047}" presName="tx1" presStyleLbl="revTx" presStyleIdx="4" presStyleCnt="9"/>
      <dgm:spPr/>
    </dgm:pt>
    <dgm:pt modelId="{68F683C0-7928-4C2E-AAD2-25957FE5DA6B}" type="pres">
      <dgm:prSet presAssocID="{E770EA4C-41CC-4C40-BA35-DFE21E15F047}" presName="vert1" presStyleCnt="0"/>
      <dgm:spPr/>
    </dgm:pt>
    <dgm:pt modelId="{85DF5869-99AB-4A2E-865C-75476948C804}" type="pres">
      <dgm:prSet presAssocID="{6265B4D6-228F-4B18-8765-EEE0100550E9}" presName="thickLine" presStyleLbl="alignNode1" presStyleIdx="5" presStyleCnt="9"/>
      <dgm:spPr/>
    </dgm:pt>
    <dgm:pt modelId="{1812F322-EEB3-4CB1-BA63-B5E01EE1CCB2}" type="pres">
      <dgm:prSet presAssocID="{6265B4D6-228F-4B18-8765-EEE0100550E9}" presName="horz1" presStyleCnt="0"/>
      <dgm:spPr/>
    </dgm:pt>
    <dgm:pt modelId="{CF06D1D0-F0C9-45E3-8955-48B3CC1A9F07}" type="pres">
      <dgm:prSet presAssocID="{6265B4D6-228F-4B18-8765-EEE0100550E9}" presName="tx1" presStyleLbl="revTx" presStyleIdx="5" presStyleCnt="9"/>
      <dgm:spPr/>
    </dgm:pt>
    <dgm:pt modelId="{18683E67-1E53-474C-911F-749FD70D4360}" type="pres">
      <dgm:prSet presAssocID="{6265B4D6-228F-4B18-8765-EEE0100550E9}" presName="vert1" presStyleCnt="0"/>
      <dgm:spPr/>
    </dgm:pt>
    <dgm:pt modelId="{458B8A66-A769-41EF-B027-97E68A2582B0}" type="pres">
      <dgm:prSet presAssocID="{7511EAE5-10FE-4F4D-B969-D9B212EC940F}" presName="thickLine" presStyleLbl="alignNode1" presStyleIdx="6" presStyleCnt="9"/>
      <dgm:spPr/>
    </dgm:pt>
    <dgm:pt modelId="{E8DB6CF5-4367-4E56-8745-BF387E82EC7A}" type="pres">
      <dgm:prSet presAssocID="{7511EAE5-10FE-4F4D-B969-D9B212EC940F}" presName="horz1" presStyleCnt="0"/>
      <dgm:spPr/>
    </dgm:pt>
    <dgm:pt modelId="{23949107-3B85-4D4B-9135-877009935718}" type="pres">
      <dgm:prSet presAssocID="{7511EAE5-10FE-4F4D-B969-D9B212EC940F}" presName="tx1" presStyleLbl="revTx" presStyleIdx="6" presStyleCnt="9"/>
      <dgm:spPr/>
    </dgm:pt>
    <dgm:pt modelId="{0B25559E-EE5D-4920-956B-85FC2E5FB5CC}" type="pres">
      <dgm:prSet presAssocID="{7511EAE5-10FE-4F4D-B969-D9B212EC940F}" presName="vert1" presStyleCnt="0"/>
      <dgm:spPr/>
    </dgm:pt>
    <dgm:pt modelId="{A816C6FC-CF99-4ACF-8372-73754C011C06}" type="pres">
      <dgm:prSet presAssocID="{CA665309-D990-4E7D-98C2-E015F76E31FF}" presName="thickLine" presStyleLbl="alignNode1" presStyleIdx="7" presStyleCnt="9"/>
      <dgm:spPr/>
    </dgm:pt>
    <dgm:pt modelId="{EE79E961-3E26-4E0E-8A93-6CFC1F0DA228}" type="pres">
      <dgm:prSet presAssocID="{CA665309-D990-4E7D-98C2-E015F76E31FF}" presName="horz1" presStyleCnt="0"/>
      <dgm:spPr/>
    </dgm:pt>
    <dgm:pt modelId="{ACC37AA6-EBFB-4B7F-AEBD-2ABB589DE1B4}" type="pres">
      <dgm:prSet presAssocID="{CA665309-D990-4E7D-98C2-E015F76E31FF}" presName="tx1" presStyleLbl="revTx" presStyleIdx="7" presStyleCnt="9"/>
      <dgm:spPr/>
    </dgm:pt>
    <dgm:pt modelId="{7888A724-5627-4592-9E99-69C305E4D1FF}" type="pres">
      <dgm:prSet presAssocID="{CA665309-D990-4E7D-98C2-E015F76E31FF}" presName="vert1" presStyleCnt="0"/>
      <dgm:spPr/>
    </dgm:pt>
    <dgm:pt modelId="{93FA1B54-E92F-4BC2-A06A-F3120B550ACD}" type="pres">
      <dgm:prSet presAssocID="{31FFEFF0-4F45-40F8-BED3-EA225DE9E842}" presName="thickLine" presStyleLbl="alignNode1" presStyleIdx="8" presStyleCnt="9"/>
      <dgm:spPr/>
    </dgm:pt>
    <dgm:pt modelId="{2BD96C77-52AA-490A-9238-31CDE6D010BD}" type="pres">
      <dgm:prSet presAssocID="{31FFEFF0-4F45-40F8-BED3-EA225DE9E842}" presName="horz1" presStyleCnt="0"/>
      <dgm:spPr/>
    </dgm:pt>
    <dgm:pt modelId="{2BFD8F9D-270C-4C87-ACFB-52823968DB81}" type="pres">
      <dgm:prSet presAssocID="{31FFEFF0-4F45-40F8-BED3-EA225DE9E842}" presName="tx1" presStyleLbl="revTx" presStyleIdx="8" presStyleCnt="9"/>
      <dgm:spPr/>
    </dgm:pt>
    <dgm:pt modelId="{CF43B694-F1F0-46BC-A944-6E4DC9024EDF}" type="pres">
      <dgm:prSet presAssocID="{31FFEFF0-4F45-40F8-BED3-EA225DE9E842}" presName="vert1" presStyleCnt="0"/>
      <dgm:spPr/>
    </dgm:pt>
  </dgm:ptLst>
  <dgm:cxnLst>
    <dgm:cxn modelId="{7DA7CF0E-DD4B-44AB-B71E-E2BAA9E0EE2B}" srcId="{0ED97514-7D47-43D8-91CD-D72A57B29B10}" destId="{CA665309-D990-4E7D-98C2-E015F76E31FF}" srcOrd="7" destOrd="0" parTransId="{2C870184-EA79-48D1-B040-4F08A2E4E550}" sibTransId="{C83F33E0-D591-4B08-99C3-EB41FD4A9C17}"/>
    <dgm:cxn modelId="{E72EED27-508D-4A9F-B782-3E0A4295AB76}" srcId="{0ED97514-7D47-43D8-91CD-D72A57B29B10}" destId="{7511EAE5-10FE-4F4D-B969-D9B212EC940F}" srcOrd="6" destOrd="0" parTransId="{9CFB9326-1F4F-423A-9CF9-E5E7E1CD1925}" sibTransId="{A4BFC304-E3AA-4861-B107-E0E9B727BB54}"/>
    <dgm:cxn modelId="{92528B2F-BD41-43B6-8BB5-3A59FC986290}" type="presOf" srcId="{7511EAE5-10FE-4F4D-B969-D9B212EC940F}" destId="{23949107-3B85-4D4B-9135-877009935718}" srcOrd="0" destOrd="0" presId="urn:microsoft.com/office/officeart/2008/layout/LinedList"/>
    <dgm:cxn modelId="{09F17132-F4E7-411A-889C-B8D6549A01C1}" type="presOf" srcId="{6265B4D6-228F-4B18-8765-EEE0100550E9}" destId="{CF06D1D0-F0C9-45E3-8955-48B3CC1A9F07}" srcOrd="0" destOrd="0" presId="urn:microsoft.com/office/officeart/2008/layout/LinedList"/>
    <dgm:cxn modelId="{5733FE34-032A-4954-A34D-51D82EFC53E8}" type="presOf" srcId="{846FAFBF-C665-4569-A49A-6580FC25BDFD}" destId="{C9443B76-25B8-483D-B547-CC996B4F136D}" srcOrd="0" destOrd="0" presId="urn:microsoft.com/office/officeart/2008/layout/LinedList"/>
    <dgm:cxn modelId="{C2FF5061-2C3B-41CF-83C0-7D6BBE6FA839}" type="presOf" srcId="{F35A14EF-5A0F-44F3-A267-DFE64FFDDB58}" destId="{CDA868E9-606A-498E-8317-4E99C53A3D7F}" srcOrd="0" destOrd="0" presId="urn:microsoft.com/office/officeart/2008/layout/LinedList"/>
    <dgm:cxn modelId="{5D007E64-1467-48D5-A37C-7703D2DC6759}" type="presOf" srcId="{0C51F4FF-E9DF-4632-921D-54BA5C73050A}" destId="{84D82A6E-E582-4707-832F-9D93671F0DAD}" srcOrd="0" destOrd="0" presId="urn:microsoft.com/office/officeart/2008/layout/LinedList"/>
    <dgm:cxn modelId="{C8884571-8B0C-4237-A7D1-EB1010A973A8}" type="presOf" srcId="{068A90E9-6793-463C-B741-0DD2BA2AE646}" destId="{AF6122C9-A34A-4FD1-8C18-1332AC5A8AF6}" srcOrd="0" destOrd="0" presId="urn:microsoft.com/office/officeart/2008/layout/LinedList"/>
    <dgm:cxn modelId="{B73CC181-0ED0-4EA4-B926-3B769AFFFF3A}" type="presOf" srcId="{0ED97514-7D47-43D8-91CD-D72A57B29B10}" destId="{951F9CB1-98CC-480D-B091-9BD93799FB8F}" srcOrd="0" destOrd="0" presId="urn:microsoft.com/office/officeart/2008/layout/LinedList"/>
    <dgm:cxn modelId="{175F7592-732D-4EE1-9077-F787F2331B29}" srcId="{0ED97514-7D47-43D8-91CD-D72A57B29B10}" destId="{31FFEFF0-4F45-40F8-BED3-EA225DE9E842}" srcOrd="8" destOrd="0" parTransId="{DAEC10BE-0721-44A4-8A03-996867CA8B5F}" sibTransId="{F64C2E10-C363-4C18-9D9C-DA5FA31B8D0E}"/>
    <dgm:cxn modelId="{7D6097A1-2394-4320-A2B2-6C5BE5CA7301}" type="presOf" srcId="{CA665309-D990-4E7D-98C2-E015F76E31FF}" destId="{ACC37AA6-EBFB-4B7F-AEBD-2ABB589DE1B4}" srcOrd="0" destOrd="0" presId="urn:microsoft.com/office/officeart/2008/layout/LinedList"/>
    <dgm:cxn modelId="{B5E87FA2-0603-4DF1-82F6-2E8F4C0CE271}" srcId="{0ED97514-7D47-43D8-91CD-D72A57B29B10}" destId="{F35A14EF-5A0F-44F3-A267-DFE64FFDDB58}" srcOrd="0" destOrd="0" parTransId="{4544EF13-E743-461C-AED1-C72E5570F26D}" sibTransId="{86EC1DF4-9F4B-4B54-BB47-F735E6724540}"/>
    <dgm:cxn modelId="{07BA34BF-0933-40AB-8282-25308F83FC39}" srcId="{0ED97514-7D47-43D8-91CD-D72A57B29B10}" destId="{0C51F4FF-E9DF-4632-921D-54BA5C73050A}" srcOrd="3" destOrd="0" parTransId="{E173FF3E-55EA-475B-9BB3-5361F80D595C}" sibTransId="{28F93784-D316-4D91-8CB2-E513D6A969CA}"/>
    <dgm:cxn modelId="{2DD475C2-F58F-47F9-B8D7-61F911A8EDF5}" srcId="{0ED97514-7D47-43D8-91CD-D72A57B29B10}" destId="{6265B4D6-228F-4B18-8765-EEE0100550E9}" srcOrd="5" destOrd="0" parTransId="{10CC97A2-3599-4022-8405-A5C7ACAE59A5}" sibTransId="{58A57F26-6F86-4DAE-8DAF-53AC126DAC1E}"/>
    <dgm:cxn modelId="{E534EDC9-81F0-4985-9756-ABAEC9755CDF}" srcId="{0ED97514-7D47-43D8-91CD-D72A57B29B10}" destId="{E770EA4C-41CC-4C40-BA35-DFE21E15F047}" srcOrd="4" destOrd="0" parTransId="{BBF9D571-7DCD-4C26-90E2-ED8C85901C57}" sibTransId="{F851C783-19D5-426A-ACAC-4C535F278463}"/>
    <dgm:cxn modelId="{660C5DE4-9DF5-45FA-B232-770F8460F561}" type="presOf" srcId="{31FFEFF0-4F45-40F8-BED3-EA225DE9E842}" destId="{2BFD8F9D-270C-4C87-ACFB-52823968DB81}" srcOrd="0" destOrd="0" presId="urn:microsoft.com/office/officeart/2008/layout/LinedList"/>
    <dgm:cxn modelId="{64FBFDE4-2ADB-472B-AD41-319BD5F98F2E}" srcId="{0ED97514-7D47-43D8-91CD-D72A57B29B10}" destId="{068A90E9-6793-463C-B741-0DD2BA2AE646}" srcOrd="1" destOrd="0" parTransId="{F79A32BB-443B-461B-AB2E-D051DBFA0519}" sibTransId="{15E6133E-5655-4281-A1DA-B209D9166EB7}"/>
    <dgm:cxn modelId="{62E913F8-D3E2-423C-B2D3-C6C4C61C12D8}" type="presOf" srcId="{E770EA4C-41CC-4C40-BA35-DFE21E15F047}" destId="{77EBB3E5-DA6A-4966-8326-9926D0E9A4E8}" srcOrd="0" destOrd="0" presId="urn:microsoft.com/office/officeart/2008/layout/LinedList"/>
    <dgm:cxn modelId="{67235CFD-C655-41CD-B31D-FD9A77F6AE18}" srcId="{0ED97514-7D47-43D8-91CD-D72A57B29B10}" destId="{846FAFBF-C665-4569-A49A-6580FC25BDFD}" srcOrd="2" destOrd="0" parTransId="{37C34665-6FA2-4495-9C6F-EF1BD18C50F4}" sibTransId="{F50D0C4E-8415-4982-BD5B-EF91A815F85A}"/>
    <dgm:cxn modelId="{8882995C-0157-4F2A-BB2C-782939862021}" type="presParOf" srcId="{951F9CB1-98CC-480D-B091-9BD93799FB8F}" destId="{10255383-FC9C-42D8-84FC-4855D7E954A4}" srcOrd="0" destOrd="0" presId="urn:microsoft.com/office/officeart/2008/layout/LinedList"/>
    <dgm:cxn modelId="{9D32D0F9-4979-47CA-A07A-7EBC707835AD}" type="presParOf" srcId="{951F9CB1-98CC-480D-B091-9BD93799FB8F}" destId="{AA817823-B91A-4FA6-9EB0-FC75E9E948DF}" srcOrd="1" destOrd="0" presId="urn:microsoft.com/office/officeart/2008/layout/LinedList"/>
    <dgm:cxn modelId="{748EBC87-32C4-41AC-A18D-BE1620558C92}" type="presParOf" srcId="{AA817823-B91A-4FA6-9EB0-FC75E9E948DF}" destId="{CDA868E9-606A-498E-8317-4E99C53A3D7F}" srcOrd="0" destOrd="0" presId="urn:microsoft.com/office/officeart/2008/layout/LinedList"/>
    <dgm:cxn modelId="{2E45B1EE-A058-4073-A816-093ECBB556DD}" type="presParOf" srcId="{AA817823-B91A-4FA6-9EB0-FC75E9E948DF}" destId="{9493B9C8-1E56-491E-8FA3-9B6B340F6ADB}" srcOrd="1" destOrd="0" presId="urn:microsoft.com/office/officeart/2008/layout/LinedList"/>
    <dgm:cxn modelId="{C5270694-11F5-49B9-A037-04BBD83FCE83}" type="presParOf" srcId="{951F9CB1-98CC-480D-B091-9BD93799FB8F}" destId="{996840D3-2A19-4C56-9EBB-C118BAA9FAE4}" srcOrd="2" destOrd="0" presId="urn:microsoft.com/office/officeart/2008/layout/LinedList"/>
    <dgm:cxn modelId="{054FFB3B-51D3-463A-B6BF-86D4327EF51C}" type="presParOf" srcId="{951F9CB1-98CC-480D-B091-9BD93799FB8F}" destId="{5A0787DE-4F09-484E-AA72-8A62C144F6C3}" srcOrd="3" destOrd="0" presId="urn:microsoft.com/office/officeart/2008/layout/LinedList"/>
    <dgm:cxn modelId="{0D5569BB-094C-4347-8509-F4926A686B7D}" type="presParOf" srcId="{5A0787DE-4F09-484E-AA72-8A62C144F6C3}" destId="{AF6122C9-A34A-4FD1-8C18-1332AC5A8AF6}" srcOrd="0" destOrd="0" presId="urn:microsoft.com/office/officeart/2008/layout/LinedList"/>
    <dgm:cxn modelId="{835AE89C-860D-42AB-92B4-3D0E5C7A1ED5}" type="presParOf" srcId="{5A0787DE-4F09-484E-AA72-8A62C144F6C3}" destId="{4493903D-D163-4A70-9CD4-410ECBC551C1}" srcOrd="1" destOrd="0" presId="urn:microsoft.com/office/officeart/2008/layout/LinedList"/>
    <dgm:cxn modelId="{8ECF36DE-3769-4FD0-AC58-16BF2A2643D8}" type="presParOf" srcId="{951F9CB1-98CC-480D-B091-9BD93799FB8F}" destId="{0E623BE4-D990-4770-9DF9-2EC0052B27D9}" srcOrd="4" destOrd="0" presId="urn:microsoft.com/office/officeart/2008/layout/LinedList"/>
    <dgm:cxn modelId="{7CD65684-A9CE-4A5C-A6FD-B5524C2D859B}" type="presParOf" srcId="{951F9CB1-98CC-480D-B091-9BD93799FB8F}" destId="{ABCA8A56-F299-435F-B398-97B4A4232D40}" srcOrd="5" destOrd="0" presId="urn:microsoft.com/office/officeart/2008/layout/LinedList"/>
    <dgm:cxn modelId="{EB6FAD08-E91E-4B21-9D83-1C6CF6481A0E}" type="presParOf" srcId="{ABCA8A56-F299-435F-B398-97B4A4232D40}" destId="{C9443B76-25B8-483D-B547-CC996B4F136D}" srcOrd="0" destOrd="0" presId="urn:microsoft.com/office/officeart/2008/layout/LinedList"/>
    <dgm:cxn modelId="{8CA69F09-7B14-4FA3-B4BF-2B0EAC6B4540}" type="presParOf" srcId="{ABCA8A56-F299-435F-B398-97B4A4232D40}" destId="{F14561FA-858D-418B-8A92-D7A67F029467}" srcOrd="1" destOrd="0" presId="urn:microsoft.com/office/officeart/2008/layout/LinedList"/>
    <dgm:cxn modelId="{87C75C4A-E2B1-4253-8D32-F4A40379379C}" type="presParOf" srcId="{951F9CB1-98CC-480D-B091-9BD93799FB8F}" destId="{1F52B44B-02EC-4F6F-9DC2-B4B9D2F2D5A3}" srcOrd="6" destOrd="0" presId="urn:microsoft.com/office/officeart/2008/layout/LinedList"/>
    <dgm:cxn modelId="{0C39FC30-1BA1-486F-8CA0-0611383BA3A7}" type="presParOf" srcId="{951F9CB1-98CC-480D-B091-9BD93799FB8F}" destId="{8D0BA49C-6982-4942-9046-5243608948E4}" srcOrd="7" destOrd="0" presId="urn:microsoft.com/office/officeart/2008/layout/LinedList"/>
    <dgm:cxn modelId="{52BCDD0E-7171-4F96-9607-36115A44AFC7}" type="presParOf" srcId="{8D0BA49C-6982-4942-9046-5243608948E4}" destId="{84D82A6E-E582-4707-832F-9D93671F0DAD}" srcOrd="0" destOrd="0" presId="urn:microsoft.com/office/officeart/2008/layout/LinedList"/>
    <dgm:cxn modelId="{635FD1BE-13C9-45B7-84A0-8FCE8EF32828}" type="presParOf" srcId="{8D0BA49C-6982-4942-9046-5243608948E4}" destId="{CA2313AB-D997-48A1-9871-EC7A1302351C}" srcOrd="1" destOrd="0" presId="urn:microsoft.com/office/officeart/2008/layout/LinedList"/>
    <dgm:cxn modelId="{EDB8D686-5E66-4EA1-B080-CA99A72D0EB6}" type="presParOf" srcId="{951F9CB1-98CC-480D-B091-9BD93799FB8F}" destId="{7E1F16CD-D50D-4B94-8DCF-F150C1ABB47F}" srcOrd="8" destOrd="0" presId="urn:microsoft.com/office/officeart/2008/layout/LinedList"/>
    <dgm:cxn modelId="{D5EC960A-9D34-4563-85CF-82598AFDA4C2}" type="presParOf" srcId="{951F9CB1-98CC-480D-B091-9BD93799FB8F}" destId="{49DB2DE6-A40D-4C47-ADBB-D975DC30D51D}" srcOrd="9" destOrd="0" presId="urn:microsoft.com/office/officeart/2008/layout/LinedList"/>
    <dgm:cxn modelId="{4C254CE5-C6F5-4F09-AA1C-19C7EE4A57C7}" type="presParOf" srcId="{49DB2DE6-A40D-4C47-ADBB-D975DC30D51D}" destId="{77EBB3E5-DA6A-4966-8326-9926D0E9A4E8}" srcOrd="0" destOrd="0" presId="urn:microsoft.com/office/officeart/2008/layout/LinedList"/>
    <dgm:cxn modelId="{97782A78-7CD3-4A78-B76C-FFF498D2C5D9}" type="presParOf" srcId="{49DB2DE6-A40D-4C47-ADBB-D975DC30D51D}" destId="{68F683C0-7928-4C2E-AAD2-25957FE5DA6B}" srcOrd="1" destOrd="0" presId="urn:microsoft.com/office/officeart/2008/layout/LinedList"/>
    <dgm:cxn modelId="{5071FA44-B159-41DE-89AB-5FBE17C025BB}" type="presParOf" srcId="{951F9CB1-98CC-480D-B091-9BD93799FB8F}" destId="{85DF5869-99AB-4A2E-865C-75476948C804}" srcOrd="10" destOrd="0" presId="urn:microsoft.com/office/officeart/2008/layout/LinedList"/>
    <dgm:cxn modelId="{4194C22F-B6B8-4987-AFAC-E6C62BF6CB1D}" type="presParOf" srcId="{951F9CB1-98CC-480D-B091-9BD93799FB8F}" destId="{1812F322-EEB3-4CB1-BA63-B5E01EE1CCB2}" srcOrd="11" destOrd="0" presId="urn:microsoft.com/office/officeart/2008/layout/LinedList"/>
    <dgm:cxn modelId="{3CF9AD62-3A6E-4B4A-BC20-F1E75945CAD0}" type="presParOf" srcId="{1812F322-EEB3-4CB1-BA63-B5E01EE1CCB2}" destId="{CF06D1D0-F0C9-45E3-8955-48B3CC1A9F07}" srcOrd="0" destOrd="0" presId="urn:microsoft.com/office/officeart/2008/layout/LinedList"/>
    <dgm:cxn modelId="{10B208D3-E761-41A5-806F-F8A022BC70F0}" type="presParOf" srcId="{1812F322-EEB3-4CB1-BA63-B5E01EE1CCB2}" destId="{18683E67-1E53-474C-911F-749FD70D4360}" srcOrd="1" destOrd="0" presId="urn:microsoft.com/office/officeart/2008/layout/LinedList"/>
    <dgm:cxn modelId="{BE8C7191-5EEB-43FE-9FAA-DBAB506AB696}" type="presParOf" srcId="{951F9CB1-98CC-480D-B091-9BD93799FB8F}" destId="{458B8A66-A769-41EF-B027-97E68A2582B0}" srcOrd="12" destOrd="0" presId="urn:microsoft.com/office/officeart/2008/layout/LinedList"/>
    <dgm:cxn modelId="{5AB25CEE-F307-4AEA-95C4-16677458FE14}" type="presParOf" srcId="{951F9CB1-98CC-480D-B091-9BD93799FB8F}" destId="{E8DB6CF5-4367-4E56-8745-BF387E82EC7A}" srcOrd="13" destOrd="0" presId="urn:microsoft.com/office/officeart/2008/layout/LinedList"/>
    <dgm:cxn modelId="{D87F29E1-B076-4477-A958-07C0478AF1A0}" type="presParOf" srcId="{E8DB6CF5-4367-4E56-8745-BF387E82EC7A}" destId="{23949107-3B85-4D4B-9135-877009935718}" srcOrd="0" destOrd="0" presId="urn:microsoft.com/office/officeart/2008/layout/LinedList"/>
    <dgm:cxn modelId="{EBA1C426-5267-4E91-A950-17E4ECEC2C1E}" type="presParOf" srcId="{E8DB6CF5-4367-4E56-8745-BF387E82EC7A}" destId="{0B25559E-EE5D-4920-956B-85FC2E5FB5CC}" srcOrd="1" destOrd="0" presId="urn:microsoft.com/office/officeart/2008/layout/LinedList"/>
    <dgm:cxn modelId="{EF628F02-46D6-47D7-BE37-54BE6DBB3B69}" type="presParOf" srcId="{951F9CB1-98CC-480D-B091-9BD93799FB8F}" destId="{A816C6FC-CF99-4ACF-8372-73754C011C06}" srcOrd="14" destOrd="0" presId="urn:microsoft.com/office/officeart/2008/layout/LinedList"/>
    <dgm:cxn modelId="{0BB66EAC-B7B7-4E49-9D2E-2157D11D9A14}" type="presParOf" srcId="{951F9CB1-98CC-480D-B091-9BD93799FB8F}" destId="{EE79E961-3E26-4E0E-8A93-6CFC1F0DA228}" srcOrd="15" destOrd="0" presId="urn:microsoft.com/office/officeart/2008/layout/LinedList"/>
    <dgm:cxn modelId="{CE22FAAE-9AD0-494D-AEF9-C8E5ECE1F86F}" type="presParOf" srcId="{EE79E961-3E26-4E0E-8A93-6CFC1F0DA228}" destId="{ACC37AA6-EBFB-4B7F-AEBD-2ABB589DE1B4}" srcOrd="0" destOrd="0" presId="urn:microsoft.com/office/officeart/2008/layout/LinedList"/>
    <dgm:cxn modelId="{8503B0DB-FBC0-4360-BC0D-082C5B05BE91}" type="presParOf" srcId="{EE79E961-3E26-4E0E-8A93-6CFC1F0DA228}" destId="{7888A724-5627-4592-9E99-69C305E4D1FF}" srcOrd="1" destOrd="0" presId="urn:microsoft.com/office/officeart/2008/layout/LinedList"/>
    <dgm:cxn modelId="{D0EAF566-7CD6-451E-8E58-BCE7C747D9B9}" type="presParOf" srcId="{951F9CB1-98CC-480D-B091-9BD93799FB8F}" destId="{93FA1B54-E92F-4BC2-A06A-F3120B550ACD}" srcOrd="16" destOrd="0" presId="urn:microsoft.com/office/officeart/2008/layout/LinedList"/>
    <dgm:cxn modelId="{35628194-70C5-40D9-8384-FF872CE46F06}" type="presParOf" srcId="{951F9CB1-98CC-480D-B091-9BD93799FB8F}" destId="{2BD96C77-52AA-490A-9238-31CDE6D010BD}" srcOrd="17" destOrd="0" presId="urn:microsoft.com/office/officeart/2008/layout/LinedList"/>
    <dgm:cxn modelId="{5B3390CD-AEA2-4E98-B827-9CB3F09CD58C}" type="presParOf" srcId="{2BD96C77-52AA-490A-9238-31CDE6D010BD}" destId="{2BFD8F9D-270C-4C87-ACFB-52823968DB81}" srcOrd="0" destOrd="0" presId="urn:microsoft.com/office/officeart/2008/layout/LinedList"/>
    <dgm:cxn modelId="{C35CF039-ABFC-4195-B73E-AB9040E815D4}" type="presParOf" srcId="{2BD96C77-52AA-490A-9238-31CDE6D010BD}" destId="{CF43B694-F1F0-46BC-A944-6E4DC9024EDF}" srcOrd="1" destOrd="0" presId="urn:microsoft.com/office/officeart/2008/layout/LinedList"/>
  </dgm:cxnLst>
  <dgm:bg/>
  <dgm:whole>
    <a:ln w="1270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2ED1A-0B3F-4A8C-82C3-641B9F75F59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D659CB-929C-403C-ACCE-CE7CC78DE662}">
      <dgm:prSet/>
      <dgm:spPr>
        <a:ln w="12700"/>
      </dgm:spPr>
      <dgm:t>
        <a:bodyPr/>
        <a:lstStyle/>
        <a:p>
          <a:pPr algn="ctr" rtl="0"/>
          <a:r>
            <a:rPr lang="en-US" b="1" dirty="0">
              <a:solidFill>
                <a:srgbClr val="C00000"/>
              </a:solidFill>
            </a:rPr>
            <a:t>Formal reports and proposals </a:t>
          </a:r>
        </a:p>
      </dgm:t>
    </dgm:pt>
    <dgm:pt modelId="{CCD40092-6C8F-4EC8-9A7C-1281CCF818A6}" type="parTrans" cxnId="{2DC40BEC-84CA-4D33-93E3-D97D1BFD45D2}">
      <dgm:prSet/>
      <dgm:spPr/>
      <dgm:t>
        <a:bodyPr/>
        <a:lstStyle/>
        <a:p>
          <a:endParaRPr lang="en-US"/>
        </a:p>
      </dgm:t>
    </dgm:pt>
    <dgm:pt modelId="{751CB438-99A8-4B2F-AA56-16A6B27F873D}" type="sibTrans" cxnId="{2DC40BEC-84CA-4D33-93E3-D97D1BFD45D2}">
      <dgm:prSet/>
      <dgm:spPr/>
      <dgm:t>
        <a:bodyPr/>
        <a:lstStyle/>
        <a:p>
          <a:endParaRPr lang="en-US"/>
        </a:p>
      </dgm:t>
    </dgm:pt>
    <dgm:pt modelId="{E5219BB5-EBB6-43AF-8A50-8BB0044594F6}">
      <dgm:prSet custT="1"/>
      <dgm:spPr/>
      <dgm:t>
        <a:bodyPr/>
        <a:lstStyle/>
        <a:p>
          <a:pPr rtl="0"/>
          <a:r>
            <a:rPr lang="en-US" sz="2300" dirty="0"/>
            <a:t>Address complex problems, situations, events</a:t>
          </a:r>
        </a:p>
      </dgm:t>
    </dgm:pt>
    <dgm:pt modelId="{16837C54-5298-4443-A4AC-099ADCF09F36}" type="parTrans" cxnId="{657E7413-2B10-4E1B-A3D2-78DCBCAEA716}">
      <dgm:prSet/>
      <dgm:spPr/>
      <dgm:t>
        <a:bodyPr/>
        <a:lstStyle/>
        <a:p>
          <a:endParaRPr lang="en-US"/>
        </a:p>
      </dgm:t>
    </dgm:pt>
    <dgm:pt modelId="{8B368A0E-A30E-4F14-9456-287B23A90A96}" type="sibTrans" cxnId="{657E7413-2B10-4E1B-A3D2-78DCBCAEA716}">
      <dgm:prSet/>
      <dgm:spPr/>
      <dgm:t>
        <a:bodyPr/>
        <a:lstStyle/>
        <a:p>
          <a:endParaRPr lang="en-US"/>
        </a:p>
      </dgm:t>
    </dgm:pt>
    <dgm:pt modelId="{93C2A514-1B94-4196-9F1E-46526EBF908D}">
      <dgm:prSet custT="1"/>
      <dgm:spPr/>
      <dgm:t>
        <a:bodyPr/>
        <a:lstStyle/>
        <a:p>
          <a:pPr rtl="0"/>
          <a:r>
            <a:rPr lang="en-US" sz="2200" dirty="0"/>
            <a:t>Collaborative writing</a:t>
          </a:r>
        </a:p>
      </dgm:t>
    </dgm:pt>
    <dgm:pt modelId="{0D3CFA13-00D8-42E3-8864-2414A5B5117C}" type="parTrans" cxnId="{21CFA8F0-6A7C-4355-A195-E1ABC5296DFB}">
      <dgm:prSet/>
      <dgm:spPr/>
      <dgm:t>
        <a:bodyPr/>
        <a:lstStyle/>
        <a:p>
          <a:endParaRPr lang="en-US"/>
        </a:p>
      </dgm:t>
    </dgm:pt>
    <dgm:pt modelId="{CBFA1CEF-8E24-4B0D-A560-DADB9557A549}" type="sibTrans" cxnId="{21CFA8F0-6A7C-4355-A195-E1ABC5296DFB}">
      <dgm:prSet/>
      <dgm:spPr/>
      <dgm:t>
        <a:bodyPr/>
        <a:lstStyle/>
        <a:p>
          <a:endParaRPr lang="en-US"/>
        </a:p>
      </dgm:t>
    </dgm:pt>
    <dgm:pt modelId="{995DFCE2-D449-4C7D-898D-6B5F09EDFB96}">
      <dgm:prSet custT="1"/>
      <dgm:spPr/>
      <dgm:t>
        <a:bodyPr/>
        <a:lstStyle/>
        <a:p>
          <a:pPr rtl="0"/>
          <a:r>
            <a:rPr lang="en-US" sz="2200"/>
            <a:t>For multiple readers of different specialities</a:t>
          </a:r>
        </a:p>
      </dgm:t>
    </dgm:pt>
    <dgm:pt modelId="{F9C24BD7-4DCA-456A-904D-F8514825A159}" type="parTrans" cxnId="{6B5CD7BE-FFD6-4610-A1D7-8B2515FB2121}">
      <dgm:prSet/>
      <dgm:spPr/>
      <dgm:t>
        <a:bodyPr/>
        <a:lstStyle/>
        <a:p>
          <a:endParaRPr lang="en-US"/>
        </a:p>
      </dgm:t>
    </dgm:pt>
    <dgm:pt modelId="{7AE9E3A4-57A5-46E0-81A4-880CC3EC90C8}" type="sibTrans" cxnId="{6B5CD7BE-FFD6-4610-A1D7-8B2515FB2121}">
      <dgm:prSet/>
      <dgm:spPr/>
      <dgm:t>
        <a:bodyPr/>
        <a:lstStyle/>
        <a:p>
          <a:endParaRPr lang="en-US"/>
        </a:p>
      </dgm:t>
    </dgm:pt>
    <dgm:pt modelId="{56AF49D7-2EE1-4728-BEB8-B07C8C2E77BE}">
      <dgm:prSet custT="1"/>
      <dgm:spPr/>
      <dgm:t>
        <a:bodyPr/>
        <a:lstStyle/>
        <a:p>
          <a:pPr rtl="0"/>
          <a:r>
            <a:rPr lang="en-US" sz="2200" dirty="0"/>
            <a:t>6 – more pages</a:t>
          </a:r>
        </a:p>
      </dgm:t>
    </dgm:pt>
    <dgm:pt modelId="{F1E3A062-B39A-49D1-8A80-C1E52FF13FDF}" type="parTrans" cxnId="{7EDBF9C1-7E68-43DF-986B-01DC4D0EA66F}">
      <dgm:prSet/>
      <dgm:spPr/>
      <dgm:t>
        <a:bodyPr/>
        <a:lstStyle/>
        <a:p>
          <a:endParaRPr lang="en-US"/>
        </a:p>
      </dgm:t>
    </dgm:pt>
    <dgm:pt modelId="{CD2C78D7-92DE-4B0D-8A4C-E5C81D816CE9}" type="sibTrans" cxnId="{7EDBF9C1-7E68-43DF-986B-01DC4D0EA66F}">
      <dgm:prSet/>
      <dgm:spPr/>
      <dgm:t>
        <a:bodyPr/>
        <a:lstStyle/>
        <a:p>
          <a:endParaRPr lang="en-US"/>
        </a:p>
      </dgm:t>
    </dgm:pt>
    <dgm:pt modelId="{A09D1EAE-6178-439B-A7F1-63FCF3E4B853}">
      <dgm:prSet custT="1"/>
      <dgm:spPr/>
      <dgm:t>
        <a:bodyPr/>
        <a:lstStyle/>
        <a:p>
          <a:pPr rtl="0"/>
          <a:r>
            <a:rPr lang="en-US" sz="2200"/>
            <a:t>Mostly external audience</a:t>
          </a:r>
        </a:p>
      </dgm:t>
    </dgm:pt>
    <dgm:pt modelId="{7C27A868-06C5-4E0D-BBA1-AE30745F5141}" type="parTrans" cxnId="{5A3782BF-5A49-4F83-BB5E-C4B6605520D2}">
      <dgm:prSet/>
      <dgm:spPr/>
      <dgm:t>
        <a:bodyPr/>
        <a:lstStyle/>
        <a:p>
          <a:endParaRPr lang="en-US"/>
        </a:p>
      </dgm:t>
    </dgm:pt>
    <dgm:pt modelId="{45F89168-D2DB-485A-B02F-AAA7ED49DBD1}" type="sibTrans" cxnId="{5A3782BF-5A49-4F83-BB5E-C4B6605520D2}">
      <dgm:prSet/>
      <dgm:spPr/>
      <dgm:t>
        <a:bodyPr/>
        <a:lstStyle/>
        <a:p>
          <a:endParaRPr lang="en-US"/>
        </a:p>
      </dgm:t>
    </dgm:pt>
    <dgm:pt modelId="{A98DE023-80AD-4421-9785-032A9192B090}">
      <dgm:prSet custT="1"/>
      <dgm:spPr/>
      <dgm:t>
        <a:bodyPr/>
        <a:lstStyle/>
        <a:p>
          <a:pPr rtl="0"/>
          <a:r>
            <a:rPr lang="en-US" sz="2200"/>
            <a:t>Often bound or with some (file) cover</a:t>
          </a:r>
        </a:p>
      </dgm:t>
    </dgm:pt>
    <dgm:pt modelId="{B4AD3E2C-0802-4D7C-A63A-04FB612E4C15}" type="parTrans" cxnId="{57132D6D-4A9D-43FF-8801-50BC96948098}">
      <dgm:prSet/>
      <dgm:spPr/>
      <dgm:t>
        <a:bodyPr/>
        <a:lstStyle/>
        <a:p>
          <a:endParaRPr lang="en-US"/>
        </a:p>
      </dgm:t>
    </dgm:pt>
    <dgm:pt modelId="{5F7F88A0-1DE9-40FE-91DE-5D662133CAEE}" type="sibTrans" cxnId="{57132D6D-4A9D-43FF-8801-50BC96948098}">
      <dgm:prSet/>
      <dgm:spPr/>
      <dgm:t>
        <a:bodyPr/>
        <a:lstStyle/>
        <a:p>
          <a:endParaRPr lang="en-US"/>
        </a:p>
      </dgm:t>
    </dgm:pt>
    <dgm:pt modelId="{049046DB-4579-4275-843F-DDFD275A74F1}">
      <dgm:prSet custT="1"/>
      <dgm:spPr/>
      <dgm:t>
        <a:bodyPr/>
        <a:lstStyle/>
        <a:p>
          <a:pPr rtl="0"/>
          <a:r>
            <a:rPr lang="en-US" sz="2200" dirty="0"/>
            <a:t>Multiple level headings to help locate information</a:t>
          </a:r>
        </a:p>
      </dgm:t>
    </dgm:pt>
    <dgm:pt modelId="{28B6B6AE-19F0-4F75-B14C-F397BD2D4256}" type="parTrans" cxnId="{B773E07E-06F8-49D0-B370-F11E7683AAA0}">
      <dgm:prSet/>
      <dgm:spPr/>
      <dgm:t>
        <a:bodyPr/>
        <a:lstStyle/>
        <a:p>
          <a:endParaRPr lang="en-US"/>
        </a:p>
      </dgm:t>
    </dgm:pt>
    <dgm:pt modelId="{9B7B9623-13F5-4C9D-8413-78ACAAC8B315}" type="sibTrans" cxnId="{B773E07E-06F8-49D0-B370-F11E7683AAA0}">
      <dgm:prSet/>
      <dgm:spPr/>
      <dgm:t>
        <a:bodyPr/>
        <a:lstStyle/>
        <a:p>
          <a:endParaRPr lang="en-US"/>
        </a:p>
      </dgm:t>
    </dgm:pt>
    <dgm:pt modelId="{0AE77B50-EA11-4012-A133-7809B6EE9CFB}">
      <dgm:prSet custT="1"/>
      <dgm:spPr/>
      <dgm:t>
        <a:bodyPr/>
        <a:lstStyle/>
        <a:p>
          <a:pPr rtl="0"/>
          <a:r>
            <a:rPr lang="en-US" sz="2200"/>
            <a:t>Have front and back material: Title page, ToC, Appendixes</a:t>
          </a:r>
        </a:p>
      </dgm:t>
    </dgm:pt>
    <dgm:pt modelId="{F4C44B9E-5F62-40AA-9FA5-8686BE58CA0B}" type="parTrans" cxnId="{D732D9F6-3168-4AA6-963B-4326774A97BC}">
      <dgm:prSet/>
      <dgm:spPr/>
      <dgm:t>
        <a:bodyPr/>
        <a:lstStyle/>
        <a:p>
          <a:endParaRPr lang="en-US"/>
        </a:p>
      </dgm:t>
    </dgm:pt>
    <dgm:pt modelId="{601B66CA-B213-4C37-85E3-943C4F7EC035}" type="sibTrans" cxnId="{D732D9F6-3168-4AA6-963B-4326774A97BC}">
      <dgm:prSet/>
      <dgm:spPr/>
      <dgm:t>
        <a:bodyPr/>
        <a:lstStyle/>
        <a:p>
          <a:endParaRPr lang="en-US"/>
        </a:p>
      </dgm:t>
    </dgm:pt>
    <dgm:pt modelId="{D40E597A-55DF-4C5B-8E56-9F08179A1ED7}" type="pres">
      <dgm:prSet presAssocID="{B1F2ED1A-0B3F-4A8C-82C3-641B9F75F598}" presName="vert0" presStyleCnt="0">
        <dgm:presLayoutVars>
          <dgm:dir/>
          <dgm:animOne val="branch"/>
          <dgm:animLvl val="lvl"/>
        </dgm:presLayoutVars>
      </dgm:prSet>
      <dgm:spPr/>
    </dgm:pt>
    <dgm:pt modelId="{D9E29719-59C1-404A-AA4B-1551288E3907}" type="pres">
      <dgm:prSet presAssocID="{E1D659CB-929C-403C-ACCE-CE7CC78DE662}" presName="thickLine" presStyleLbl="alignNode1" presStyleIdx="0" presStyleCnt="9"/>
      <dgm:spPr/>
    </dgm:pt>
    <dgm:pt modelId="{E52A4F6B-4357-4593-B2FF-113682C0B8B5}" type="pres">
      <dgm:prSet presAssocID="{E1D659CB-929C-403C-ACCE-CE7CC78DE662}" presName="horz1" presStyleCnt="0"/>
      <dgm:spPr/>
    </dgm:pt>
    <dgm:pt modelId="{F0ED6CFD-411A-411D-8D5F-7F5CB10B1EA7}" type="pres">
      <dgm:prSet presAssocID="{E1D659CB-929C-403C-ACCE-CE7CC78DE662}" presName="tx1" presStyleLbl="revTx" presStyleIdx="0" presStyleCnt="9"/>
      <dgm:spPr>
        <a:prstGeom prst="rect">
          <a:avLst/>
        </a:prstGeom>
      </dgm:spPr>
    </dgm:pt>
    <dgm:pt modelId="{C40C0077-8D27-4899-87D6-03E7BBD1E52E}" type="pres">
      <dgm:prSet presAssocID="{E1D659CB-929C-403C-ACCE-CE7CC78DE662}" presName="vert1" presStyleCnt="0"/>
      <dgm:spPr/>
    </dgm:pt>
    <dgm:pt modelId="{4AF724C3-3813-401E-B8BD-0379014DC049}" type="pres">
      <dgm:prSet presAssocID="{E5219BB5-EBB6-43AF-8A50-8BB0044594F6}" presName="thickLine" presStyleLbl="alignNode1" presStyleIdx="1" presStyleCnt="9"/>
      <dgm:spPr/>
    </dgm:pt>
    <dgm:pt modelId="{55DEB4F2-A94F-4474-BA3F-B7942037E314}" type="pres">
      <dgm:prSet presAssocID="{E5219BB5-EBB6-43AF-8A50-8BB0044594F6}" presName="horz1" presStyleCnt="0"/>
      <dgm:spPr/>
    </dgm:pt>
    <dgm:pt modelId="{D3787718-4302-4379-AF72-23343F31AA87}" type="pres">
      <dgm:prSet presAssocID="{E5219BB5-EBB6-43AF-8A50-8BB0044594F6}" presName="tx1" presStyleLbl="revTx" presStyleIdx="1" presStyleCnt="9"/>
      <dgm:spPr/>
    </dgm:pt>
    <dgm:pt modelId="{036C7184-78B6-4410-8AB2-A3C1615B90EF}" type="pres">
      <dgm:prSet presAssocID="{E5219BB5-EBB6-43AF-8A50-8BB0044594F6}" presName="vert1" presStyleCnt="0"/>
      <dgm:spPr/>
    </dgm:pt>
    <dgm:pt modelId="{70FA30DC-7067-41A9-BE93-46E2B21B19E1}" type="pres">
      <dgm:prSet presAssocID="{93C2A514-1B94-4196-9F1E-46526EBF908D}" presName="thickLine" presStyleLbl="alignNode1" presStyleIdx="2" presStyleCnt="9"/>
      <dgm:spPr/>
    </dgm:pt>
    <dgm:pt modelId="{644E48A5-EAFC-4A84-9FE2-07198AB1E8D1}" type="pres">
      <dgm:prSet presAssocID="{93C2A514-1B94-4196-9F1E-46526EBF908D}" presName="horz1" presStyleCnt="0"/>
      <dgm:spPr/>
    </dgm:pt>
    <dgm:pt modelId="{3F0353A4-D0A1-49AE-92B8-54BDCEC000CE}" type="pres">
      <dgm:prSet presAssocID="{93C2A514-1B94-4196-9F1E-46526EBF908D}" presName="tx1" presStyleLbl="revTx" presStyleIdx="2" presStyleCnt="9"/>
      <dgm:spPr/>
    </dgm:pt>
    <dgm:pt modelId="{7B0EF895-8B31-46FA-B631-F8482A9CD07D}" type="pres">
      <dgm:prSet presAssocID="{93C2A514-1B94-4196-9F1E-46526EBF908D}" presName="vert1" presStyleCnt="0"/>
      <dgm:spPr/>
    </dgm:pt>
    <dgm:pt modelId="{A7E3FCDC-6C27-4C7E-9304-4BB295C41633}" type="pres">
      <dgm:prSet presAssocID="{995DFCE2-D449-4C7D-898D-6B5F09EDFB96}" presName="thickLine" presStyleLbl="alignNode1" presStyleIdx="3" presStyleCnt="9"/>
      <dgm:spPr/>
    </dgm:pt>
    <dgm:pt modelId="{F6FB0E87-40D4-4DCC-B470-D8E6809AFB48}" type="pres">
      <dgm:prSet presAssocID="{995DFCE2-D449-4C7D-898D-6B5F09EDFB96}" presName="horz1" presStyleCnt="0"/>
      <dgm:spPr/>
    </dgm:pt>
    <dgm:pt modelId="{52B7F9E5-D8D7-4FC1-A27B-4180F6DD430F}" type="pres">
      <dgm:prSet presAssocID="{995DFCE2-D449-4C7D-898D-6B5F09EDFB96}" presName="tx1" presStyleLbl="revTx" presStyleIdx="3" presStyleCnt="9"/>
      <dgm:spPr/>
    </dgm:pt>
    <dgm:pt modelId="{E91BF412-D152-4FE7-9294-AD3C3C698EEC}" type="pres">
      <dgm:prSet presAssocID="{995DFCE2-D449-4C7D-898D-6B5F09EDFB96}" presName="vert1" presStyleCnt="0"/>
      <dgm:spPr/>
    </dgm:pt>
    <dgm:pt modelId="{E556127D-3FE0-4E2C-AA98-7448FB51EDDB}" type="pres">
      <dgm:prSet presAssocID="{56AF49D7-2EE1-4728-BEB8-B07C8C2E77BE}" presName="thickLine" presStyleLbl="alignNode1" presStyleIdx="4" presStyleCnt="9"/>
      <dgm:spPr/>
    </dgm:pt>
    <dgm:pt modelId="{A6D3274E-CDB9-45CA-BA48-317A153FFE6F}" type="pres">
      <dgm:prSet presAssocID="{56AF49D7-2EE1-4728-BEB8-B07C8C2E77BE}" presName="horz1" presStyleCnt="0"/>
      <dgm:spPr/>
    </dgm:pt>
    <dgm:pt modelId="{F800CFEC-4212-4693-97EC-69B2D9590359}" type="pres">
      <dgm:prSet presAssocID="{56AF49D7-2EE1-4728-BEB8-B07C8C2E77BE}" presName="tx1" presStyleLbl="revTx" presStyleIdx="4" presStyleCnt="9"/>
      <dgm:spPr/>
    </dgm:pt>
    <dgm:pt modelId="{544F792C-504A-4CDA-B7C4-2852403D221D}" type="pres">
      <dgm:prSet presAssocID="{56AF49D7-2EE1-4728-BEB8-B07C8C2E77BE}" presName="vert1" presStyleCnt="0"/>
      <dgm:spPr/>
    </dgm:pt>
    <dgm:pt modelId="{3A17C765-DB8E-4FC1-908F-84D483E15380}" type="pres">
      <dgm:prSet presAssocID="{A09D1EAE-6178-439B-A7F1-63FCF3E4B853}" presName="thickLine" presStyleLbl="alignNode1" presStyleIdx="5" presStyleCnt="9"/>
      <dgm:spPr/>
    </dgm:pt>
    <dgm:pt modelId="{1D065BDD-11ED-493B-95BB-7998DB21C963}" type="pres">
      <dgm:prSet presAssocID="{A09D1EAE-6178-439B-A7F1-63FCF3E4B853}" presName="horz1" presStyleCnt="0"/>
      <dgm:spPr/>
    </dgm:pt>
    <dgm:pt modelId="{F87CB60B-91DA-49BA-A33A-7B95158CD28E}" type="pres">
      <dgm:prSet presAssocID="{A09D1EAE-6178-439B-A7F1-63FCF3E4B853}" presName="tx1" presStyleLbl="revTx" presStyleIdx="5" presStyleCnt="9"/>
      <dgm:spPr/>
    </dgm:pt>
    <dgm:pt modelId="{95CA5A85-2223-4AA5-9BBA-89FDF91DDB1E}" type="pres">
      <dgm:prSet presAssocID="{A09D1EAE-6178-439B-A7F1-63FCF3E4B853}" presName="vert1" presStyleCnt="0"/>
      <dgm:spPr/>
    </dgm:pt>
    <dgm:pt modelId="{19A3CC9A-3C20-493A-8A9A-A0F71070F8AF}" type="pres">
      <dgm:prSet presAssocID="{A98DE023-80AD-4421-9785-032A9192B090}" presName="thickLine" presStyleLbl="alignNode1" presStyleIdx="6" presStyleCnt="9"/>
      <dgm:spPr/>
    </dgm:pt>
    <dgm:pt modelId="{B0EE1901-96D8-4412-8A88-67019B495470}" type="pres">
      <dgm:prSet presAssocID="{A98DE023-80AD-4421-9785-032A9192B090}" presName="horz1" presStyleCnt="0"/>
      <dgm:spPr/>
    </dgm:pt>
    <dgm:pt modelId="{7C3736C5-A993-4AD9-BD25-281EBC6BDDC7}" type="pres">
      <dgm:prSet presAssocID="{A98DE023-80AD-4421-9785-032A9192B090}" presName="tx1" presStyleLbl="revTx" presStyleIdx="6" presStyleCnt="9"/>
      <dgm:spPr/>
    </dgm:pt>
    <dgm:pt modelId="{A1AD0988-1DCB-4FEE-8B0C-2A975A80DB1F}" type="pres">
      <dgm:prSet presAssocID="{A98DE023-80AD-4421-9785-032A9192B090}" presName="vert1" presStyleCnt="0"/>
      <dgm:spPr/>
    </dgm:pt>
    <dgm:pt modelId="{9F384BC3-14FF-4559-8473-7EF0329D3D0B}" type="pres">
      <dgm:prSet presAssocID="{049046DB-4579-4275-843F-DDFD275A74F1}" presName="thickLine" presStyleLbl="alignNode1" presStyleIdx="7" presStyleCnt="9"/>
      <dgm:spPr/>
    </dgm:pt>
    <dgm:pt modelId="{3AB5CF59-3323-41E2-AC50-F0D37350FF8B}" type="pres">
      <dgm:prSet presAssocID="{049046DB-4579-4275-843F-DDFD275A74F1}" presName="horz1" presStyleCnt="0"/>
      <dgm:spPr/>
    </dgm:pt>
    <dgm:pt modelId="{42A1D011-5C50-473C-B659-76EEBC920132}" type="pres">
      <dgm:prSet presAssocID="{049046DB-4579-4275-843F-DDFD275A74F1}" presName="tx1" presStyleLbl="revTx" presStyleIdx="7" presStyleCnt="9"/>
      <dgm:spPr/>
    </dgm:pt>
    <dgm:pt modelId="{7139A0BC-90A7-4273-A45A-28958B47F3F3}" type="pres">
      <dgm:prSet presAssocID="{049046DB-4579-4275-843F-DDFD275A74F1}" presName="vert1" presStyleCnt="0"/>
      <dgm:spPr/>
    </dgm:pt>
    <dgm:pt modelId="{0B4D9236-24AC-4CD7-B45E-CA1F0631844E}" type="pres">
      <dgm:prSet presAssocID="{0AE77B50-EA11-4012-A133-7809B6EE9CFB}" presName="thickLine" presStyleLbl="alignNode1" presStyleIdx="8" presStyleCnt="9"/>
      <dgm:spPr/>
    </dgm:pt>
    <dgm:pt modelId="{2AF2D700-4E7B-4CF7-95DA-367AEB550D16}" type="pres">
      <dgm:prSet presAssocID="{0AE77B50-EA11-4012-A133-7809B6EE9CFB}" presName="horz1" presStyleCnt="0"/>
      <dgm:spPr/>
    </dgm:pt>
    <dgm:pt modelId="{9821E1F9-7D01-4E10-A9D1-D2B206702A57}" type="pres">
      <dgm:prSet presAssocID="{0AE77B50-EA11-4012-A133-7809B6EE9CFB}" presName="tx1" presStyleLbl="revTx" presStyleIdx="8" presStyleCnt="9"/>
      <dgm:spPr/>
    </dgm:pt>
    <dgm:pt modelId="{63B94B64-5C43-44A1-8B1F-99C225D6AD52}" type="pres">
      <dgm:prSet presAssocID="{0AE77B50-EA11-4012-A133-7809B6EE9CFB}" presName="vert1" presStyleCnt="0"/>
      <dgm:spPr/>
    </dgm:pt>
  </dgm:ptLst>
  <dgm:cxnLst>
    <dgm:cxn modelId="{10DF060F-56A9-442F-933F-1DFC0CD391FB}" type="presOf" srcId="{E5219BB5-EBB6-43AF-8A50-8BB0044594F6}" destId="{D3787718-4302-4379-AF72-23343F31AA87}" srcOrd="0" destOrd="0" presId="urn:microsoft.com/office/officeart/2008/layout/LinedList"/>
    <dgm:cxn modelId="{297DE410-2DF7-4255-B2F6-A1D504C454CC}" type="presOf" srcId="{995DFCE2-D449-4C7D-898D-6B5F09EDFB96}" destId="{52B7F9E5-D8D7-4FC1-A27B-4180F6DD430F}" srcOrd="0" destOrd="0" presId="urn:microsoft.com/office/officeart/2008/layout/LinedList"/>
    <dgm:cxn modelId="{657E7413-2B10-4E1B-A3D2-78DCBCAEA716}" srcId="{B1F2ED1A-0B3F-4A8C-82C3-641B9F75F598}" destId="{E5219BB5-EBB6-43AF-8A50-8BB0044594F6}" srcOrd="1" destOrd="0" parTransId="{16837C54-5298-4443-A4AC-099ADCF09F36}" sibTransId="{8B368A0E-A30E-4F14-9456-287B23A90A96}"/>
    <dgm:cxn modelId="{72A85B36-0C40-4641-95AE-1C0331C0C174}" type="presOf" srcId="{93C2A514-1B94-4196-9F1E-46526EBF908D}" destId="{3F0353A4-D0A1-49AE-92B8-54BDCEC000CE}" srcOrd="0" destOrd="0" presId="urn:microsoft.com/office/officeart/2008/layout/LinedList"/>
    <dgm:cxn modelId="{57132D6D-4A9D-43FF-8801-50BC96948098}" srcId="{B1F2ED1A-0B3F-4A8C-82C3-641B9F75F598}" destId="{A98DE023-80AD-4421-9785-032A9192B090}" srcOrd="6" destOrd="0" parTransId="{B4AD3E2C-0802-4D7C-A63A-04FB612E4C15}" sibTransId="{5F7F88A0-1DE9-40FE-91DE-5D662133CAEE}"/>
    <dgm:cxn modelId="{B773E07E-06F8-49D0-B370-F11E7683AAA0}" srcId="{B1F2ED1A-0B3F-4A8C-82C3-641B9F75F598}" destId="{049046DB-4579-4275-843F-DDFD275A74F1}" srcOrd="7" destOrd="0" parTransId="{28B6B6AE-19F0-4F75-B14C-F397BD2D4256}" sibTransId="{9B7B9623-13F5-4C9D-8413-78ACAAC8B315}"/>
    <dgm:cxn modelId="{C13AECA3-7B30-43CA-BF0E-AFA8CB6DA093}" type="presOf" srcId="{049046DB-4579-4275-843F-DDFD275A74F1}" destId="{42A1D011-5C50-473C-B659-76EEBC920132}" srcOrd="0" destOrd="0" presId="urn:microsoft.com/office/officeart/2008/layout/LinedList"/>
    <dgm:cxn modelId="{6FB70CB4-7E13-40E3-AC63-F8AEEDC12CC3}" type="presOf" srcId="{E1D659CB-929C-403C-ACCE-CE7CC78DE662}" destId="{F0ED6CFD-411A-411D-8D5F-7F5CB10B1EA7}" srcOrd="0" destOrd="0" presId="urn:microsoft.com/office/officeart/2008/layout/LinedList"/>
    <dgm:cxn modelId="{5F8037B7-F58C-4EEC-B547-B1A958491457}" type="presOf" srcId="{A09D1EAE-6178-439B-A7F1-63FCF3E4B853}" destId="{F87CB60B-91DA-49BA-A33A-7B95158CD28E}" srcOrd="0" destOrd="0" presId="urn:microsoft.com/office/officeart/2008/layout/LinedList"/>
    <dgm:cxn modelId="{958BB1B9-EB76-405A-822B-EBAC4CFED379}" type="presOf" srcId="{56AF49D7-2EE1-4728-BEB8-B07C8C2E77BE}" destId="{F800CFEC-4212-4693-97EC-69B2D9590359}" srcOrd="0" destOrd="0" presId="urn:microsoft.com/office/officeart/2008/layout/LinedList"/>
    <dgm:cxn modelId="{6B5CD7BE-FFD6-4610-A1D7-8B2515FB2121}" srcId="{B1F2ED1A-0B3F-4A8C-82C3-641B9F75F598}" destId="{995DFCE2-D449-4C7D-898D-6B5F09EDFB96}" srcOrd="3" destOrd="0" parTransId="{F9C24BD7-4DCA-456A-904D-F8514825A159}" sibTransId="{7AE9E3A4-57A5-46E0-81A4-880CC3EC90C8}"/>
    <dgm:cxn modelId="{5A3782BF-5A49-4F83-BB5E-C4B6605520D2}" srcId="{B1F2ED1A-0B3F-4A8C-82C3-641B9F75F598}" destId="{A09D1EAE-6178-439B-A7F1-63FCF3E4B853}" srcOrd="5" destOrd="0" parTransId="{7C27A868-06C5-4E0D-BBA1-AE30745F5141}" sibTransId="{45F89168-D2DB-485A-B02F-AAA7ED49DBD1}"/>
    <dgm:cxn modelId="{42EDC9BF-8D39-42EC-A9F8-90321AAE90C4}" type="presOf" srcId="{0AE77B50-EA11-4012-A133-7809B6EE9CFB}" destId="{9821E1F9-7D01-4E10-A9D1-D2B206702A57}" srcOrd="0" destOrd="0" presId="urn:microsoft.com/office/officeart/2008/layout/LinedList"/>
    <dgm:cxn modelId="{7EDBF9C1-7E68-43DF-986B-01DC4D0EA66F}" srcId="{B1F2ED1A-0B3F-4A8C-82C3-641B9F75F598}" destId="{56AF49D7-2EE1-4728-BEB8-B07C8C2E77BE}" srcOrd="4" destOrd="0" parTransId="{F1E3A062-B39A-49D1-8A80-C1E52FF13FDF}" sibTransId="{CD2C78D7-92DE-4B0D-8A4C-E5C81D816CE9}"/>
    <dgm:cxn modelId="{E9625AC7-B147-4F9F-ACB0-F8D25D03ADD8}" type="presOf" srcId="{A98DE023-80AD-4421-9785-032A9192B090}" destId="{7C3736C5-A993-4AD9-BD25-281EBC6BDDC7}" srcOrd="0" destOrd="0" presId="urn:microsoft.com/office/officeart/2008/layout/LinedList"/>
    <dgm:cxn modelId="{2DC40BEC-84CA-4D33-93E3-D97D1BFD45D2}" srcId="{B1F2ED1A-0B3F-4A8C-82C3-641B9F75F598}" destId="{E1D659CB-929C-403C-ACCE-CE7CC78DE662}" srcOrd="0" destOrd="0" parTransId="{CCD40092-6C8F-4EC8-9A7C-1281CCF818A6}" sibTransId="{751CB438-99A8-4B2F-AA56-16A6B27F873D}"/>
    <dgm:cxn modelId="{21CFA8F0-6A7C-4355-A195-E1ABC5296DFB}" srcId="{B1F2ED1A-0B3F-4A8C-82C3-641B9F75F598}" destId="{93C2A514-1B94-4196-9F1E-46526EBF908D}" srcOrd="2" destOrd="0" parTransId="{0D3CFA13-00D8-42E3-8864-2414A5B5117C}" sibTransId="{CBFA1CEF-8E24-4B0D-A560-DADB9557A549}"/>
    <dgm:cxn modelId="{EF92CEF3-13EB-47F7-961C-407AB63774AD}" type="presOf" srcId="{B1F2ED1A-0B3F-4A8C-82C3-641B9F75F598}" destId="{D40E597A-55DF-4C5B-8E56-9F08179A1ED7}" srcOrd="0" destOrd="0" presId="urn:microsoft.com/office/officeart/2008/layout/LinedList"/>
    <dgm:cxn modelId="{D732D9F6-3168-4AA6-963B-4326774A97BC}" srcId="{B1F2ED1A-0B3F-4A8C-82C3-641B9F75F598}" destId="{0AE77B50-EA11-4012-A133-7809B6EE9CFB}" srcOrd="8" destOrd="0" parTransId="{F4C44B9E-5F62-40AA-9FA5-8686BE58CA0B}" sibTransId="{601B66CA-B213-4C37-85E3-943C4F7EC035}"/>
    <dgm:cxn modelId="{62D83693-4EE7-47BF-80D7-05A59A0332E8}" type="presParOf" srcId="{D40E597A-55DF-4C5B-8E56-9F08179A1ED7}" destId="{D9E29719-59C1-404A-AA4B-1551288E3907}" srcOrd="0" destOrd="0" presId="urn:microsoft.com/office/officeart/2008/layout/LinedList"/>
    <dgm:cxn modelId="{219A858E-D272-41C6-8ECB-51E65220FCCB}" type="presParOf" srcId="{D40E597A-55DF-4C5B-8E56-9F08179A1ED7}" destId="{E52A4F6B-4357-4593-B2FF-113682C0B8B5}" srcOrd="1" destOrd="0" presId="urn:microsoft.com/office/officeart/2008/layout/LinedList"/>
    <dgm:cxn modelId="{E8740D19-D8A1-4393-8E95-A401A1DE0623}" type="presParOf" srcId="{E52A4F6B-4357-4593-B2FF-113682C0B8B5}" destId="{F0ED6CFD-411A-411D-8D5F-7F5CB10B1EA7}" srcOrd="0" destOrd="0" presId="urn:microsoft.com/office/officeart/2008/layout/LinedList"/>
    <dgm:cxn modelId="{9260950B-D480-42C9-8316-F3400BC3355D}" type="presParOf" srcId="{E52A4F6B-4357-4593-B2FF-113682C0B8B5}" destId="{C40C0077-8D27-4899-87D6-03E7BBD1E52E}" srcOrd="1" destOrd="0" presId="urn:microsoft.com/office/officeart/2008/layout/LinedList"/>
    <dgm:cxn modelId="{0FD5079F-ACFC-490B-87B8-A4D7B45D0358}" type="presParOf" srcId="{D40E597A-55DF-4C5B-8E56-9F08179A1ED7}" destId="{4AF724C3-3813-401E-B8BD-0379014DC049}" srcOrd="2" destOrd="0" presId="urn:microsoft.com/office/officeart/2008/layout/LinedList"/>
    <dgm:cxn modelId="{CA10D704-493C-46E2-81CD-36D1C4BF2541}" type="presParOf" srcId="{D40E597A-55DF-4C5B-8E56-9F08179A1ED7}" destId="{55DEB4F2-A94F-4474-BA3F-B7942037E314}" srcOrd="3" destOrd="0" presId="urn:microsoft.com/office/officeart/2008/layout/LinedList"/>
    <dgm:cxn modelId="{3D079D55-E40C-4B7A-B25B-6B7F55A4EC9C}" type="presParOf" srcId="{55DEB4F2-A94F-4474-BA3F-B7942037E314}" destId="{D3787718-4302-4379-AF72-23343F31AA87}" srcOrd="0" destOrd="0" presId="urn:microsoft.com/office/officeart/2008/layout/LinedList"/>
    <dgm:cxn modelId="{00159692-C6F3-48D6-8289-946760B2C73E}" type="presParOf" srcId="{55DEB4F2-A94F-4474-BA3F-B7942037E314}" destId="{036C7184-78B6-4410-8AB2-A3C1615B90EF}" srcOrd="1" destOrd="0" presId="urn:microsoft.com/office/officeart/2008/layout/LinedList"/>
    <dgm:cxn modelId="{E99E3A33-39CC-4848-A6DC-2A4271DD3BDB}" type="presParOf" srcId="{D40E597A-55DF-4C5B-8E56-9F08179A1ED7}" destId="{70FA30DC-7067-41A9-BE93-46E2B21B19E1}" srcOrd="4" destOrd="0" presId="urn:microsoft.com/office/officeart/2008/layout/LinedList"/>
    <dgm:cxn modelId="{654E74A8-C0E2-4FEA-8746-4BFB20B88D9C}" type="presParOf" srcId="{D40E597A-55DF-4C5B-8E56-9F08179A1ED7}" destId="{644E48A5-EAFC-4A84-9FE2-07198AB1E8D1}" srcOrd="5" destOrd="0" presId="urn:microsoft.com/office/officeart/2008/layout/LinedList"/>
    <dgm:cxn modelId="{BFB10495-3B6D-4A52-99F3-52DD88349514}" type="presParOf" srcId="{644E48A5-EAFC-4A84-9FE2-07198AB1E8D1}" destId="{3F0353A4-D0A1-49AE-92B8-54BDCEC000CE}" srcOrd="0" destOrd="0" presId="urn:microsoft.com/office/officeart/2008/layout/LinedList"/>
    <dgm:cxn modelId="{D32407A4-5CE9-4F9F-93FB-1CB127FDD017}" type="presParOf" srcId="{644E48A5-EAFC-4A84-9FE2-07198AB1E8D1}" destId="{7B0EF895-8B31-46FA-B631-F8482A9CD07D}" srcOrd="1" destOrd="0" presId="urn:microsoft.com/office/officeart/2008/layout/LinedList"/>
    <dgm:cxn modelId="{AD5D10D0-4D47-481A-9A96-F20D6D42DD3F}" type="presParOf" srcId="{D40E597A-55DF-4C5B-8E56-9F08179A1ED7}" destId="{A7E3FCDC-6C27-4C7E-9304-4BB295C41633}" srcOrd="6" destOrd="0" presId="urn:microsoft.com/office/officeart/2008/layout/LinedList"/>
    <dgm:cxn modelId="{E000CA5A-F25C-4621-B1D1-BBF0E7933799}" type="presParOf" srcId="{D40E597A-55DF-4C5B-8E56-9F08179A1ED7}" destId="{F6FB0E87-40D4-4DCC-B470-D8E6809AFB48}" srcOrd="7" destOrd="0" presId="urn:microsoft.com/office/officeart/2008/layout/LinedList"/>
    <dgm:cxn modelId="{78F17C15-06F1-4331-AE96-4F49B3D19FD9}" type="presParOf" srcId="{F6FB0E87-40D4-4DCC-B470-D8E6809AFB48}" destId="{52B7F9E5-D8D7-4FC1-A27B-4180F6DD430F}" srcOrd="0" destOrd="0" presId="urn:microsoft.com/office/officeart/2008/layout/LinedList"/>
    <dgm:cxn modelId="{9CF2A028-A606-43A8-9EFC-28AB73B31765}" type="presParOf" srcId="{F6FB0E87-40D4-4DCC-B470-D8E6809AFB48}" destId="{E91BF412-D152-4FE7-9294-AD3C3C698EEC}" srcOrd="1" destOrd="0" presId="urn:microsoft.com/office/officeart/2008/layout/LinedList"/>
    <dgm:cxn modelId="{F25644CC-2662-401D-924D-2008FCF2DE6E}" type="presParOf" srcId="{D40E597A-55DF-4C5B-8E56-9F08179A1ED7}" destId="{E556127D-3FE0-4E2C-AA98-7448FB51EDDB}" srcOrd="8" destOrd="0" presId="urn:microsoft.com/office/officeart/2008/layout/LinedList"/>
    <dgm:cxn modelId="{790FA1F1-9AEC-49F2-84FA-F2456522549E}" type="presParOf" srcId="{D40E597A-55DF-4C5B-8E56-9F08179A1ED7}" destId="{A6D3274E-CDB9-45CA-BA48-317A153FFE6F}" srcOrd="9" destOrd="0" presId="urn:microsoft.com/office/officeart/2008/layout/LinedList"/>
    <dgm:cxn modelId="{542B030F-4650-4E87-AD5E-4FB2D9600522}" type="presParOf" srcId="{A6D3274E-CDB9-45CA-BA48-317A153FFE6F}" destId="{F800CFEC-4212-4693-97EC-69B2D9590359}" srcOrd="0" destOrd="0" presId="urn:microsoft.com/office/officeart/2008/layout/LinedList"/>
    <dgm:cxn modelId="{D4E5337C-077F-4892-8F72-47EAFE97D9D3}" type="presParOf" srcId="{A6D3274E-CDB9-45CA-BA48-317A153FFE6F}" destId="{544F792C-504A-4CDA-B7C4-2852403D221D}" srcOrd="1" destOrd="0" presId="urn:microsoft.com/office/officeart/2008/layout/LinedList"/>
    <dgm:cxn modelId="{57410133-6BA9-4515-9DFA-8DB75AFACFD4}" type="presParOf" srcId="{D40E597A-55DF-4C5B-8E56-9F08179A1ED7}" destId="{3A17C765-DB8E-4FC1-908F-84D483E15380}" srcOrd="10" destOrd="0" presId="urn:microsoft.com/office/officeart/2008/layout/LinedList"/>
    <dgm:cxn modelId="{04B4AF8D-341A-4BF0-83BB-43C578E4767C}" type="presParOf" srcId="{D40E597A-55DF-4C5B-8E56-9F08179A1ED7}" destId="{1D065BDD-11ED-493B-95BB-7998DB21C963}" srcOrd="11" destOrd="0" presId="urn:microsoft.com/office/officeart/2008/layout/LinedList"/>
    <dgm:cxn modelId="{F309B09B-F21D-4837-BD2C-9C1F43D7FC01}" type="presParOf" srcId="{1D065BDD-11ED-493B-95BB-7998DB21C963}" destId="{F87CB60B-91DA-49BA-A33A-7B95158CD28E}" srcOrd="0" destOrd="0" presId="urn:microsoft.com/office/officeart/2008/layout/LinedList"/>
    <dgm:cxn modelId="{1E01278F-DBED-401E-94FF-D470899E59F2}" type="presParOf" srcId="{1D065BDD-11ED-493B-95BB-7998DB21C963}" destId="{95CA5A85-2223-4AA5-9BBA-89FDF91DDB1E}" srcOrd="1" destOrd="0" presId="urn:microsoft.com/office/officeart/2008/layout/LinedList"/>
    <dgm:cxn modelId="{049B1530-76ED-4EBC-8D48-77F0154CB703}" type="presParOf" srcId="{D40E597A-55DF-4C5B-8E56-9F08179A1ED7}" destId="{19A3CC9A-3C20-493A-8A9A-A0F71070F8AF}" srcOrd="12" destOrd="0" presId="urn:microsoft.com/office/officeart/2008/layout/LinedList"/>
    <dgm:cxn modelId="{A9EC05BC-FBF1-4AE3-ABE2-318080DAD348}" type="presParOf" srcId="{D40E597A-55DF-4C5B-8E56-9F08179A1ED7}" destId="{B0EE1901-96D8-4412-8A88-67019B495470}" srcOrd="13" destOrd="0" presId="urn:microsoft.com/office/officeart/2008/layout/LinedList"/>
    <dgm:cxn modelId="{3860DB5E-CD6C-4140-AC31-64757269A077}" type="presParOf" srcId="{B0EE1901-96D8-4412-8A88-67019B495470}" destId="{7C3736C5-A993-4AD9-BD25-281EBC6BDDC7}" srcOrd="0" destOrd="0" presId="urn:microsoft.com/office/officeart/2008/layout/LinedList"/>
    <dgm:cxn modelId="{4478C57B-DA10-4915-9186-C699F85BDE9A}" type="presParOf" srcId="{B0EE1901-96D8-4412-8A88-67019B495470}" destId="{A1AD0988-1DCB-4FEE-8B0C-2A975A80DB1F}" srcOrd="1" destOrd="0" presId="urn:microsoft.com/office/officeart/2008/layout/LinedList"/>
    <dgm:cxn modelId="{3A9F0B0D-9DF1-4B8B-8B9D-33E904C4D37A}" type="presParOf" srcId="{D40E597A-55DF-4C5B-8E56-9F08179A1ED7}" destId="{9F384BC3-14FF-4559-8473-7EF0329D3D0B}" srcOrd="14" destOrd="0" presId="urn:microsoft.com/office/officeart/2008/layout/LinedList"/>
    <dgm:cxn modelId="{4CC3939B-2266-4B6F-94D6-A7A05BAB278A}" type="presParOf" srcId="{D40E597A-55DF-4C5B-8E56-9F08179A1ED7}" destId="{3AB5CF59-3323-41E2-AC50-F0D37350FF8B}" srcOrd="15" destOrd="0" presId="urn:microsoft.com/office/officeart/2008/layout/LinedList"/>
    <dgm:cxn modelId="{0EFF5CCA-E02E-4B8D-BF64-722FB33EF4DD}" type="presParOf" srcId="{3AB5CF59-3323-41E2-AC50-F0D37350FF8B}" destId="{42A1D011-5C50-473C-B659-76EEBC920132}" srcOrd="0" destOrd="0" presId="urn:microsoft.com/office/officeart/2008/layout/LinedList"/>
    <dgm:cxn modelId="{C9D36F9F-5730-4071-8BC3-1FB6B5BD86BD}" type="presParOf" srcId="{3AB5CF59-3323-41E2-AC50-F0D37350FF8B}" destId="{7139A0BC-90A7-4273-A45A-28958B47F3F3}" srcOrd="1" destOrd="0" presId="urn:microsoft.com/office/officeart/2008/layout/LinedList"/>
    <dgm:cxn modelId="{6615C370-748F-4BA5-BFAC-573E1D6877F1}" type="presParOf" srcId="{D40E597A-55DF-4C5B-8E56-9F08179A1ED7}" destId="{0B4D9236-24AC-4CD7-B45E-CA1F0631844E}" srcOrd="16" destOrd="0" presId="urn:microsoft.com/office/officeart/2008/layout/LinedList"/>
    <dgm:cxn modelId="{32187DF7-5905-4C0B-9CF1-AC5B0E2B82CD}" type="presParOf" srcId="{D40E597A-55DF-4C5B-8E56-9F08179A1ED7}" destId="{2AF2D700-4E7B-4CF7-95DA-367AEB550D16}" srcOrd="17" destOrd="0" presId="urn:microsoft.com/office/officeart/2008/layout/LinedList"/>
    <dgm:cxn modelId="{5A40362E-5858-4772-8FFF-9038FC4354A5}" type="presParOf" srcId="{2AF2D700-4E7B-4CF7-95DA-367AEB550D16}" destId="{9821E1F9-7D01-4E10-A9D1-D2B206702A57}" srcOrd="0" destOrd="0" presId="urn:microsoft.com/office/officeart/2008/layout/LinedList"/>
    <dgm:cxn modelId="{3A752DCB-6947-45EC-B9C3-A244409D4C99}" type="presParOf" srcId="{2AF2D700-4E7B-4CF7-95DA-367AEB550D16}" destId="{63B94B64-5C43-44A1-8B1F-99C225D6AD5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55383-FC9C-42D8-84FC-4855D7E954A4}">
      <dsp:nvSpPr>
        <dsp:cNvPr id="0" name=""/>
        <dsp:cNvSpPr/>
      </dsp:nvSpPr>
      <dsp:spPr>
        <a:xfrm>
          <a:off x="0" y="622"/>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868E9-606A-498E-8317-4E99C53A3D7F}">
      <dsp:nvSpPr>
        <dsp:cNvPr id="0" name=""/>
        <dsp:cNvSpPr/>
      </dsp:nvSpPr>
      <dsp:spPr>
        <a:xfrm>
          <a:off x="0" y="0"/>
          <a:ext cx="5525831" cy="566121"/>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7630" tIns="87630" rIns="87630" bIns="87630" numCol="1" spcCol="1270" anchor="t" anchorCtr="0">
          <a:noAutofit/>
        </a:bodyPr>
        <a:lstStyle/>
        <a:p>
          <a:pPr marL="0" lvl="0" indent="0" algn="ctr" defTabSz="1022350" rtl="0">
            <a:lnSpc>
              <a:spcPct val="90000"/>
            </a:lnSpc>
            <a:spcBef>
              <a:spcPct val="0"/>
            </a:spcBef>
            <a:spcAft>
              <a:spcPct val="35000"/>
            </a:spcAft>
            <a:buNone/>
          </a:pPr>
          <a:r>
            <a:rPr lang="en-US" sz="2300" b="1" kern="1200" dirty="0">
              <a:solidFill>
                <a:srgbClr val="C00000"/>
              </a:solidFill>
            </a:rPr>
            <a:t>Informal reports and proposals </a:t>
          </a:r>
        </a:p>
      </dsp:txBody>
      <dsp:txXfrm>
        <a:off x="0" y="0"/>
        <a:ext cx="5525831" cy="566121"/>
      </dsp:txXfrm>
    </dsp:sp>
    <dsp:sp modelId="{996840D3-2A19-4C56-9EBB-C118BAA9FAE4}">
      <dsp:nvSpPr>
        <dsp:cNvPr id="0" name=""/>
        <dsp:cNvSpPr/>
      </dsp:nvSpPr>
      <dsp:spPr>
        <a:xfrm>
          <a:off x="0" y="566744"/>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122C9-A34A-4FD1-8C18-1332AC5A8AF6}">
      <dsp:nvSpPr>
        <dsp:cNvPr id="0" name=""/>
        <dsp:cNvSpPr/>
      </dsp:nvSpPr>
      <dsp:spPr>
        <a:xfrm>
          <a:off x="0" y="566744"/>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Focus on a specific problem, situation, event</a:t>
          </a:r>
        </a:p>
      </dsp:txBody>
      <dsp:txXfrm>
        <a:off x="0" y="566744"/>
        <a:ext cx="5525831" cy="566121"/>
      </dsp:txXfrm>
    </dsp:sp>
    <dsp:sp modelId="{0E623BE4-D990-4770-9DF9-2EC0052B27D9}">
      <dsp:nvSpPr>
        <dsp:cNvPr id="0" name=""/>
        <dsp:cNvSpPr/>
      </dsp:nvSpPr>
      <dsp:spPr>
        <a:xfrm>
          <a:off x="0" y="1132866"/>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43B76-25B8-483D-B547-CC996B4F136D}">
      <dsp:nvSpPr>
        <dsp:cNvPr id="0" name=""/>
        <dsp:cNvSpPr/>
      </dsp:nvSpPr>
      <dsp:spPr>
        <a:xfrm>
          <a:off x="0" y="1132866"/>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Single author usually</a:t>
          </a:r>
        </a:p>
      </dsp:txBody>
      <dsp:txXfrm>
        <a:off x="0" y="1132866"/>
        <a:ext cx="5525831" cy="566121"/>
      </dsp:txXfrm>
    </dsp:sp>
    <dsp:sp modelId="{1F52B44B-02EC-4F6F-9DC2-B4B9D2F2D5A3}">
      <dsp:nvSpPr>
        <dsp:cNvPr id="0" name=""/>
        <dsp:cNvSpPr/>
      </dsp:nvSpPr>
      <dsp:spPr>
        <a:xfrm>
          <a:off x="0" y="1698988"/>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82A6E-E582-4707-832F-9D93671F0DAD}">
      <dsp:nvSpPr>
        <dsp:cNvPr id="0" name=""/>
        <dsp:cNvSpPr/>
      </dsp:nvSpPr>
      <dsp:spPr>
        <a:xfrm>
          <a:off x="0" y="1698988"/>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One to few readers</a:t>
          </a:r>
        </a:p>
      </dsp:txBody>
      <dsp:txXfrm>
        <a:off x="0" y="1698988"/>
        <a:ext cx="5525831" cy="566121"/>
      </dsp:txXfrm>
    </dsp:sp>
    <dsp:sp modelId="{7E1F16CD-D50D-4B94-8DCF-F150C1ABB47F}">
      <dsp:nvSpPr>
        <dsp:cNvPr id="0" name=""/>
        <dsp:cNvSpPr/>
      </dsp:nvSpPr>
      <dsp:spPr>
        <a:xfrm>
          <a:off x="0" y="2265110"/>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EBB3E5-DA6A-4966-8326-9926D0E9A4E8}">
      <dsp:nvSpPr>
        <dsp:cNvPr id="0" name=""/>
        <dsp:cNvSpPr/>
      </dsp:nvSpPr>
      <dsp:spPr>
        <a:xfrm>
          <a:off x="0" y="2265110"/>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2 – 5 pages</a:t>
          </a:r>
        </a:p>
      </dsp:txBody>
      <dsp:txXfrm>
        <a:off x="0" y="2265110"/>
        <a:ext cx="5525831" cy="566121"/>
      </dsp:txXfrm>
    </dsp:sp>
    <dsp:sp modelId="{85DF5869-99AB-4A2E-865C-75476948C804}">
      <dsp:nvSpPr>
        <dsp:cNvPr id="0" name=""/>
        <dsp:cNvSpPr/>
      </dsp:nvSpPr>
      <dsp:spPr>
        <a:xfrm>
          <a:off x="0" y="2831231"/>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6D1D0-F0C9-45E3-8955-48B3CC1A9F07}">
      <dsp:nvSpPr>
        <dsp:cNvPr id="0" name=""/>
        <dsp:cNvSpPr/>
      </dsp:nvSpPr>
      <dsp:spPr>
        <a:xfrm>
          <a:off x="0" y="2831231"/>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External </a:t>
          </a:r>
          <a:r>
            <a:rPr lang="en-US" sz="2000" kern="1200" dirty="0">
              <a:sym typeface="Wingdings" panose="05000000000000000000" pitchFamily="2" charset="2"/>
            </a:rPr>
            <a:t></a:t>
          </a:r>
          <a:r>
            <a:rPr lang="en-US" sz="2300" kern="1200" dirty="0"/>
            <a:t> letter; Internal </a:t>
          </a:r>
          <a:r>
            <a:rPr lang="en-US" sz="2000" kern="1200" dirty="0">
              <a:sym typeface="Wingdings" panose="05000000000000000000" pitchFamily="2" charset="2"/>
            </a:rPr>
            <a:t></a:t>
          </a:r>
          <a:r>
            <a:rPr lang="en-US" sz="2300" kern="1200" dirty="0"/>
            <a:t> memo</a:t>
          </a:r>
        </a:p>
      </dsp:txBody>
      <dsp:txXfrm>
        <a:off x="0" y="2831231"/>
        <a:ext cx="5525831" cy="566121"/>
      </dsp:txXfrm>
    </dsp:sp>
    <dsp:sp modelId="{458B8A66-A769-41EF-B027-97E68A2582B0}">
      <dsp:nvSpPr>
        <dsp:cNvPr id="0" name=""/>
        <dsp:cNvSpPr/>
      </dsp:nvSpPr>
      <dsp:spPr>
        <a:xfrm>
          <a:off x="0" y="3397353"/>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49107-3B85-4D4B-9135-877009935718}">
      <dsp:nvSpPr>
        <dsp:cNvPr id="0" name=""/>
        <dsp:cNvSpPr/>
      </dsp:nvSpPr>
      <dsp:spPr>
        <a:xfrm>
          <a:off x="0" y="3397353"/>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Created per template</a:t>
          </a:r>
        </a:p>
      </dsp:txBody>
      <dsp:txXfrm>
        <a:off x="0" y="3397353"/>
        <a:ext cx="5525831" cy="566121"/>
      </dsp:txXfrm>
    </dsp:sp>
    <dsp:sp modelId="{A816C6FC-CF99-4ACF-8372-73754C011C06}">
      <dsp:nvSpPr>
        <dsp:cNvPr id="0" name=""/>
        <dsp:cNvSpPr/>
      </dsp:nvSpPr>
      <dsp:spPr>
        <a:xfrm>
          <a:off x="0" y="3963475"/>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37AA6-EBFB-4B7F-AEBD-2ABB589DE1B4}">
      <dsp:nvSpPr>
        <dsp:cNvPr id="0" name=""/>
        <dsp:cNvSpPr/>
      </dsp:nvSpPr>
      <dsp:spPr>
        <a:xfrm>
          <a:off x="0" y="3963475"/>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Headings help readers to find information</a:t>
          </a:r>
        </a:p>
      </dsp:txBody>
      <dsp:txXfrm>
        <a:off x="0" y="3963475"/>
        <a:ext cx="5525831" cy="566121"/>
      </dsp:txXfrm>
    </dsp:sp>
    <dsp:sp modelId="{93FA1B54-E92F-4BC2-A06A-F3120B550ACD}">
      <dsp:nvSpPr>
        <dsp:cNvPr id="0" name=""/>
        <dsp:cNvSpPr/>
      </dsp:nvSpPr>
      <dsp:spPr>
        <a:xfrm>
          <a:off x="0" y="4529597"/>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D8F9D-270C-4C87-ACFB-52823968DB81}">
      <dsp:nvSpPr>
        <dsp:cNvPr id="0" name=""/>
        <dsp:cNvSpPr/>
      </dsp:nvSpPr>
      <dsp:spPr>
        <a:xfrm>
          <a:off x="0" y="4529597"/>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May include appendixes</a:t>
          </a:r>
        </a:p>
      </dsp:txBody>
      <dsp:txXfrm>
        <a:off x="0" y="4529597"/>
        <a:ext cx="5525831" cy="566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29719-59C1-404A-AA4B-1551288E3907}">
      <dsp:nvSpPr>
        <dsp:cNvPr id="0" name=""/>
        <dsp:cNvSpPr/>
      </dsp:nvSpPr>
      <dsp:spPr>
        <a:xfrm>
          <a:off x="0" y="622"/>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D6CFD-411A-411D-8D5F-7F5CB10B1EA7}">
      <dsp:nvSpPr>
        <dsp:cNvPr id="0" name=""/>
        <dsp:cNvSpPr/>
      </dsp:nvSpPr>
      <dsp:spPr>
        <a:xfrm>
          <a:off x="0" y="622"/>
          <a:ext cx="5846617" cy="566121"/>
        </a:xfrm>
        <a:prstGeom prst="rect">
          <a:avLst/>
        </a:prstGeom>
        <a:noFill/>
        <a:ln w="12700">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rtl="0">
            <a:lnSpc>
              <a:spcPct val="90000"/>
            </a:lnSpc>
            <a:spcBef>
              <a:spcPct val="0"/>
            </a:spcBef>
            <a:spcAft>
              <a:spcPct val="35000"/>
            </a:spcAft>
            <a:buNone/>
          </a:pPr>
          <a:r>
            <a:rPr lang="en-US" sz="2600" b="1" kern="1200" dirty="0">
              <a:solidFill>
                <a:srgbClr val="C00000"/>
              </a:solidFill>
            </a:rPr>
            <a:t>Formal reports and proposals </a:t>
          </a:r>
        </a:p>
      </dsp:txBody>
      <dsp:txXfrm>
        <a:off x="0" y="622"/>
        <a:ext cx="5846617" cy="566121"/>
      </dsp:txXfrm>
    </dsp:sp>
    <dsp:sp modelId="{4AF724C3-3813-401E-B8BD-0379014DC049}">
      <dsp:nvSpPr>
        <dsp:cNvPr id="0" name=""/>
        <dsp:cNvSpPr/>
      </dsp:nvSpPr>
      <dsp:spPr>
        <a:xfrm>
          <a:off x="0" y="566744"/>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87718-4302-4379-AF72-23343F31AA87}">
      <dsp:nvSpPr>
        <dsp:cNvPr id="0" name=""/>
        <dsp:cNvSpPr/>
      </dsp:nvSpPr>
      <dsp:spPr>
        <a:xfrm>
          <a:off x="0" y="566744"/>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Address complex problems, situations, events</a:t>
          </a:r>
        </a:p>
      </dsp:txBody>
      <dsp:txXfrm>
        <a:off x="0" y="566744"/>
        <a:ext cx="5846617" cy="566121"/>
      </dsp:txXfrm>
    </dsp:sp>
    <dsp:sp modelId="{70FA30DC-7067-41A9-BE93-46E2B21B19E1}">
      <dsp:nvSpPr>
        <dsp:cNvPr id="0" name=""/>
        <dsp:cNvSpPr/>
      </dsp:nvSpPr>
      <dsp:spPr>
        <a:xfrm>
          <a:off x="0" y="1132866"/>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353A4-D0A1-49AE-92B8-54BDCEC000CE}">
      <dsp:nvSpPr>
        <dsp:cNvPr id="0" name=""/>
        <dsp:cNvSpPr/>
      </dsp:nvSpPr>
      <dsp:spPr>
        <a:xfrm>
          <a:off x="0" y="1132866"/>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Collaborative writing</a:t>
          </a:r>
        </a:p>
      </dsp:txBody>
      <dsp:txXfrm>
        <a:off x="0" y="1132866"/>
        <a:ext cx="5846617" cy="566121"/>
      </dsp:txXfrm>
    </dsp:sp>
    <dsp:sp modelId="{A7E3FCDC-6C27-4C7E-9304-4BB295C41633}">
      <dsp:nvSpPr>
        <dsp:cNvPr id="0" name=""/>
        <dsp:cNvSpPr/>
      </dsp:nvSpPr>
      <dsp:spPr>
        <a:xfrm>
          <a:off x="0" y="1698988"/>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7F9E5-D8D7-4FC1-A27B-4180F6DD430F}">
      <dsp:nvSpPr>
        <dsp:cNvPr id="0" name=""/>
        <dsp:cNvSpPr/>
      </dsp:nvSpPr>
      <dsp:spPr>
        <a:xfrm>
          <a:off x="0" y="1698988"/>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For multiple readers of different specialities</a:t>
          </a:r>
        </a:p>
      </dsp:txBody>
      <dsp:txXfrm>
        <a:off x="0" y="1698988"/>
        <a:ext cx="5846617" cy="566121"/>
      </dsp:txXfrm>
    </dsp:sp>
    <dsp:sp modelId="{E556127D-3FE0-4E2C-AA98-7448FB51EDDB}">
      <dsp:nvSpPr>
        <dsp:cNvPr id="0" name=""/>
        <dsp:cNvSpPr/>
      </dsp:nvSpPr>
      <dsp:spPr>
        <a:xfrm>
          <a:off x="0" y="2265110"/>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0CFEC-4212-4693-97EC-69B2D9590359}">
      <dsp:nvSpPr>
        <dsp:cNvPr id="0" name=""/>
        <dsp:cNvSpPr/>
      </dsp:nvSpPr>
      <dsp:spPr>
        <a:xfrm>
          <a:off x="0" y="2265110"/>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6 – more pages</a:t>
          </a:r>
        </a:p>
      </dsp:txBody>
      <dsp:txXfrm>
        <a:off x="0" y="2265110"/>
        <a:ext cx="5846617" cy="566121"/>
      </dsp:txXfrm>
    </dsp:sp>
    <dsp:sp modelId="{3A17C765-DB8E-4FC1-908F-84D483E15380}">
      <dsp:nvSpPr>
        <dsp:cNvPr id="0" name=""/>
        <dsp:cNvSpPr/>
      </dsp:nvSpPr>
      <dsp:spPr>
        <a:xfrm>
          <a:off x="0" y="2831231"/>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CB60B-91DA-49BA-A33A-7B95158CD28E}">
      <dsp:nvSpPr>
        <dsp:cNvPr id="0" name=""/>
        <dsp:cNvSpPr/>
      </dsp:nvSpPr>
      <dsp:spPr>
        <a:xfrm>
          <a:off x="0" y="2831231"/>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Mostly external audience</a:t>
          </a:r>
        </a:p>
      </dsp:txBody>
      <dsp:txXfrm>
        <a:off x="0" y="2831231"/>
        <a:ext cx="5846617" cy="566121"/>
      </dsp:txXfrm>
    </dsp:sp>
    <dsp:sp modelId="{19A3CC9A-3C20-493A-8A9A-A0F71070F8AF}">
      <dsp:nvSpPr>
        <dsp:cNvPr id="0" name=""/>
        <dsp:cNvSpPr/>
      </dsp:nvSpPr>
      <dsp:spPr>
        <a:xfrm>
          <a:off x="0" y="3397353"/>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736C5-A993-4AD9-BD25-281EBC6BDDC7}">
      <dsp:nvSpPr>
        <dsp:cNvPr id="0" name=""/>
        <dsp:cNvSpPr/>
      </dsp:nvSpPr>
      <dsp:spPr>
        <a:xfrm>
          <a:off x="0" y="3397353"/>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Often bound or with some (file) cover</a:t>
          </a:r>
        </a:p>
      </dsp:txBody>
      <dsp:txXfrm>
        <a:off x="0" y="3397353"/>
        <a:ext cx="5846617" cy="566121"/>
      </dsp:txXfrm>
    </dsp:sp>
    <dsp:sp modelId="{9F384BC3-14FF-4559-8473-7EF0329D3D0B}">
      <dsp:nvSpPr>
        <dsp:cNvPr id="0" name=""/>
        <dsp:cNvSpPr/>
      </dsp:nvSpPr>
      <dsp:spPr>
        <a:xfrm>
          <a:off x="0" y="3963475"/>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1D011-5C50-473C-B659-76EEBC920132}">
      <dsp:nvSpPr>
        <dsp:cNvPr id="0" name=""/>
        <dsp:cNvSpPr/>
      </dsp:nvSpPr>
      <dsp:spPr>
        <a:xfrm>
          <a:off x="0" y="3963475"/>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Multiple level headings to help locate information</a:t>
          </a:r>
        </a:p>
      </dsp:txBody>
      <dsp:txXfrm>
        <a:off x="0" y="3963475"/>
        <a:ext cx="5846617" cy="566121"/>
      </dsp:txXfrm>
    </dsp:sp>
    <dsp:sp modelId="{0B4D9236-24AC-4CD7-B45E-CA1F0631844E}">
      <dsp:nvSpPr>
        <dsp:cNvPr id="0" name=""/>
        <dsp:cNvSpPr/>
      </dsp:nvSpPr>
      <dsp:spPr>
        <a:xfrm>
          <a:off x="0" y="4529597"/>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1E1F9-7D01-4E10-A9D1-D2B206702A57}">
      <dsp:nvSpPr>
        <dsp:cNvPr id="0" name=""/>
        <dsp:cNvSpPr/>
      </dsp:nvSpPr>
      <dsp:spPr>
        <a:xfrm>
          <a:off x="0" y="4529597"/>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Have front and back material: Title page, ToC, Appendixes</a:t>
          </a:r>
        </a:p>
      </dsp:txBody>
      <dsp:txXfrm>
        <a:off x="0" y="4529597"/>
        <a:ext cx="5846617" cy="5661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47A4B-3158-4CAE-9402-619DACEB64F3}"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A77C0-4058-4B6B-8279-79C707D09B74}" type="slidenum">
              <a:rPr lang="en-US" smtClean="0"/>
              <a:t>‹#›</a:t>
            </a:fld>
            <a:endParaRPr lang="en-US"/>
          </a:p>
        </p:txBody>
      </p:sp>
    </p:spTree>
    <p:extLst>
      <p:ext uri="{BB962C8B-B14F-4D97-AF65-F5344CB8AC3E}">
        <p14:creationId xmlns:p14="http://schemas.microsoft.com/office/powerpoint/2010/main" val="81656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Establishing need is crucial in unsolicited proposals, of course, when readers may not be psychologically prepared to accept a change that costs them money.</a:t>
            </a:r>
          </a:p>
        </p:txBody>
      </p:sp>
      <p:sp>
        <p:nvSpPr>
          <p:cNvPr id="4" name="Slide Number Placeholder 3"/>
          <p:cNvSpPr>
            <a:spLocks noGrp="1"/>
          </p:cNvSpPr>
          <p:nvPr>
            <p:ph type="sldNum" sz="quarter" idx="10"/>
          </p:nvPr>
        </p:nvSpPr>
        <p:spPr/>
        <p:txBody>
          <a:bodyPr/>
          <a:lstStyle/>
          <a:p>
            <a:fld id="{2F66FE96-DD4A-4C13-A544-0DA0596BC1B5}" type="slidenum">
              <a:rPr lang="en-US" smtClean="0"/>
              <a:pPr/>
              <a:t>16</a:t>
            </a:fld>
            <a:endParaRPr lang="en-US"/>
          </a:p>
        </p:txBody>
      </p:sp>
    </p:spTree>
    <p:extLst>
      <p:ext uri="{BB962C8B-B14F-4D97-AF65-F5344CB8AC3E}">
        <p14:creationId xmlns:p14="http://schemas.microsoft.com/office/powerpoint/2010/main" val="1478056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 writing is an important process for nonprofit organizations and researchers</a:t>
            </a:r>
          </a:p>
          <a:p>
            <a:endParaRPr lang="en-US" dirty="0"/>
          </a:p>
          <a:p>
            <a:r>
              <a:rPr lang="en-US" dirty="0"/>
              <a:t>The grant-proposal writing process is similar to the process for writing proposals for a business purpose.</a:t>
            </a:r>
          </a:p>
        </p:txBody>
      </p:sp>
      <p:sp>
        <p:nvSpPr>
          <p:cNvPr id="4" name="Slide Number Placeholder 3"/>
          <p:cNvSpPr>
            <a:spLocks noGrp="1"/>
          </p:cNvSpPr>
          <p:nvPr>
            <p:ph type="sldNum" sz="quarter" idx="10"/>
          </p:nvPr>
        </p:nvSpPr>
        <p:spPr/>
        <p:txBody>
          <a:bodyPr/>
          <a:lstStyle/>
          <a:p>
            <a:fld id="{2F66FE96-DD4A-4C13-A544-0DA0596BC1B5}" type="slidenum">
              <a:rPr lang="en-US" smtClean="0"/>
              <a:pPr/>
              <a:t>20</a:t>
            </a:fld>
            <a:endParaRPr lang="en-US"/>
          </a:p>
        </p:txBody>
      </p:sp>
    </p:spTree>
    <p:extLst>
      <p:ext uri="{BB962C8B-B14F-4D97-AF65-F5344CB8AC3E}">
        <p14:creationId xmlns:p14="http://schemas.microsoft.com/office/powerpoint/2010/main" val="166251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F66B32-63BB-49A5-A597-48D6CA83320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11574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66B32-63BB-49A5-A597-48D6CA83320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36711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66B32-63BB-49A5-A597-48D6CA83320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28648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66B32-63BB-49A5-A597-48D6CA83320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92678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66B32-63BB-49A5-A597-48D6CA83320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90362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66B32-63BB-49A5-A597-48D6CA83320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0182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66B32-63BB-49A5-A597-48D6CA833204}"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43857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66B32-63BB-49A5-A597-48D6CA833204}"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5803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66B32-63BB-49A5-A597-48D6CA833204}"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18358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F66B32-63BB-49A5-A597-48D6CA83320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14422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F66B32-63BB-49A5-A597-48D6CA83320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4993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66B32-63BB-49A5-A597-48D6CA833204}"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CC80D-1056-4CA9-9A72-9E0C0F9F86D8}" type="slidenum">
              <a:rPr lang="en-US" smtClean="0"/>
              <a:t>‹#›</a:t>
            </a:fld>
            <a:endParaRPr lang="en-US"/>
          </a:p>
        </p:txBody>
      </p:sp>
    </p:spTree>
    <p:extLst>
      <p:ext uri="{BB962C8B-B14F-4D97-AF65-F5344CB8AC3E}">
        <p14:creationId xmlns:p14="http://schemas.microsoft.com/office/powerpoint/2010/main" val="14763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01028" y="1717672"/>
            <a:ext cx="4805996" cy="1297115"/>
          </a:xfrm>
        </p:spPr>
        <p:txBody>
          <a:bodyPr anchor="t">
            <a:normAutofit/>
          </a:bodyPr>
          <a:lstStyle/>
          <a:p>
            <a:pPr algn="l"/>
            <a:r>
              <a:rPr lang="en-US" sz="4800" b="1" dirty="0">
                <a:solidFill>
                  <a:schemeClr val="tx2"/>
                </a:solidFill>
              </a:rPr>
              <a:t>PROPOSALS</a:t>
            </a:r>
          </a:p>
        </p:txBody>
      </p:sp>
      <p:sp>
        <p:nvSpPr>
          <p:cNvPr id="3" name="Subtitle 2"/>
          <p:cNvSpPr>
            <a:spLocks noGrp="1"/>
          </p:cNvSpPr>
          <p:nvPr>
            <p:ph type="subTitle" idx="1"/>
          </p:nvPr>
        </p:nvSpPr>
        <p:spPr>
          <a:xfrm>
            <a:off x="6574587" y="2604608"/>
            <a:ext cx="2969594" cy="838831"/>
          </a:xfrm>
        </p:spPr>
        <p:txBody>
          <a:bodyPr anchor="b">
            <a:normAutofit/>
          </a:bodyPr>
          <a:lstStyle/>
          <a:p>
            <a:pPr algn="l"/>
            <a:r>
              <a:rPr lang="en-US" dirty="0">
                <a:solidFill>
                  <a:schemeClr val="tx2"/>
                </a:solidFill>
              </a:rPr>
              <a:t>CHAPTER: 10, 12</a:t>
            </a:r>
          </a:p>
        </p:txBody>
      </p:sp>
      <p:pic>
        <p:nvPicPr>
          <p:cNvPr id="7" name="Graphic 6" descr="Checkmark">
            <a:extLst>
              <a:ext uri="{FF2B5EF4-FFF2-40B4-BE49-F238E27FC236}">
                <a16:creationId xmlns:a16="http://schemas.microsoft.com/office/drawing/2014/main" id="{24D401C3-C48E-59F8-694C-680AED6236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9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8891368"/>
              </p:ext>
            </p:extLst>
          </p:nvPr>
        </p:nvGraphicFramePr>
        <p:xfrm>
          <a:off x="152400" y="92108"/>
          <a:ext cx="11875477" cy="6607630"/>
        </p:xfrm>
        <a:graphic>
          <a:graphicData uri="http://schemas.openxmlformats.org/drawingml/2006/table">
            <a:tbl>
              <a:tblPr firstRow="1" bandRow="1">
                <a:tableStyleId>{5940675A-B579-460E-94D1-54222C63F5DA}</a:tableStyleId>
              </a:tblPr>
              <a:tblGrid>
                <a:gridCol w="2693406">
                  <a:extLst>
                    <a:ext uri="{9D8B030D-6E8A-4147-A177-3AD203B41FA5}">
                      <a16:colId xmlns:a16="http://schemas.microsoft.com/office/drawing/2014/main" val="20000"/>
                    </a:ext>
                  </a:extLst>
                </a:gridCol>
                <a:gridCol w="9182071">
                  <a:extLst>
                    <a:ext uri="{9D8B030D-6E8A-4147-A177-3AD203B41FA5}">
                      <a16:colId xmlns:a16="http://schemas.microsoft.com/office/drawing/2014/main" val="20001"/>
                    </a:ext>
                  </a:extLst>
                </a:gridCol>
              </a:tblGrid>
              <a:tr h="3115025">
                <a:tc>
                  <a:txBody>
                    <a:bodyPr/>
                    <a:lstStyle/>
                    <a:p>
                      <a:r>
                        <a:rPr lang="en-US" sz="2400" dirty="0">
                          <a:solidFill>
                            <a:schemeClr val="accent1">
                              <a:lumMod val="50000"/>
                            </a:schemeClr>
                          </a:solidFill>
                        </a:rPr>
                        <a:t>In-house proposal for security protocol training:</a:t>
                      </a:r>
                    </a:p>
                  </a:txBody>
                  <a:tcPr/>
                </a:tc>
                <a:tc>
                  <a:txBody>
                    <a:bodyPr/>
                    <a:lstStyle/>
                    <a:p>
                      <a:pPr algn="just"/>
                      <a:r>
                        <a:rPr lang="en-US" sz="2400" dirty="0"/>
                        <a:t>James Oliver, Chief Financial Officer, has received the results of an internal audit that found problems in the way client information is being digitally secured. He asks Greg Bass, Director of Information Systems (IS), to propose changes that will improve IS security and training of all affected employees.</a:t>
                      </a:r>
                    </a:p>
                  </a:txBody>
                  <a:tcPr/>
                </a:tc>
                <a:extLst>
                  <a:ext uri="{0D108BD9-81ED-4DB2-BD59-A6C34878D82A}">
                    <a16:rowId xmlns:a16="http://schemas.microsoft.com/office/drawing/2014/main" val="10000"/>
                  </a:ext>
                </a:extLst>
              </a:tr>
              <a:tr h="3492605">
                <a:tc>
                  <a:txBody>
                    <a:bodyPr/>
                    <a:lstStyle/>
                    <a:p>
                      <a:r>
                        <a:rPr lang="en-US" sz="2400" dirty="0">
                          <a:solidFill>
                            <a:schemeClr val="accent1">
                              <a:lumMod val="50000"/>
                            </a:schemeClr>
                          </a:solidFill>
                        </a:rPr>
                        <a:t>In-house proposal for change in purchasing practices: </a:t>
                      </a:r>
                    </a:p>
                  </a:txBody>
                  <a:tcPr/>
                </a:tc>
                <a:tc>
                  <a:txBody>
                    <a:bodyPr/>
                    <a:lstStyle/>
                    <a:p>
                      <a:pPr algn="just"/>
                      <a:r>
                        <a:rPr lang="en-US" sz="2400" dirty="0"/>
                        <a:t>Mack </a:t>
                      </a:r>
                      <a:r>
                        <a:rPr lang="en-US" sz="2400" dirty="0" err="1"/>
                        <a:t>Boh</a:t>
                      </a:r>
                      <a:r>
                        <a:rPr lang="en-US" sz="2400" dirty="0"/>
                        <a:t>, Facilities Maintenance Supervisor at the Baltimore branch office, writes a proposal to Brenda Seymour, Purchasing Director, suggesting that M-Global use environmentally friendly cleaning products whenever possible. The proposal describes a system for trials of products for effectiveness; each branch will use the system to develop its own list of approved products.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781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0326311"/>
              </p:ext>
            </p:extLst>
          </p:nvPr>
        </p:nvGraphicFramePr>
        <p:xfrm>
          <a:off x="199293" y="152400"/>
          <a:ext cx="11723076" cy="6487161"/>
        </p:xfrm>
        <a:graphic>
          <a:graphicData uri="http://schemas.openxmlformats.org/drawingml/2006/table">
            <a:tbl>
              <a:tblPr firstRow="1" bandRow="1">
                <a:tableStyleId>{5940675A-B579-460E-94D1-54222C63F5DA}</a:tableStyleId>
              </a:tblPr>
              <a:tblGrid>
                <a:gridCol w="2650434">
                  <a:extLst>
                    <a:ext uri="{9D8B030D-6E8A-4147-A177-3AD203B41FA5}">
                      <a16:colId xmlns:a16="http://schemas.microsoft.com/office/drawing/2014/main" val="20000"/>
                    </a:ext>
                  </a:extLst>
                </a:gridCol>
                <a:gridCol w="9072642">
                  <a:extLst>
                    <a:ext uri="{9D8B030D-6E8A-4147-A177-3AD203B41FA5}">
                      <a16:colId xmlns:a16="http://schemas.microsoft.com/office/drawing/2014/main" val="20001"/>
                    </a:ext>
                  </a:extLst>
                </a:gridCol>
              </a:tblGrid>
              <a:tr h="2089085">
                <a:tc>
                  <a:txBody>
                    <a:bodyPr/>
                    <a:lstStyle/>
                    <a:p>
                      <a:r>
                        <a:rPr lang="en-US" sz="2400" b="0" dirty="0">
                          <a:solidFill>
                            <a:schemeClr val="accent1">
                              <a:lumMod val="50000"/>
                            </a:schemeClr>
                          </a:solidFill>
                        </a:rPr>
                        <a:t>Sales proposal for dam removal project:</a:t>
                      </a:r>
                    </a:p>
                  </a:txBody>
                  <a:tcPr/>
                </a:tc>
                <a:tc>
                  <a:txBody>
                    <a:bodyPr/>
                    <a:lstStyle/>
                    <a:p>
                      <a:pPr algn="just"/>
                      <a:r>
                        <a:rPr lang="en-US" sz="2400" dirty="0"/>
                        <a:t>The Minnesota Department of Natural Resources issues a Request for Proposals for the removal of an earthen dam from a state park. The dam, built in the 1930s, is no longer safe, and it is to be removed as the first step in a river restoration project.</a:t>
                      </a:r>
                    </a:p>
                  </a:txBody>
                  <a:tcPr/>
                </a:tc>
                <a:extLst>
                  <a:ext uri="{0D108BD9-81ED-4DB2-BD59-A6C34878D82A}">
                    <a16:rowId xmlns:a16="http://schemas.microsoft.com/office/drawing/2014/main" val="10000"/>
                  </a:ext>
                </a:extLst>
              </a:tr>
              <a:tr h="4398076">
                <a:tc>
                  <a:txBody>
                    <a:bodyPr/>
                    <a:lstStyle/>
                    <a:p>
                      <a:r>
                        <a:rPr lang="en-US" sz="2400" b="0" dirty="0">
                          <a:solidFill>
                            <a:schemeClr val="accent1">
                              <a:lumMod val="50000"/>
                            </a:schemeClr>
                          </a:solidFill>
                        </a:rPr>
                        <a:t>Grant proposal for new equipment design:</a:t>
                      </a:r>
                    </a:p>
                  </a:txBody>
                  <a:tcPr/>
                </a:tc>
                <a:tc>
                  <a:txBody>
                    <a:bodyPr/>
                    <a:lstStyle/>
                    <a:p>
                      <a:pPr algn="just"/>
                      <a:r>
                        <a:rPr lang="en-US" sz="2400" dirty="0" err="1"/>
                        <a:t>Oilarus</a:t>
                      </a:r>
                      <a:r>
                        <a:rPr lang="en-US" sz="2400" dirty="0"/>
                        <a:t>, Ltd., a British oil company, sometimes gives research-and-development funds to small companies. Such funding usually goes toward development of new technology or products in the field of petroleum engineering. Angela </a:t>
                      </a:r>
                      <a:r>
                        <a:rPr lang="en-US" sz="2400" dirty="0" err="1"/>
                        <a:t>Issam</a:t>
                      </a:r>
                      <a:r>
                        <a:rPr lang="en-US" sz="2400" dirty="0"/>
                        <a:t>, who works in M-</a:t>
                      </a:r>
                      <a:r>
                        <a:rPr lang="en-US" sz="2400" dirty="0" err="1"/>
                        <a:t>Global’s</a:t>
                      </a:r>
                      <a:r>
                        <a:rPr lang="en-US" sz="2400" dirty="0"/>
                        <a:t> Equipment Design Lab decides to apply for funding for a research project. Her proposed project, if successful, would provide a new piece of oil-drilling safety equipment that would reduce the chance of offshore oil spills at production sites.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692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p:cNvSpPr txBox="1"/>
          <p:nvPr/>
        </p:nvSpPr>
        <p:spPr>
          <a:xfrm>
            <a:off x="762000" y="497840"/>
            <a:ext cx="11277600" cy="5445443"/>
          </a:xfrm>
          <a:prstGeom prst="rect">
            <a:avLst/>
          </a:prstGeom>
        </p:spPr>
        <p:txBody>
          <a:bodyPr vert="horz" lIns="91440" tIns="45720" rIns="91440" bIns="45720" rtlCol="0">
            <a:normAutofit/>
          </a:bodyPr>
          <a:lstStyle/>
          <a:p>
            <a:pPr>
              <a:lnSpc>
                <a:spcPct val="90000"/>
              </a:lnSpc>
              <a:spcAft>
                <a:spcPts val="600"/>
              </a:spcAft>
            </a:pPr>
            <a:r>
              <a:rPr lang="en-US" sz="3200" b="1" dirty="0">
                <a:solidFill>
                  <a:srgbClr val="C00000"/>
                </a:solidFill>
              </a:rPr>
              <a:t>Four keys to ace in proposal and report writing skills:</a:t>
            </a:r>
          </a:p>
          <a:p>
            <a:pPr indent="-228600">
              <a:lnSpc>
                <a:spcPct val="90000"/>
              </a:lnSpc>
              <a:spcAft>
                <a:spcPts val="600"/>
              </a:spcAft>
              <a:buFont typeface="Arial" panose="020B0604020202020204" pitchFamily="34" charset="0"/>
              <a:buChar char="•"/>
            </a:pPr>
            <a:endParaRPr lang="en-US" sz="2800" b="1" dirty="0"/>
          </a:p>
          <a:p>
            <a:pPr>
              <a:lnSpc>
                <a:spcPct val="90000"/>
              </a:lnSpc>
              <a:spcAft>
                <a:spcPts val="600"/>
              </a:spcAft>
            </a:pPr>
            <a:r>
              <a:rPr lang="en-US" sz="2800" b="1" dirty="0"/>
              <a:t>1. Clearly understand your purpose </a:t>
            </a:r>
            <a:r>
              <a:rPr lang="en-US" sz="2800" dirty="0"/>
              <a:t>– why you are writing? </a:t>
            </a:r>
          </a:p>
          <a:p>
            <a:pPr indent="-228600">
              <a:lnSpc>
                <a:spcPct val="90000"/>
              </a:lnSpc>
              <a:spcAft>
                <a:spcPts val="600"/>
              </a:spcAft>
              <a:buFont typeface="Arial" panose="020B0604020202020204" pitchFamily="34" charset="0"/>
              <a:buChar char="•"/>
            </a:pPr>
            <a:endParaRPr lang="en-US" sz="2800" b="1" dirty="0"/>
          </a:p>
          <a:p>
            <a:pPr>
              <a:lnSpc>
                <a:spcPct val="90000"/>
              </a:lnSpc>
              <a:spcAft>
                <a:spcPts val="600"/>
              </a:spcAft>
            </a:pPr>
            <a:r>
              <a:rPr lang="en-US" sz="2800" b="1" dirty="0"/>
              <a:t>2. Address the needs of the audience </a:t>
            </a:r>
            <a:r>
              <a:rPr lang="en-US" sz="2800" dirty="0"/>
              <a:t>— what do they need?</a:t>
            </a:r>
          </a:p>
          <a:p>
            <a:pPr indent="-228600">
              <a:lnSpc>
                <a:spcPct val="90000"/>
              </a:lnSpc>
              <a:spcAft>
                <a:spcPts val="600"/>
              </a:spcAft>
              <a:buFont typeface="Arial" panose="020B0604020202020204" pitchFamily="34" charset="0"/>
              <a:buChar char="•"/>
            </a:pPr>
            <a:endParaRPr lang="en-US" sz="2800" dirty="0"/>
          </a:p>
          <a:p>
            <a:pPr>
              <a:lnSpc>
                <a:spcPct val="90000"/>
              </a:lnSpc>
              <a:spcAft>
                <a:spcPts val="600"/>
              </a:spcAft>
            </a:pPr>
            <a:r>
              <a:rPr lang="en-US" sz="2800" b="1" dirty="0"/>
              <a:t>3. Design your document per audience needs</a:t>
            </a:r>
            <a:r>
              <a:rPr lang="en-US" sz="2800" dirty="0"/>
              <a:t> – how any solution is offered? </a:t>
            </a:r>
          </a:p>
          <a:p>
            <a:pPr indent="-228600">
              <a:lnSpc>
                <a:spcPct val="90000"/>
              </a:lnSpc>
              <a:spcAft>
                <a:spcPts val="600"/>
              </a:spcAft>
              <a:buFont typeface="Arial" panose="020B0604020202020204" pitchFamily="34" charset="0"/>
              <a:buChar char="•"/>
            </a:pPr>
            <a:endParaRPr lang="en-US" sz="2800" b="1" dirty="0"/>
          </a:p>
          <a:p>
            <a:pPr>
              <a:lnSpc>
                <a:spcPct val="90000"/>
              </a:lnSpc>
              <a:spcAft>
                <a:spcPts val="600"/>
              </a:spcAft>
            </a:pPr>
            <a:r>
              <a:rPr lang="en-US" sz="2800" b="1" dirty="0"/>
              <a:t>4. Edit carefully </a:t>
            </a:r>
            <a:r>
              <a:rPr lang="en-US" sz="2800" dirty="0"/>
              <a:t>– the  content must be error free, formal/business writings. </a:t>
            </a:r>
            <a:endParaRPr lang="en-US" sz="2800" b="1" dirty="0"/>
          </a:p>
        </p:txBody>
      </p:sp>
    </p:spTree>
    <p:extLst>
      <p:ext uri="{BB962C8B-B14F-4D97-AF65-F5344CB8AC3E}">
        <p14:creationId xmlns:p14="http://schemas.microsoft.com/office/powerpoint/2010/main" val="343652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p:cNvSpPr txBox="1"/>
          <p:nvPr/>
        </p:nvSpPr>
        <p:spPr>
          <a:xfrm>
            <a:off x="1290893" y="641634"/>
            <a:ext cx="9609908" cy="4019835"/>
          </a:xfrm>
          <a:prstGeom prst="rect">
            <a:avLst/>
          </a:prstGeom>
        </p:spPr>
        <p:txBody>
          <a:bodyPr vert="horz" lIns="91440" tIns="45720" rIns="91440" bIns="45720" rtlCol="0" anchor="ctr">
            <a:normAutofit/>
          </a:bodyPr>
          <a:lstStyle/>
          <a:p>
            <a:pPr>
              <a:lnSpc>
                <a:spcPct val="90000"/>
              </a:lnSpc>
              <a:spcAft>
                <a:spcPts val="600"/>
              </a:spcAft>
            </a:pPr>
            <a:r>
              <a:rPr lang="en-US" sz="3600" b="1" dirty="0">
                <a:solidFill>
                  <a:srgbClr val="C00000"/>
                </a:solidFill>
              </a:rPr>
              <a:t>Three principles to stay organized and successful:</a:t>
            </a:r>
          </a:p>
          <a:p>
            <a:pPr indent="-228600">
              <a:lnSpc>
                <a:spcPct val="90000"/>
              </a:lnSpc>
              <a:spcAft>
                <a:spcPts val="600"/>
              </a:spcAft>
              <a:buFont typeface="Arial" panose="020B0604020202020204" pitchFamily="34" charset="0"/>
              <a:buChar char="•"/>
            </a:pPr>
            <a:endParaRPr lang="en-US" sz="3600" b="1" dirty="0">
              <a:solidFill>
                <a:srgbClr val="C00000"/>
              </a:solidFill>
            </a:endParaRPr>
          </a:p>
          <a:p>
            <a:pPr>
              <a:lnSpc>
                <a:spcPct val="90000"/>
              </a:lnSpc>
              <a:spcAft>
                <a:spcPts val="600"/>
              </a:spcAft>
            </a:pPr>
            <a:r>
              <a:rPr lang="en-US" sz="3200" b="1" dirty="0">
                <a:solidFill>
                  <a:schemeClr val="tx2"/>
                </a:solidFill>
              </a:rPr>
              <a:t>1. Write different parts for different readers</a:t>
            </a:r>
            <a:r>
              <a:rPr lang="en-US" sz="3200" dirty="0">
                <a:solidFill>
                  <a:schemeClr val="tx2"/>
                </a:solidFill>
              </a:rPr>
              <a:t> </a:t>
            </a:r>
          </a:p>
          <a:p>
            <a:pPr indent="-228600">
              <a:lnSpc>
                <a:spcPct val="90000"/>
              </a:lnSpc>
              <a:spcAft>
                <a:spcPts val="600"/>
              </a:spcAft>
              <a:buFont typeface="Arial" panose="020B0604020202020204" pitchFamily="34" charset="0"/>
              <a:buChar char="•"/>
            </a:pPr>
            <a:endParaRPr lang="en-US" sz="3200" b="1" dirty="0">
              <a:solidFill>
                <a:schemeClr val="tx2"/>
              </a:solidFill>
            </a:endParaRPr>
          </a:p>
          <a:p>
            <a:pPr>
              <a:lnSpc>
                <a:spcPct val="90000"/>
              </a:lnSpc>
              <a:spcAft>
                <a:spcPts val="600"/>
              </a:spcAft>
            </a:pPr>
            <a:r>
              <a:rPr lang="en-US" sz="3200" b="1" dirty="0">
                <a:solidFill>
                  <a:schemeClr val="tx2"/>
                </a:solidFill>
              </a:rPr>
              <a:t>2. Provide the important information first</a:t>
            </a:r>
            <a:endParaRPr lang="en-US" sz="3200" dirty="0">
              <a:solidFill>
                <a:schemeClr val="tx2"/>
              </a:solidFill>
            </a:endParaRPr>
          </a:p>
          <a:p>
            <a:pPr indent="-228600">
              <a:lnSpc>
                <a:spcPct val="90000"/>
              </a:lnSpc>
              <a:spcAft>
                <a:spcPts val="600"/>
              </a:spcAft>
              <a:buFont typeface="Arial" panose="020B0604020202020204" pitchFamily="34" charset="0"/>
              <a:buChar char="•"/>
            </a:pPr>
            <a:endParaRPr lang="en-US" sz="3200" dirty="0">
              <a:solidFill>
                <a:schemeClr val="tx2"/>
              </a:solidFill>
            </a:endParaRPr>
          </a:p>
          <a:p>
            <a:pPr>
              <a:lnSpc>
                <a:spcPct val="90000"/>
              </a:lnSpc>
              <a:spcAft>
                <a:spcPts val="600"/>
              </a:spcAft>
            </a:pPr>
            <a:r>
              <a:rPr lang="en-US" sz="3200" b="1" dirty="0">
                <a:solidFill>
                  <a:schemeClr val="tx2"/>
                </a:solidFill>
              </a:rPr>
              <a:t>3. Repeat key points where necessary</a:t>
            </a:r>
          </a:p>
        </p:txBody>
      </p:sp>
      <p:grpSp>
        <p:nvGrpSpPr>
          <p:cNvPr id="23" name="Group 22">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4" name="Freeform: Shape 23">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15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169" y="107301"/>
            <a:ext cx="11433709" cy="6642844"/>
          </a:xfrm>
          <a:prstGeom prst="rect">
            <a:avLst/>
          </a:prstGeom>
          <a:noFill/>
        </p:spPr>
        <p:txBody>
          <a:bodyPr wrap="square" rtlCol="0">
            <a:spAutoFit/>
          </a:bodyPr>
          <a:lstStyle/>
          <a:p>
            <a:r>
              <a:rPr lang="en-US" sz="2800" b="1" dirty="0">
                <a:solidFill>
                  <a:schemeClr val="accent1">
                    <a:lumMod val="50000"/>
                  </a:schemeClr>
                </a:solidFill>
              </a:rPr>
              <a:t>Guidelines applicable to proposals, regardless of their audience or format:</a:t>
            </a:r>
          </a:p>
          <a:p>
            <a:endParaRPr lang="en-US" sz="2000" b="1" dirty="0">
              <a:solidFill>
                <a:schemeClr val="accent1">
                  <a:lumMod val="50000"/>
                </a:schemeClr>
              </a:solidFill>
            </a:endParaRPr>
          </a:p>
          <a:p>
            <a:r>
              <a:rPr lang="en-US" sz="2400" b="1" dirty="0"/>
              <a:t>1. Plan well before writing </a:t>
            </a:r>
            <a:r>
              <a:rPr lang="en-US" sz="2400" dirty="0"/>
              <a:t>- survey the current situation, identify the best way to improve it, conduct research, collect background info, develop a plan </a:t>
            </a:r>
            <a:r>
              <a:rPr lang="en-US" sz="2000" i="1" dirty="0"/>
              <a:t>(what you’ll need – resources, funds, equipment, expertise, benchmarks, timelines, expected benefits).</a:t>
            </a:r>
          </a:p>
          <a:p>
            <a:endParaRPr lang="en-US" sz="2400" b="1" dirty="0"/>
          </a:p>
          <a:p>
            <a:r>
              <a:rPr lang="en-US" sz="2400" b="1" dirty="0"/>
              <a:t>2. Make text visually appealing </a:t>
            </a:r>
            <a:r>
              <a:rPr lang="en-US" sz="2400" dirty="0"/>
              <a:t>- Remember—you are trying to sell a product, a service, or an idea; so, get your audience onboard!</a:t>
            </a:r>
          </a:p>
          <a:p>
            <a:pPr marL="1257300" lvl="2" indent="-342900">
              <a:lnSpc>
                <a:spcPts val="3400"/>
              </a:lnSpc>
              <a:buFont typeface="Arial" panose="020B0604020202020204" pitchFamily="34" charset="0"/>
              <a:buChar char="•"/>
            </a:pPr>
            <a:r>
              <a:rPr lang="en-US" sz="2400" dirty="0"/>
              <a:t>Use lists, bullets or numbered points to highlight main ideas</a:t>
            </a:r>
          </a:p>
          <a:p>
            <a:pPr marL="1257300" lvl="2" indent="-342900">
              <a:lnSpc>
                <a:spcPts val="3400"/>
              </a:lnSpc>
              <a:buFont typeface="Arial" panose="020B0604020202020204" pitchFamily="34" charset="0"/>
              <a:buChar char="•"/>
            </a:pPr>
            <a:r>
              <a:rPr lang="en-US" sz="2400" dirty="0"/>
              <a:t>Follow your readers’ preferences in font size, type, line spacing, design. Proposals written in the reader-preferred format gain a competitive edge</a:t>
            </a:r>
          </a:p>
          <a:p>
            <a:pPr marL="1257300" lvl="2" indent="-342900">
              <a:lnSpc>
                <a:spcPts val="3400"/>
              </a:lnSpc>
              <a:buFont typeface="Arial" panose="020B0604020202020204" pitchFamily="34" charset="0"/>
              <a:buChar char="•"/>
            </a:pPr>
            <a:r>
              <a:rPr lang="en-US" sz="2400" dirty="0"/>
              <a:t>Use headings and subheadings to break up blocks of text</a:t>
            </a:r>
          </a:p>
          <a:p>
            <a:pPr marL="1257300" lvl="2" indent="-342900">
              <a:lnSpc>
                <a:spcPts val="3400"/>
              </a:lnSpc>
              <a:buFont typeface="Arial" panose="020B0604020202020204" pitchFamily="34" charset="0"/>
              <a:buChar char="•"/>
            </a:pPr>
            <a:r>
              <a:rPr lang="en-US" sz="2400" dirty="0"/>
              <a:t>Provide infographics where necessary</a:t>
            </a:r>
          </a:p>
          <a:p>
            <a:endParaRPr lang="en-US" sz="2400" b="1" dirty="0"/>
          </a:p>
          <a:p>
            <a:r>
              <a:rPr lang="en-US" sz="2400" b="1" dirty="0"/>
              <a:t>3. Edit Carefully </a:t>
            </a:r>
            <a:r>
              <a:rPr lang="en-US" sz="2400" dirty="0"/>
              <a:t>– any factual or linguistic mistakes could come heavy with legal implications/ losses:</a:t>
            </a:r>
            <a:endParaRPr lang="en-US" sz="2400" b="1" dirty="0"/>
          </a:p>
          <a:p>
            <a:pPr marL="1257300" lvl="2" indent="-342900">
              <a:buFont typeface="Arial" panose="020B0604020202020204" pitchFamily="34" charset="0"/>
              <a:buChar char="•"/>
            </a:pPr>
            <a:r>
              <a:rPr lang="en-US" sz="2400" dirty="0"/>
              <a:t>No sloppiness, no errors, clearly designed and well-written</a:t>
            </a:r>
          </a:p>
        </p:txBody>
      </p:sp>
    </p:spTree>
    <p:extLst>
      <p:ext uri="{BB962C8B-B14F-4D97-AF65-F5344CB8AC3E}">
        <p14:creationId xmlns:p14="http://schemas.microsoft.com/office/powerpoint/2010/main" val="29463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231" y="152400"/>
            <a:ext cx="11957538" cy="6524863"/>
          </a:xfrm>
          <a:prstGeom prst="rect">
            <a:avLst/>
          </a:prstGeom>
          <a:noFill/>
        </p:spPr>
        <p:txBody>
          <a:bodyPr wrap="square" rtlCol="0">
            <a:spAutoFit/>
          </a:bodyPr>
          <a:lstStyle/>
          <a:p>
            <a:pPr algn="ctr"/>
            <a:r>
              <a:rPr lang="en-US" sz="2400" dirty="0">
                <a:solidFill>
                  <a:schemeClr val="accent1">
                    <a:lumMod val="50000"/>
                  </a:schemeClr>
                </a:solidFill>
              </a:rPr>
              <a:t>A proposal is </a:t>
            </a:r>
            <a:r>
              <a:rPr lang="en-US" sz="2400" b="1" i="1" dirty="0">
                <a:solidFill>
                  <a:schemeClr val="accent1">
                    <a:lumMod val="50000"/>
                  </a:schemeClr>
                </a:solidFill>
              </a:rPr>
              <a:t>solicited</a:t>
            </a:r>
            <a:r>
              <a:rPr lang="en-US" sz="2400" dirty="0">
                <a:solidFill>
                  <a:schemeClr val="accent1">
                    <a:lumMod val="50000"/>
                  </a:schemeClr>
                </a:solidFill>
              </a:rPr>
              <a:t> or </a:t>
            </a:r>
            <a:r>
              <a:rPr lang="en-US" sz="2400" b="1" i="1" dirty="0">
                <a:solidFill>
                  <a:schemeClr val="accent1">
                    <a:lumMod val="50000"/>
                  </a:schemeClr>
                </a:solidFill>
              </a:rPr>
              <a:t>unsolicited</a:t>
            </a:r>
            <a:r>
              <a:rPr lang="en-US" sz="2400" dirty="0">
                <a:solidFill>
                  <a:schemeClr val="accent1">
                    <a:lumMod val="50000"/>
                  </a:schemeClr>
                </a:solidFill>
              </a:rPr>
              <a:t> depending on the audience’s role in its initiation. </a:t>
            </a:r>
          </a:p>
          <a:p>
            <a:endParaRPr lang="en-US" sz="2200" dirty="0"/>
          </a:p>
          <a:p>
            <a:r>
              <a:rPr lang="en-US" sz="2200" b="1" dirty="0"/>
              <a:t>Unsolicited proposal: </a:t>
            </a:r>
            <a:r>
              <a:rPr lang="en-US" sz="2200" dirty="0"/>
              <a:t>A document submitted without a request to convince your readers to adopt an idea, a product, or a service.</a:t>
            </a:r>
          </a:p>
          <a:p>
            <a:pPr marL="342900" indent="-342900">
              <a:buFont typeface="Wingdings" panose="05000000000000000000" pitchFamily="2" charset="2"/>
              <a:buChar char="§"/>
            </a:pPr>
            <a:r>
              <a:rPr lang="en-US" sz="2200" i="1" dirty="0"/>
              <a:t>Unsolicited proposals are usually written as informal documents and often addressed to internal audiences.</a:t>
            </a:r>
          </a:p>
          <a:p>
            <a:endParaRPr lang="en-US" sz="2200" dirty="0"/>
          </a:p>
          <a:p>
            <a:r>
              <a:rPr lang="en-US" sz="2200" b="1" dirty="0"/>
              <a:t>Solicited proposal: </a:t>
            </a:r>
            <a:r>
              <a:rPr lang="en-US" sz="2200" dirty="0"/>
              <a:t>A document requested by the reader to help the reader solve a problem through the purchase of a product or a service. </a:t>
            </a:r>
          </a:p>
          <a:p>
            <a:pPr marL="342900" indent="-342900">
              <a:buFont typeface="Wingdings" panose="05000000000000000000" pitchFamily="2" charset="2"/>
              <a:buChar char="§"/>
            </a:pPr>
            <a:r>
              <a:rPr lang="en-US" sz="2200" i="1" dirty="0"/>
              <a:t>Solicited proposals are usually written as formal documents and addressed to external audiences.</a:t>
            </a:r>
          </a:p>
          <a:p>
            <a:endParaRPr lang="en-US" sz="2200" dirty="0"/>
          </a:p>
          <a:p>
            <a:r>
              <a:rPr lang="en-US" sz="2200" b="1" dirty="0"/>
              <a:t>Request for proposal (RFP): </a:t>
            </a:r>
            <a:r>
              <a:rPr lang="en-US" sz="2200" dirty="0"/>
              <a:t>A document sometimes sent out by an organization that wants to receive proposals for a product or some service. </a:t>
            </a:r>
          </a:p>
          <a:p>
            <a:r>
              <a:rPr lang="en-US" sz="2200" b="1" dirty="0"/>
              <a:t>The RFP gives guidelines on:</a:t>
            </a:r>
          </a:p>
          <a:p>
            <a:pPr marL="914400" lvl="1" indent="-457200">
              <a:buFont typeface="Courier New" panose="02070309020205020404" pitchFamily="49" charset="0"/>
              <a:buChar char="o"/>
            </a:pPr>
            <a:r>
              <a:rPr lang="en-US" sz="2200" dirty="0"/>
              <a:t>what the proposal should cover</a:t>
            </a:r>
          </a:p>
          <a:p>
            <a:pPr marL="914400" lvl="1" indent="-457200">
              <a:buFont typeface="Courier New" panose="02070309020205020404" pitchFamily="49" charset="0"/>
              <a:buChar char="o"/>
            </a:pPr>
            <a:r>
              <a:rPr lang="en-US" sz="2200" dirty="0"/>
              <a:t>when it should be submitted</a:t>
            </a:r>
          </a:p>
          <a:p>
            <a:pPr marL="914400" lvl="1" indent="-457200">
              <a:buFont typeface="Courier New" panose="02070309020205020404" pitchFamily="49" charset="0"/>
              <a:buChar char="o"/>
            </a:pPr>
            <a:r>
              <a:rPr lang="en-US" sz="2200" dirty="0"/>
              <a:t>to whom it should be sent</a:t>
            </a:r>
          </a:p>
          <a:p>
            <a:endParaRPr lang="en-US" sz="2200" dirty="0"/>
          </a:p>
          <a:p>
            <a:pPr algn="ctr"/>
            <a:r>
              <a:rPr lang="en-US" sz="2200" dirty="0">
                <a:solidFill>
                  <a:schemeClr val="accent5">
                    <a:lumMod val="50000"/>
                  </a:schemeClr>
                </a:solidFill>
              </a:rPr>
              <a:t>As writer, you should follow the RFP guidelines diligently in planning and drafting your proposal.</a:t>
            </a:r>
          </a:p>
        </p:txBody>
      </p:sp>
    </p:spTree>
    <p:extLst>
      <p:ext uri="{BB962C8B-B14F-4D97-AF65-F5344CB8AC3E}">
        <p14:creationId xmlns:p14="http://schemas.microsoft.com/office/powerpoint/2010/main" val="131807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contrast="20000"/>
          </a:blip>
          <a:stretch>
            <a:fillRect/>
          </a:stretch>
        </p:blipFill>
        <p:spPr>
          <a:xfrm>
            <a:off x="1752601" y="381000"/>
            <a:ext cx="8506531" cy="5791200"/>
          </a:xfrm>
          <a:prstGeom prst="rect">
            <a:avLst/>
          </a:prstGeom>
        </p:spPr>
      </p:pic>
    </p:spTree>
    <p:extLst>
      <p:ext uri="{BB962C8B-B14F-4D97-AF65-F5344CB8AC3E}">
        <p14:creationId xmlns:p14="http://schemas.microsoft.com/office/powerpoint/2010/main" val="136452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2450124" y="0"/>
            <a:ext cx="6705600" cy="6839606"/>
          </a:xfrm>
          <a:prstGeom prst="rect">
            <a:avLst/>
          </a:prstGeom>
        </p:spPr>
      </p:pic>
    </p:spTree>
    <p:extLst>
      <p:ext uri="{BB962C8B-B14F-4D97-AF65-F5344CB8AC3E}">
        <p14:creationId xmlns:p14="http://schemas.microsoft.com/office/powerpoint/2010/main" val="411982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94" y="3391487"/>
            <a:ext cx="7313989" cy="1754326"/>
          </a:xfrm>
          <a:prstGeom prst="rect">
            <a:avLst/>
          </a:prstGeom>
          <a:noFill/>
        </p:spPr>
        <p:txBody>
          <a:bodyPr wrap="square" rtlCol="0">
            <a:spAutoFit/>
          </a:bodyPr>
          <a:lstStyle/>
          <a:p>
            <a:pPr lvl="0">
              <a:spcBef>
                <a:spcPct val="20000"/>
              </a:spcBef>
              <a:buClr>
                <a:prstClr val="black">
                  <a:lumMod val="50000"/>
                  <a:lumOff val="50000"/>
                </a:prstClr>
              </a:buClr>
            </a:pPr>
            <a:r>
              <a:rPr lang="en-US" sz="2000" b="1" dirty="0">
                <a:solidFill>
                  <a:prstClr val="black">
                    <a:lumMod val="85000"/>
                  </a:prstClr>
                </a:solidFill>
              </a:rPr>
              <a:t>Feasibility studies: </a:t>
            </a:r>
            <a:r>
              <a:rPr lang="en-US" sz="2000" dirty="0">
                <a:solidFill>
                  <a:prstClr val="black">
                    <a:lumMod val="85000"/>
                  </a:prstClr>
                </a:solidFill>
              </a:rPr>
              <a:t>documents that show the practicality of a proposed policy, product, service.</a:t>
            </a:r>
          </a:p>
          <a:p>
            <a:pPr lvl="0">
              <a:spcBef>
                <a:spcPct val="20000"/>
              </a:spcBef>
              <a:buClr>
                <a:prstClr val="black">
                  <a:lumMod val="50000"/>
                  <a:lumOff val="50000"/>
                </a:prstClr>
              </a:buClr>
            </a:pPr>
            <a:endParaRPr lang="en-US" sz="2000" dirty="0">
              <a:solidFill>
                <a:prstClr val="black">
                  <a:lumMod val="85000"/>
                </a:prstClr>
              </a:solidFill>
            </a:endParaRPr>
          </a:p>
          <a:p>
            <a:pPr lvl="0">
              <a:spcBef>
                <a:spcPct val="20000"/>
              </a:spcBef>
              <a:buClr>
                <a:prstClr val="black">
                  <a:lumMod val="50000"/>
                  <a:lumOff val="50000"/>
                </a:prstClr>
              </a:buClr>
            </a:pPr>
            <a:r>
              <a:rPr lang="en-US" sz="2000" b="1" dirty="0">
                <a:solidFill>
                  <a:prstClr val="black">
                    <a:lumMod val="85000"/>
                  </a:prstClr>
                </a:solidFill>
              </a:rPr>
              <a:t>RFP</a:t>
            </a:r>
            <a:r>
              <a:rPr lang="en-US" sz="2000" dirty="0">
                <a:solidFill>
                  <a:prstClr val="black">
                    <a:lumMod val="85000"/>
                  </a:prstClr>
                </a:solidFill>
              </a:rPr>
              <a:t> </a:t>
            </a:r>
            <a:r>
              <a:rPr lang="en-US" sz="2000" i="1" dirty="0">
                <a:solidFill>
                  <a:prstClr val="black">
                    <a:lumMod val="85000"/>
                  </a:prstClr>
                </a:solidFill>
              </a:rPr>
              <a:t>(request for proposals) </a:t>
            </a:r>
            <a:r>
              <a:rPr lang="en-US" sz="2000" dirty="0">
                <a:solidFill>
                  <a:prstClr val="black">
                    <a:lumMod val="85000"/>
                  </a:prstClr>
                </a:solidFill>
              </a:rPr>
              <a:t>documents sometimes sent out by organizations wanting to receive proposals for a product or a service.</a:t>
            </a:r>
          </a:p>
        </p:txBody>
      </p:sp>
      <p:sp>
        <p:nvSpPr>
          <p:cNvPr id="7" name="Rectangle 6"/>
          <p:cNvSpPr/>
          <p:nvPr/>
        </p:nvSpPr>
        <p:spPr>
          <a:xfrm>
            <a:off x="7467600" y="228600"/>
            <a:ext cx="19050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67600" y="1438161"/>
            <a:ext cx="1905000" cy="6954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2743200"/>
            <a:ext cx="1905000" cy="838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67600" y="4243752"/>
            <a:ext cx="1905000" cy="7033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p:cNvSpPr/>
          <p:nvPr/>
        </p:nvSpPr>
        <p:spPr>
          <a:xfrm>
            <a:off x="7537940" y="5603627"/>
            <a:ext cx="1834660" cy="1219200"/>
          </a:xfrm>
          <a:prstGeom prst="fram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p:cNvCxnSpPr>
            <a:stCxn id="7" idx="2"/>
            <a:endCxn id="8" idx="0"/>
          </p:cNvCxnSpPr>
          <p:nvPr/>
        </p:nvCxnSpPr>
        <p:spPr>
          <a:xfrm>
            <a:off x="8420100" y="914401"/>
            <a:ext cx="0" cy="52376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8420100" y="2133600"/>
            <a:ext cx="0" cy="6096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8420100" y="3581400"/>
            <a:ext cx="0" cy="6623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p:cNvCxnSpPr>
          <p:nvPr/>
        </p:nvCxnSpPr>
        <p:spPr>
          <a:xfrm>
            <a:off x="8420100" y="4947138"/>
            <a:ext cx="0" cy="6682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72400" y="340667"/>
            <a:ext cx="1295400" cy="400110"/>
          </a:xfrm>
          <a:prstGeom prst="rect">
            <a:avLst/>
          </a:prstGeom>
          <a:noFill/>
        </p:spPr>
        <p:txBody>
          <a:bodyPr wrap="square" rtlCol="0">
            <a:spAutoFit/>
          </a:bodyPr>
          <a:lstStyle/>
          <a:p>
            <a:pPr algn="ctr"/>
            <a:r>
              <a:rPr lang="en-US" sz="2000" dirty="0"/>
              <a:t>RFP</a:t>
            </a:r>
          </a:p>
        </p:txBody>
      </p:sp>
      <p:sp>
        <p:nvSpPr>
          <p:cNvPr id="22" name="TextBox 21"/>
          <p:cNvSpPr txBox="1"/>
          <p:nvPr/>
        </p:nvSpPr>
        <p:spPr>
          <a:xfrm>
            <a:off x="7543800" y="1555049"/>
            <a:ext cx="1676400" cy="461665"/>
          </a:xfrm>
          <a:prstGeom prst="rect">
            <a:avLst/>
          </a:prstGeom>
          <a:noFill/>
        </p:spPr>
        <p:txBody>
          <a:bodyPr wrap="square" rtlCol="0">
            <a:spAutoFit/>
          </a:bodyPr>
          <a:lstStyle/>
          <a:p>
            <a:pPr algn="ctr"/>
            <a:r>
              <a:rPr lang="en-US" sz="2400" b="1" dirty="0"/>
              <a:t>PROPOSAL</a:t>
            </a:r>
          </a:p>
        </p:txBody>
      </p:sp>
      <p:sp>
        <p:nvSpPr>
          <p:cNvPr id="25" name="TextBox 24"/>
          <p:cNvSpPr txBox="1"/>
          <p:nvPr/>
        </p:nvSpPr>
        <p:spPr>
          <a:xfrm>
            <a:off x="7543800" y="2819400"/>
            <a:ext cx="1676400" cy="707886"/>
          </a:xfrm>
          <a:prstGeom prst="rect">
            <a:avLst/>
          </a:prstGeom>
          <a:noFill/>
        </p:spPr>
        <p:txBody>
          <a:bodyPr wrap="square" rtlCol="0">
            <a:spAutoFit/>
          </a:bodyPr>
          <a:lstStyle/>
          <a:p>
            <a:pPr algn="ctr"/>
            <a:r>
              <a:rPr lang="en-US" sz="2000" dirty="0"/>
              <a:t>FEASIBILTY</a:t>
            </a:r>
          </a:p>
          <a:p>
            <a:pPr algn="ctr"/>
            <a:r>
              <a:rPr lang="en-US" sz="2000" dirty="0"/>
              <a:t>STUDY</a:t>
            </a:r>
          </a:p>
        </p:txBody>
      </p:sp>
      <p:sp>
        <p:nvSpPr>
          <p:cNvPr id="26" name="TextBox 25"/>
          <p:cNvSpPr txBox="1"/>
          <p:nvPr/>
        </p:nvSpPr>
        <p:spPr>
          <a:xfrm>
            <a:off x="7555523" y="4349260"/>
            <a:ext cx="1676400" cy="381000"/>
          </a:xfrm>
          <a:prstGeom prst="rect">
            <a:avLst/>
          </a:prstGeom>
          <a:noFill/>
        </p:spPr>
        <p:txBody>
          <a:bodyPr wrap="square" rtlCol="0">
            <a:spAutoFit/>
          </a:bodyPr>
          <a:lstStyle/>
          <a:p>
            <a:pPr algn="ctr"/>
            <a:r>
              <a:rPr lang="en-US" dirty="0"/>
              <a:t>CONTRACT</a:t>
            </a:r>
          </a:p>
        </p:txBody>
      </p:sp>
      <p:sp>
        <p:nvSpPr>
          <p:cNvPr id="27" name="TextBox 26"/>
          <p:cNvSpPr txBox="1"/>
          <p:nvPr/>
        </p:nvSpPr>
        <p:spPr>
          <a:xfrm>
            <a:off x="7907216" y="6001451"/>
            <a:ext cx="1143000" cy="400110"/>
          </a:xfrm>
          <a:prstGeom prst="rect">
            <a:avLst/>
          </a:prstGeom>
          <a:noFill/>
        </p:spPr>
        <p:txBody>
          <a:bodyPr wrap="square" rtlCol="0">
            <a:spAutoFit/>
          </a:bodyPr>
          <a:lstStyle/>
          <a:p>
            <a:pPr algn="ctr"/>
            <a:r>
              <a:rPr lang="en-US" sz="2000" dirty="0"/>
              <a:t>PROJECT</a:t>
            </a:r>
          </a:p>
        </p:txBody>
      </p:sp>
      <p:sp>
        <p:nvSpPr>
          <p:cNvPr id="34" name="Rectangle 33"/>
          <p:cNvSpPr/>
          <p:nvPr/>
        </p:nvSpPr>
        <p:spPr>
          <a:xfrm>
            <a:off x="2667000" y="1438162"/>
            <a:ext cx="3200400" cy="13812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667000" y="1625768"/>
            <a:ext cx="3235036" cy="1015663"/>
          </a:xfrm>
          <a:prstGeom prst="rect">
            <a:avLst/>
          </a:prstGeom>
          <a:noFill/>
        </p:spPr>
        <p:txBody>
          <a:bodyPr wrap="square" rtlCol="0">
            <a:spAutoFit/>
          </a:bodyPr>
          <a:lstStyle/>
          <a:p>
            <a:pPr lvl="0"/>
            <a:r>
              <a:rPr lang="en-US" sz="2000" dirty="0">
                <a:solidFill>
                  <a:prstClr val="black"/>
                </a:solidFill>
              </a:rPr>
              <a:t>Flowchart showing the main documents involved in one possible project</a:t>
            </a:r>
          </a:p>
        </p:txBody>
      </p:sp>
      <p:sp>
        <p:nvSpPr>
          <p:cNvPr id="36" name="Right Arrow 35"/>
          <p:cNvSpPr/>
          <p:nvPr/>
        </p:nvSpPr>
        <p:spPr>
          <a:xfrm>
            <a:off x="6307015" y="2074985"/>
            <a:ext cx="679936" cy="2579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15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569" y="381001"/>
            <a:ext cx="11898923" cy="4708981"/>
          </a:xfrm>
          <a:prstGeom prst="rect">
            <a:avLst/>
          </a:prstGeom>
          <a:noFill/>
        </p:spPr>
        <p:txBody>
          <a:bodyPr wrap="square" rtlCol="0">
            <a:spAutoFit/>
          </a:bodyPr>
          <a:lstStyle/>
          <a:p>
            <a:r>
              <a:rPr lang="en-US" sz="2200" b="1" dirty="0"/>
              <a:t>Grant proposal: </a:t>
            </a:r>
            <a:r>
              <a:rPr lang="en-US" sz="2200" dirty="0"/>
              <a:t>A document written to convince your readers to support a specific project that meets the needs of a social or professional community. Directed to organizations that fund research and other activities, grant proposals help granting organization meet their goals for improving communities.</a:t>
            </a:r>
          </a:p>
          <a:p>
            <a:endParaRPr lang="en-US" sz="2200" dirty="0"/>
          </a:p>
          <a:p>
            <a:r>
              <a:rPr lang="en-US" sz="2200" dirty="0"/>
              <a:t>These communities may be local, or they may be global. Grant proposals may seek to improve social conditions, or they may seek support for research to add to knowledge in a profession or to improve the quality of life for many people through improvements in specific bodies of knowledge.</a:t>
            </a:r>
          </a:p>
          <a:p>
            <a:endParaRPr lang="en-US" sz="2200" dirty="0"/>
          </a:p>
          <a:p>
            <a:r>
              <a:rPr lang="en-US" sz="2200" dirty="0"/>
              <a:t>Grant proposals are often written as formal documents in response to specific requests for proposal or standing grant programs. Some organizations, such as universities or government agencies, may also have internal programs that provide grants to improve services to constituents.</a:t>
            </a:r>
          </a:p>
          <a:p>
            <a:endParaRPr lang="en-US" sz="2200" dirty="0"/>
          </a:p>
          <a:p>
            <a:endParaRPr lang="en-US" sz="2200" dirty="0"/>
          </a:p>
          <a:p>
            <a:r>
              <a:rPr lang="en-US" sz="1400" dirty="0"/>
              <a:t>(Refer to Ch. 12 for detailed examples/ samples)</a:t>
            </a:r>
          </a:p>
        </p:txBody>
      </p:sp>
    </p:spTree>
    <p:extLst>
      <p:ext uri="{BB962C8B-B14F-4D97-AF65-F5344CB8AC3E}">
        <p14:creationId xmlns:p14="http://schemas.microsoft.com/office/powerpoint/2010/main" val="114034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rge skydiving group mid-air">
            <a:extLst>
              <a:ext uri="{FF2B5EF4-FFF2-40B4-BE49-F238E27FC236}">
                <a16:creationId xmlns:a16="http://schemas.microsoft.com/office/drawing/2014/main" id="{32BC1C70-3E32-C804-21EE-6FD8DF1D9BCC}"/>
              </a:ext>
            </a:extLst>
          </p:cNvPr>
          <p:cNvPicPr>
            <a:picLocks noChangeAspect="1"/>
          </p:cNvPicPr>
          <p:nvPr/>
        </p:nvPicPr>
        <p:blipFill>
          <a:blip r:embed="rId2"/>
          <a:srcRect l="3702" r="2534"/>
          <a:stretch/>
        </p:blipFill>
        <p:spPr>
          <a:xfrm>
            <a:off x="1" y="10"/>
            <a:ext cx="2712719"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173236" y="370117"/>
            <a:ext cx="8666480" cy="5872163"/>
          </a:xfrm>
          <a:prstGeom prst="rect">
            <a:avLst/>
          </a:prstGeom>
        </p:spPr>
        <p:txBody>
          <a:bodyPr vert="horz" lIns="91440" tIns="45720" rIns="91440" bIns="45720" rtlCol="0">
            <a:normAutofit/>
          </a:bodyPr>
          <a:lstStyle/>
          <a:p>
            <a:pPr algn="just">
              <a:lnSpc>
                <a:spcPct val="90000"/>
              </a:lnSpc>
              <a:spcAft>
                <a:spcPts val="600"/>
              </a:spcAft>
            </a:pPr>
            <a:r>
              <a:rPr lang="en-US" sz="2800" dirty="0"/>
              <a:t>Writing Activity:</a:t>
            </a:r>
          </a:p>
          <a:p>
            <a:pPr algn="just">
              <a:lnSpc>
                <a:spcPct val="90000"/>
              </a:lnSpc>
              <a:spcAft>
                <a:spcPts val="600"/>
              </a:spcAft>
            </a:pPr>
            <a:r>
              <a:rPr lang="en-US" sz="2800" dirty="0"/>
              <a:t>Think about a time when you had a successful sales experience. It could be when you convinced someone or a group to buy something, support an idea, or participate in a project like a fundraising or community event.</a:t>
            </a:r>
          </a:p>
          <a:p>
            <a:pPr algn="just">
              <a:lnSpc>
                <a:spcPct val="90000"/>
              </a:lnSpc>
              <a:spcAft>
                <a:spcPts val="600"/>
              </a:spcAft>
            </a:pPr>
            <a:endParaRPr lang="en-US" sz="2800" dirty="0"/>
          </a:p>
          <a:p>
            <a:pPr algn="just">
              <a:lnSpc>
                <a:spcPct val="90000"/>
              </a:lnSpc>
              <a:spcAft>
                <a:spcPts val="600"/>
              </a:spcAft>
            </a:pPr>
            <a:r>
              <a:rPr lang="en-US" sz="2800" b="1" dirty="0"/>
              <a:t>Write down and share your narrative about that experience. Describe how you got yourself ready to make the sale and the people you were targeting.</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2400" dirty="0"/>
              <a:t>Individual task</a:t>
            </a:r>
          </a:p>
          <a:p>
            <a:pPr indent="-228600">
              <a:lnSpc>
                <a:spcPct val="90000"/>
              </a:lnSpc>
              <a:spcAft>
                <a:spcPts val="600"/>
              </a:spcAft>
              <a:buFont typeface="Arial" panose="020B0604020202020204" pitchFamily="34" charset="0"/>
              <a:buChar char="•"/>
            </a:pPr>
            <a:r>
              <a:rPr lang="en-US" sz="2400" dirty="0"/>
              <a:t>10 minutes</a:t>
            </a:r>
          </a:p>
          <a:p>
            <a:pPr indent="-228600">
              <a:lnSpc>
                <a:spcPct val="90000"/>
              </a:lnSpc>
              <a:spcAft>
                <a:spcPts val="600"/>
              </a:spcAft>
              <a:buFont typeface="Arial" panose="020B0604020202020204" pitchFamily="34" charset="0"/>
              <a:buChar char="•"/>
            </a:pPr>
            <a:r>
              <a:rPr lang="en-US" sz="2400" dirty="0"/>
              <a:t>Not graded</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959890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bright="-20000" contrast="40000"/>
          </a:blip>
          <a:stretch>
            <a:fillRect/>
          </a:stretch>
        </p:blipFill>
        <p:spPr>
          <a:xfrm>
            <a:off x="2174631" y="117230"/>
            <a:ext cx="7063154" cy="6646985"/>
          </a:xfrm>
          <a:prstGeom prst="rect">
            <a:avLst/>
          </a:prstGeom>
        </p:spPr>
      </p:pic>
    </p:spTree>
    <p:extLst>
      <p:ext uri="{BB962C8B-B14F-4D97-AF65-F5344CB8AC3E}">
        <p14:creationId xmlns:p14="http://schemas.microsoft.com/office/powerpoint/2010/main" val="291001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92867" y="-71495"/>
            <a:ext cx="10368942"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a:latin typeface="Calibri" pitchFamily="34" charset="0"/>
                <a:ea typeface="Calibri" pitchFamily="34" charset="0"/>
                <a:cs typeface="Times New Roman" pitchFamily="18" charset="0"/>
              </a:rPr>
              <a:t>Proposal Writing Task 1: </a:t>
            </a:r>
          </a:p>
          <a:p>
            <a:pPr marL="457200" indent="-457200" fontAlgn="base">
              <a:lnSpc>
                <a:spcPct val="150000"/>
              </a:lnSpc>
              <a:spcBef>
                <a:spcPct val="0"/>
              </a:spcBef>
              <a:spcAft>
                <a:spcPct val="0"/>
              </a:spcAft>
              <a:buFont typeface="+mj-lt"/>
              <a:buAutoNum type="arabicPeriod"/>
            </a:pPr>
            <a:r>
              <a:rPr lang="en-US" sz="2000" dirty="0">
                <a:latin typeface="Calibri" pitchFamily="34" charset="0"/>
                <a:ea typeface="Calibri" pitchFamily="34" charset="0"/>
                <a:cs typeface="Times New Roman" pitchFamily="18" charset="0"/>
              </a:rPr>
              <a:t>Choose a problem at your campus for which you would consider proposing a solution. It could be operating procedures, curricula, assessments, activities, societies, residences, food, … </a:t>
            </a:r>
          </a:p>
          <a:p>
            <a:pPr marL="457200" indent="-457200" fontAlgn="base">
              <a:lnSpc>
                <a:spcPct val="150000"/>
              </a:lnSpc>
              <a:spcBef>
                <a:spcPct val="0"/>
              </a:spcBef>
              <a:spcAft>
                <a:spcPct val="0"/>
              </a:spcAft>
              <a:buFont typeface="+mj-lt"/>
              <a:buAutoNum type="arabicPeriod"/>
            </a:pPr>
            <a:endParaRPr lang="en-US" sz="2000" i="1" dirty="0">
              <a:latin typeface="Arial" pitchFamily="34" charset="0"/>
            </a:endParaRPr>
          </a:p>
          <a:p>
            <a:pPr marL="457200" indent="-457200" eaLnBrk="0" fontAlgn="base" hangingPunct="0">
              <a:lnSpc>
                <a:spcPct val="150000"/>
              </a:lnSpc>
              <a:spcBef>
                <a:spcPct val="0"/>
              </a:spcBef>
              <a:spcAft>
                <a:spcPct val="0"/>
              </a:spcAft>
              <a:buFont typeface="+mj-lt"/>
              <a:buAutoNum type="arabicPeriod"/>
            </a:pPr>
            <a:r>
              <a:rPr lang="en-US" sz="2000" dirty="0">
                <a:latin typeface="Calibri" pitchFamily="34" charset="0"/>
                <a:ea typeface="Calibri" pitchFamily="34" charset="0"/>
                <a:cs typeface="Times New Roman" pitchFamily="18" charset="0"/>
              </a:rPr>
              <a:t>Identify which type of proposal you’ll write for it.</a:t>
            </a:r>
          </a:p>
          <a:p>
            <a:pPr marL="457200" indent="-457200" eaLnBrk="0" fontAlgn="base" hangingPunct="0">
              <a:lnSpc>
                <a:spcPct val="150000"/>
              </a:lnSpc>
              <a:spcBef>
                <a:spcPct val="0"/>
              </a:spcBef>
              <a:spcAft>
                <a:spcPct val="0"/>
              </a:spcAft>
              <a:buFont typeface="+mj-lt"/>
              <a:buAutoNum type="arabicPeriod"/>
            </a:pPr>
            <a:r>
              <a:rPr lang="en-US" sz="2000" dirty="0">
                <a:latin typeface="Calibri" pitchFamily="34" charset="0"/>
                <a:ea typeface="Calibri" pitchFamily="34" charset="0"/>
                <a:cs typeface="Times New Roman" pitchFamily="18" charset="0"/>
              </a:rPr>
              <a:t>Discuss and re-evaluate the problem by:</a:t>
            </a:r>
            <a:endParaRPr lang="en-US" sz="2000" dirty="0">
              <a:latin typeface="Arial" pitchFamily="34" charset="0"/>
            </a:endParaRPr>
          </a:p>
          <a:p>
            <a:pPr lvl="2" eaLnBrk="0" fontAlgn="base" hangingPunct="0">
              <a:lnSpc>
                <a:spcPct val="150000"/>
              </a:lnSpc>
              <a:spcBef>
                <a:spcPct val="0"/>
              </a:spcBef>
              <a:spcAft>
                <a:spcPct val="0"/>
              </a:spcAft>
            </a:pPr>
            <a:r>
              <a:rPr lang="en-US" sz="2000" dirty="0">
                <a:latin typeface="Calibri" pitchFamily="34" charset="0"/>
                <a:ea typeface="Calibri" pitchFamily="34" charset="0"/>
                <a:cs typeface="Times New Roman" pitchFamily="18" charset="0"/>
              </a:rPr>
              <a:t>a. Enlisting positive and negative aspects of the solution.</a:t>
            </a:r>
            <a:endParaRPr lang="en-US" sz="2000" dirty="0">
              <a:latin typeface="Arial" pitchFamily="34" charset="0"/>
            </a:endParaRPr>
          </a:p>
          <a:p>
            <a:pPr lvl="2" eaLnBrk="0" fontAlgn="base" hangingPunct="0">
              <a:lnSpc>
                <a:spcPct val="150000"/>
              </a:lnSpc>
              <a:spcBef>
                <a:spcPct val="0"/>
              </a:spcBef>
              <a:spcAft>
                <a:spcPct val="0"/>
              </a:spcAft>
            </a:pPr>
            <a:r>
              <a:rPr lang="en-US" sz="2000" dirty="0">
                <a:latin typeface="Calibri" pitchFamily="34" charset="0"/>
                <a:ea typeface="Calibri" pitchFamily="34" charset="0"/>
                <a:cs typeface="Times New Roman" pitchFamily="18" charset="0"/>
              </a:rPr>
              <a:t>b. Showing how the solution(s) meets the needs of the audience or solves the problem.</a:t>
            </a:r>
          </a:p>
          <a:p>
            <a:pPr eaLnBrk="0" fontAlgn="base" hangingPunct="0">
              <a:lnSpc>
                <a:spcPct val="150000"/>
              </a:lnSpc>
              <a:spcBef>
                <a:spcPct val="0"/>
              </a:spcBef>
              <a:spcAft>
                <a:spcPct val="0"/>
              </a:spcAft>
            </a:pPr>
            <a:r>
              <a:rPr lang="en-US" sz="2000" dirty="0">
                <a:latin typeface="Calibri" pitchFamily="34" charset="0"/>
                <a:ea typeface="Calibri" pitchFamily="34" charset="0"/>
                <a:cs typeface="Times New Roman" pitchFamily="18" charset="0"/>
              </a:rPr>
              <a:t>4.    Use the most applicable template (formal or informal) and justify it.</a:t>
            </a:r>
          </a:p>
          <a:p>
            <a:pPr eaLnBrk="0" fontAlgn="base" hangingPunct="0">
              <a:lnSpc>
                <a:spcPct val="150000"/>
              </a:lnSpc>
              <a:spcBef>
                <a:spcPct val="0"/>
              </a:spcBef>
              <a:spcAft>
                <a:spcPct val="0"/>
              </a:spcAft>
            </a:pPr>
            <a:r>
              <a:rPr lang="en-US" sz="2000" dirty="0">
                <a:latin typeface="Calibri" pitchFamily="34" charset="0"/>
                <a:cs typeface="Times New Roman" pitchFamily="18" charset="0"/>
              </a:rPr>
              <a:t>5.    Present your ideas.</a:t>
            </a:r>
          </a:p>
          <a:p>
            <a:pPr eaLnBrk="0" fontAlgn="base" hangingPunct="0">
              <a:spcBef>
                <a:spcPct val="0"/>
              </a:spcBef>
              <a:spcAft>
                <a:spcPct val="0"/>
              </a:spcAft>
            </a:pPr>
            <a:endParaRPr lang="en-US" sz="2000" dirty="0">
              <a:latin typeface="Arial" pitchFamily="34" charset="0"/>
              <a:cs typeface="Times New Roman" pitchFamily="18" charset="0"/>
            </a:endParaRPr>
          </a:p>
          <a:p>
            <a:pPr eaLnBrk="0" fontAlgn="base" hangingPunct="0">
              <a:spcBef>
                <a:spcPct val="0"/>
              </a:spcBef>
              <a:spcAft>
                <a:spcPct val="0"/>
              </a:spcAft>
            </a:pPr>
            <a:endParaRPr lang="en-US" sz="2000" dirty="0">
              <a:latin typeface="Arial" pitchFamily="34" charset="0"/>
              <a:cs typeface="Times New Roman" pitchFamily="18" charset="0"/>
            </a:endParaRPr>
          </a:p>
          <a:p>
            <a:pPr marL="342900" indent="-342900" eaLnBrk="0" fontAlgn="base" hangingPunct="0">
              <a:spcBef>
                <a:spcPct val="0"/>
              </a:spcBef>
              <a:spcAft>
                <a:spcPct val="0"/>
              </a:spcAft>
              <a:buFont typeface="Arial" panose="020B0604020202020204" pitchFamily="34" charset="0"/>
              <a:buChar char="•"/>
            </a:pPr>
            <a:r>
              <a:rPr lang="en-US" dirty="0">
                <a:cs typeface="Times New Roman" pitchFamily="18" charset="0"/>
              </a:rPr>
              <a:t>Group Work</a:t>
            </a:r>
          </a:p>
          <a:p>
            <a:pPr marL="342900" indent="-342900" eaLnBrk="0" fontAlgn="base" hangingPunct="0">
              <a:spcBef>
                <a:spcPct val="0"/>
              </a:spcBef>
              <a:spcAft>
                <a:spcPct val="0"/>
              </a:spcAft>
              <a:buFont typeface="Arial" panose="020B0604020202020204" pitchFamily="34" charset="0"/>
              <a:buChar char="•"/>
            </a:pPr>
            <a:r>
              <a:rPr lang="en-US" dirty="0">
                <a:cs typeface="Times New Roman" pitchFamily="18" charset="0"/>
              </a:rPr>
              <a:t>10 minutes allowed</a:t>
            </a:r>
          </a:p>
          <a:p>
            <a:pPr marL="342900" indent="-342900" eaLnBrk="0" fontAlgn="base" hangingPunct="0">
              <a:spcBef>
                <a:spcPct val="0"/>
              </a:spcBef>
              <a:spcAft>
                <a:spcPct val="0"/>
              </a:spcAft>
              <a:buFont typeface="Arial" panose="020B0604020202020204" pitchFamily="34" charset="0"/>
              <a:buChar char="•"/>
            </a:pPr>
            <a:r>
              <a:rPr lang="en-US" dirty="0">
                <a:cs typeface="Times New Roman" pitchFamily="18" charset="0"/>
              </a:rPr>
              <a:t>No submission to the instructor</a:t>
            </a:r>
          </a:p>
          <a:p>
            <a:pPr marL="342900" indent="-342900" eaLnBrk="0" fontAlgn="base" hangingPunct="0">
              <a:spcBef>
                <a:spcPct val="0"/>
              </a:spcBef>
              <a:spcAft>
                <a:spcPct val="0"/>
              </a:spcAft>
              <a:buFont typeface="Arial" panose="020B0604020202020204" pitchFamily="34" charset="0"/>
              <a:buChar char="•"/>
            </a:pPr>
            <a:r>
              <a:rPr lang="en-US" dirty="0">
                <a:cs typeface="Times New Roman" pitchFamily="18" charset="0"/>
              </a:rPr>
              <a:t>One member will present</a:t>
            </a:r>
          </a:p>
          <a:p>
            <a:pPr marL="342900" indent="-342900" eaLnBrk="0" fontAlgn="base" hangingPunct="0">
              <a:spcBef>
                <a:spcPct val="0"/>
              </a:spcBef>
              <a:spcAft>
                <a:spcPct val="0"/>
              </a:spcAft>
              <a:buFont typeface="Arial" panose="020B0604020202020204" pitchFamily="34" charset="0"/>
              <a:buChar char="•"/>
            </a:pPr>
            <a:r>
              <a:rPr lang="en-US" dirty="0">
                <a:cs typeface="Times New Roman" pitchFamily="18" charset="0"/>
              </a:rPr>
              <a:t>Presenter can consult draft paper</a:t>
            </a:r>
          </a:p>
          <a:p>
            <a:pPr eaLnBrk="0" fontAlgn="base" hangingPunct="0">
              <a:spcBef>
                <a:spcPct val="0"/>
              </a:spcBef>
              <a:spcAft>
                <a:spcPct val="0"/>
              </a:spcAft>
            </a:pPr>
            <a:endParaRPr lang="en-US" sz="2000" dirty="0">
              <a:latin typeface="Calibri" pitchFamily="34" charset="0"/>
              <a:cs typeface="Times New Roman" pitchFamily="18" charset="0"/>
            </a:endParaRPr>
          </a:p>
        </p:txBody>
      </p:sp>
    </p:spTree>
    <p:extLst>
      <p:ext uri="{BB962C8B-B14F-4D97-AF65-F5344CB8AC3E}">
        <p14:creationId xmlns:p14="http://schemas.microsoft.com/office/powerpoint/2010/main" val="330283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98585" y="307726"/>
            <a:ext cx="11465169" cy="5606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dirty="0">
                <a:latin typeface="Calibri" pitchFamily="34" charset="0"/>
                <a:ea typeface="Calibri" pitchFamily="34" charset="0"/>
                <a:cs typeface="Times New Roman" pitchFamily="18" charset="0"/>
              </a:rPr>
              <a:t>Proposal Writing Task 2:</a:t>
            </a:r>
          </a:p>
          <a:p>
            <a:pPr fontAlgn="base">
              <a:spcBef>
                <a:spcPct val="0"/>
              </a:spcBef>
              <a:spcAft>
                <a:spcPct val="0"/>
              </a:spcAft>
            </a:pPr>
            <a:endParaRPr lang="en-US" sz="2800" dirty="0">
              <a:latin typeface="Calibri" pitchFamily="34" charset="0"/>
              <a:ea typeface="Calibri" pitchFamily="34" charset="0"/>
              <a:cs typeface="Times New Roman" pitchFamily="18" charset="0"/>
            </a:endParaRPr>
          </a:p>
          <a:p>
            <a:pPr marL="457200" indent="-457200" fontAlgn="base">
              <a:spcBef>
                <a:spcPct val="0"/>
              </a:spcBef>
              <a:spcAft>
                <a:spcPct val="0"/>
              </a:spcAft>
              <a:buFont typeface="+mj-lt"/>
              <a:buAutoNum type="arabicPeriod"/>
            </a:pPr>
            <a:r>
              <a:rPr lang="en-US" sz="2400" dirty="0">
                <a:latin typeface="Calibri" pitchFamily="34" charset="0"/>
                <a:ea typeface="Calibri" pitchFamily="34" charset="0"/>
                <a:cs typeface="Times New Roman" pitchFamily="18" charset="0"/>
              </a:rPr>
              <a:t>Based on the content of Task 1 activity, write a proposal identifying the problem(s) and offering the possible solution(s).</a:t>
            </a:r>
            <a:endParaRPr lang="en-US" sz="2400" i="1" dirty="0">
              <a:latin typeface="Arial" pitchFamily="34" charset="0"/>
            </a:endParaRPr>
          </a:p>
          <a:p>
            <a:pPr marL="457200" indent="-457200" eaLnBrk="0" fontAlgn="base" hangingPunct="0">
              <a:lnSpc>
                <a:spcPts val="3800"/>
              </a:lnSpc>
              <a:spcBef>
                <a:spcPct val="0"/>
              </a:spcBef>
              <a:spcAft>
                <a:spcPct val="0"/>
              </a:spcAft>
              <a:buFont typeface="+mj-lt"/>
              <a:buAutoNum type="arabicPeriod"/>
            </a:pPr>
            <a:r>
              <a:rPr lang="en-US" sz="2400" dirty="0">
                <a:latin typeface="Calibri" pitchFamily="34" charset="0"/>
                <a:cs typeface="Times New Roman" pitchFamily="18" charset="0"/>
              </a:rPr>
              <a:t>Select an audience that would make decisions on your proposal.</a:t>
            </a:r>
          </a:p>
          <a:p>
            <a:pPr marL="457200" indent="-457200" eaLnBrk="0" fontAlgn="base" hangingPunct="0">
              <a:lnSpc>
                <a:spcPts val="3800"/>
              </a:lnSpc>
              <a:spcBef>
                <a:spcPct val="0"/>
              </a:spcBef>
              <a:spcAft>
                <a:spcPct val="0"/>
              </a:spcAft>
              <a:buFont typeface="+mj-lt"/>
              <a:buAutoNum type="arabicPeriod"/>
            </a:pPr>
            <a:r>
              <a:rPr lang="en-US" sz="2400" dirty="0">
                <a:latin typeface="Calibri" pitchFamily="34" charset="0"/>
                <a:cs typeface="Times New Roman" pitchFamily="18" charset="0"/>
              </a:rPr>
              <a:t>The proposal could be either informal or formal, but it must follow the technical requirements.</a:t>
            </a:r>
          </a:p>
          <a:p>
            <a:pPr marL="457200" indent="-457200" eaLnBrk="0" fontAlgn="base" hangingPunct="0">
              <a:lnSpc>
                <a:spcPts val="3800"/>
              </a:lnSpc>
              <a:spcBef>
                <a:spcPct val="0"/>
              </a:spcBef>
              <a:spcAft>
                <a:spcPct val="0"/>
              </a:spcAft>
              <a:buFont typeface="+mj-lt"/>
              <a:buAutoNum type="arabicPeriod"/>
            </a:pPr>
            <a:r>
              <a:rPr lang="en-US" sz="2400" dirty="0">
                <a:latin typeface="Calibri" pitchFamily="34" charset="0"/>
                <a:cs typeface="Times New Roman" pitchFamily="18" charset="0"/>
              </a:rPr>
              <a:t>It should be printed and well presented.</a:t>
            </a:r>
          </a:p>
          <a:p>
            <a:pPr marL="457200" indent="-457200" eaLnBrk="0" fontAlgn="base" hangingPunct="0">
              <a:lnSpc>
                <a:spcPts val="3800"/>
              </a:lnSpc>
              <a:spcBef>
                <a:spcPct val="0"/>
              </a:spcBef>
              <a:spcAft>
                <a:spcPct val="0"/>
              </a:spcAft>
              <a:buFont typeface="+mj-lt"/>
              <a:buAutoNum type="arabicPeriod"/>
            </a:pPr>
            <a:r>
              <a:rPr lang="en-US" sz="2400" dirty="0">
                <a:latin typeface="Calibri" pitchFamily="34" charset="0"/>
                <a:cs typeface="Times New Roman" pitchFamily="18" charset="0"/>
              </a:rPr>
              <a:t>AI generated and plagiarized content will earn no credit.</a:t>
            </a:r>
          </a:p>
          <a:p>
            <a:pPr eaLnBrk="0" fontAlgn="base" hangingPunct="0">
              <a:spcBef>
                <a:spcPct val="0"/>
              </a:spcBef>
              <a:spcAft>
                <a:spcPct val="0"/>
              </a:spcAft>
            </a:pPr>
            <a:endParaRPr lang="en-US" sz="2400" dirty="0">
              <a:latin typeface="Calibri" pitchFamily="34" charset="0"/>
              <a:cs typeface="Times New Roman" pitchFamily="18" charset="0"/>
            </a:endParaRPr>
          </a:p>
          <a:p>
            <a:pPr eaLnBrk="0" fontAlgn="base" hangingPunct="0">
              <a:spcBef>
                <a:spcPct val="0"/>
              </a:spcBef>
              <a:spcAft>
                <a:spcPct val="0"/>
              </a:spcAft>
            </a:pPr>
            <a:r>
              <a:rPr lang="en-US" sz="2400" dirty="0">
                <a:latin typeface="Calibri" pitchFamily="34" charset="0"/>
                <a:cs typeface="Times New Roman" pitchFamily="18" charset="0"/>
              </a:rPr>
              <a:t>Group work</a:t>
            </a:r>
          </a:p>
          <a:p>
            <a:pPr eaLnBrk="0" fontAlgn="base" hangingPunct="0">
              <a:spcBef>
                <a:spcPct val="0"/>
              </a:spcBef>
              <a:spcAft>
                <a:spcPct val="0"/>
              </a:spcAft>
            </a:pPr>
            <a:r>
              <a:rPr lang="en-US" sz="2400" dirty="0">
                <a:latin typeface="Calibri" pitchFamily="34" charset="0"/>
                <a:cs typeface="Times New Roman" pitchFamily="18" charset="0"/>
              </a:rPr>
              <a:t>20 marks</a:t>
            </a:r>
          </a:p>
          <a:p>
            <a:pPr eaLnBrk="0" fontAlgn="base" hangingPunct="0">
              <a:spcBef>
                <a:spcPct val="0"/>
              </a:spcBef>
              <a:spcAft>
                <a:spcPct val="0"/>
              </a:spcAft>
            </a:pPr>
            <a:r>
              <a:rPr lang="en-US" sz="2400" dirty="0">
                <a:latin typeface="Calibri" pitchFamily="34" charset="0"/>
                <a:cs typeface="Times New Roman" pitchFamily="18" charset="0"/>
              </a:rPr>
              <a:t>To be submitted to the Instructor by: _____</a:t>
            </a:r>
            <a:endParaRPr lang="en-US" sz="2000" dirty="0">
              <a:latin typeface="Arial" pitchFamily="34" charset="0"/>
            </a:endParaRPr>
          </a:p>
        </p:txBody>
      </p:sp>
    </p:spTree>
    <p:extLst>
      <p:ext uri="{BB962C8B-B14F-4D97-AF65-F5344CB8AC3E}">
        <p14:creationId xmlns:p14="http://schemas.microsoft.com/office/powerpoint/2010/main" val="88323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7370C7-3732-7570-CBF0-E7FA6C1381B0}"/>
              </a:ext>
            </a:extLst>
          </p:cNvPr>
          <p:cNvSpPr txBox="1"/>
          <p:nvPr/>
        </p:nvSpPr>
        <p:spPr>
          <a:xfrm>
            <a:off x="566835" y="314522"/>
            <a:ext cx="6097554" cy="523220"/>
          </a:xfrm>
          <a:prstGeom prst="rect">
            <a:avLst/>
          </a:prstGeom>
          <a:noFill/>
        </p:spPr>
        <p:txBody>
          <a:bodyPr wrap="square">
            <a:spAutoFit/>
          </a:bodyPr>
          <a:lstStyle/>
          <a:p>
            <a:pPr fontAlgn="base">
              <a:spcBef>
                <a:spcPct val="0"/>
              </a:spcBef>
              <a:spcAft>
                <a:spcPct val="0"/>
              </a:spcAft>
            </a:pPr>
            <a:r>
              <a:rPr lang="en-US" sz="2800" b="1" dirty="0">
                <a:latin typeface="Calibri" pitchFamily="34" charset="0"/>
                <a:ea typeface="Calibri" pitchFamily="34" charset="0"/>
                <a:cs typeface="Times New Roman" pitchFamily="18" charset="0"/>
              </a:rPr>
              <a:t>Proposal Writing Task 3:</a:t>
            </a:r>
          </a:p>
        </p:txBody>
      </p:sp>
      <p:sp>
        <p:nvSpPr>
          <p:cNvPr id="6" name="TextBox 5">
            <a:extLst>
              <a:ext uri="{FF2B5EF4-FFF2-40B4-BE49-F238E27FC236}">
                <a16:creationId xmlns:a16="http://schemas.microsoft.com/office/drawing/2014/main" id="{91F40FE6-F78B-FBA1-9807-FA823C693CA2}"/>
              </a:ext>
            </a:extLst>
          </p:cNvPr>
          <p:cNvSpPr txBox="1"/>
          <p:nvPr/>
        </p:nvSpPr>
        <p:spPr>
          <a:xfrm>
            <a:off x="550117" y="912387"/>
            <a:ext cx="11091765" cy="3724096"/>
          </a:xfrm>
          <a:prstGeom prst="rect">
            <a:avLst/>
          </a:prstGeom>
          <a:noFill/>
        </p:spPr>
        <p:txBody>
          <a:bodyPr wrap="square">
            <a:spAutoFit/>
          </a:bodyPr>
          <a:lstStyle/>
          <a:p>
            <a:pPr algn="just" fontAlgn="base">
              <a:spcBef>
                <a:spcPct val="0"/>
              </a:spcBef>
              <a:spcAft>
                <a:spcPct val="0"/>
              </a:spcAft>
            </a:pPr>
            <a:r>
              <a:rPr lang="en-US" sz="2400" dirty="0">
                <a:ea typeface="Calibri" pitchFamily="34" charset="0"/>
                <a:cs typeface="Times New Roman" pitchFamily="18" charset="0"/>
              </a:rPr>
              <a:t>Using the memo format d</a:t>
            </a:r>
            <a:r>
              <a:rPr lang="en-US" sz="2400" kern="100" dirty="0">
                <a:effectLst/>
                <a:ea typeface="Aptos" panose="020B0004020202020204" pitchFamily="34" charset="0"/>
                <a:cs typeface="Arial" panose="020B0604020202020204" pitchFamily="34" charset="0"/>
              </a:rPr>
              <a:t>evelop an informal proposal for a smart home system that addresses a specific problem or need within residential environments. Your proposal should include a detailed description of the system’s architecture, hardware and software components, implementation plan, and user experience design. </a:t>
            </a:r>
          </a:p>
          <a:p>
            <a:pPr algn="just" fontAlgn="base">
              <a:spcBef>
                <a:spcPct val="0"/>
              </a:spcBef>
              <a:spcAft>
                <a:spcPct val="0"/>
              </a:spcAft>
            </a:pPr>
            <a:r>
              <a:rPr lang="en-US" sz="2400" kern="100" dirty="0">
                <a:ea typeface="Aptos" panose="020B0004020202020204" pitchFamily="34" charset="0"/>
                <a:cs typeface="Arial" panose="020B0604020202020204" pitchFamily="34" charset="0"/>
              </a:rPr>
              <a:t>In addition, </a:t>
            </a:r>
            <a:r>
              <a:rPr lang="en-US" sz="2400" kern="100" dirty="0">
                <a:effectLst/>
                <a:ea typeface="Aptos" panose="020B0004020202020204" pitchFamily="34" charset="0"/>
                <a:cs typeface="Arial" panose="020B0604020202020204" pitchFamily="34" charset="0"/>
              </a:rPr>
              <a:t>provide a thorough literature review of existing smart home technologies and identify how your system improves upon current solutions. </a:t>
            </a:r>
          </a:p>
          <a:p>
            <a:pPr algn="just" fontAlgn="base">
              <a:spcBef>
                <a:spcPct val="0"/>
              </a:spcBef>
              <a:spcAft>
                <a:spcPct val="0"/>
              </a:spcAft>
            </a:pPr>
            <a:r>
              <a:rPr lang="en-US" sz="2400" kern="100" dirty="0">
                <a:effectLst/>
                <a:ea typeface="Aptos" panose="020B0004020202020204" pitchFamily="34" charset="0"/>
                <a:cs typeface="Arial" panose="020B0604020202020204" pitchFamily="34" charset="0"/>
              </a:rPr>
              <a:t>Consider potential challenges and risks, and outline strategies for addressing them. How does your proposed system stand out from existing technologies, and what measurable benefits does it provide to users?</a:t>
            </a:r>
          </a:p>
          <a:p>
            <a:pPr fontAlgn="base">
              <a:spcBef>
                <a:spcPct val="0"/>
              </a:spcBef>
              <a:spcAft>
                <a:spcPct val="0"/>
              </a:spcAft>
            </a:pPr>
            <a:endParaRPr lang="en-US" sz="2000" b="1" dirty="0">
              <a:latin typeface="Calibri" pitchFamily="34" charset="0"/>
              <a:ea typeface="Calibri" pitchFamily="34" charset="0"/>
              <a:cs typeface="Times New Roman" pitchFamily="18" charset="0"/>
            </a:endParaRPr>
          </a:p>
        </p:txBody>
      </p:sp>
    </p:spTree>
    <p:extLst>
      <p:ext uri="{BB962C8B-B14F-4D97-AF65-F5344CB8AC3E}">
        <p14:creationId xmlns:p14="http://schemas.microsoft.com/office/powerpoint/2010/main" val="359025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76" y="541031"/>
            <a:ext cx="11801247" cy="5038676"/>
          </a:xfrm>
        </p:spPr>
        <p:txBody>
          <a:bodyPr>
            <a:normAutofit/>
          </a:bodyPr>
          <a:lstStyle/>
          <a:p>
            <a:pPr algn="ctr">
              <a:buNone/>
            </a:pPr>
            <a:r>
              <a:rPr lang="en-US" sz="2200" b="1" dirty="0"/>
              <a:t>A </a:t>
            </a:r>
            <a:r>
              <a:rPr lang="en-US" sz="2200" b="1" dirty="0">
                <a:solidFill>
                  <a:schemeClr val="accent1">
                    <a:lumMod val="50000"/>
                  </a:schemeClr>
                </a:solidFill>
              </a:rPr>
              <a:t>PROPOSAL </a:t>
            </a:r>
            <a:r>
              <a:rPr lang="en-US" sz="2200" b="1" dirty="0"/>
              <a:t>is a persuasive document that offers a solution to an identified problem or need. </a:t>
            </a:r>
          </a:p>
          <a:p>
            <a:pPr algn="ctr">
              <a:buNone/>
            </a:pPr>
            <a:r>
              <a:rPr lang="en-US" sz="2200" b="1" dirty="0"/>
              <a:t>This does not include the marketing glamour, sales pitches or commercial slogans.</a:t>
            </a:r>
          </a:p>
          <a:p>
            <a:pPr marL="0" indent="0">
              <a:buNone/>
            </a:pPr>
            <a:endParaRPr lang="en-US" sz="2200" dirty="0"/>
          </a:p>
          <a:p>
            <a:pPr marL="0" indent="0">
              <a:buNone/>
            </a:pPr>
            <a:r>
              <a:rPr lang="en-US" sz="2400" b="1" dirty="0">
                <a:solidFill>
                  <a:srgbClr val="C00000"/>
                </a:solidFill>
              </a:rPr>
              <a:t>Proposals are written, very often collaboratively, to convince your readers to adopt an idea, a product or a service. They are for readers within the organization or for outside readers. </a:t>
            </a:r>
          </a:p>
          <a:p>
            <a:pPr marL="0" indent="0">
              <a:buNone/>
            </a:pPr>
            <a:endParaRPr lang="en-US" sz="2400" dirty="0"/>
          </a:p>
          <a:p>
            <a:pPr marL="0" indent="0">
              <a:buNone/>
            </a:pPr>
            <a:r>
              <a:rPr lang="en-US" sz="2400" b="1" dirty="0"/>
              <a:t>Proposals can be directed to:</a:t>
            </a:r>
          </a:p>
          <a:p>
            <a:pPr lvl="1"/>
            <a:r>
              <a:rPr lang="en-US" sz="2000" dirty="0"/>
              <a:t> </a:t>
            </a:r>
            <a:r>
              <a:rPr lang="en-US" dirty="0"/>
              <a:t>colleagues inside your own organization </a:t>
            </a:r>
            <a:r>
              <a:rPr lang="en-US" b="1" i="1" dirty="0"/>
              <a:t>(in-house proposals)</a:t>
            </a:r>
          </a:p>
          <a:p>
            <a:pPr lvl="1"/>
            <a:r>
              <a:rPr lang="en-US" dirty="0"/>
              <a:t> to clients outside your organization </a:t>
            </a:r>
            <a:r>
              <a:rPr lang="en-US" b="1" i="1" dirty="0"/>
              <a:t>(sales proposals)</a:t>
            </a:r>
          </a:p>
          <a:p>
            <a:pPr lvl="1"/>
            <a:r>
              <a:rPr lang="en-US" dirty="0"/>
              <a:t> to organizations that fund research and other activities </a:t>
            </a:r>
            <a:r>
              <a:rPr lang="en-US" b="1" i="1" dirty="0"/>
              <a:t>(grant proposals)</a:t>
            </a:r>
          </a:p>
          <a:p>
            <a:pPr lvl="1"/>
            <a:endParaRPr lang="en-US" b="1" i="1" dirty="0"/>
          </a:p>
          <a:p>
            <a:pPr marL="457200" lvl="1" indent="0" algn="ctr">
              <a:buNone/>
            </a:pPr>
            <a:r>
              <a:rPr lang="en-US" b="1" i="1" dirty="0"/>
              <a:t>Their formats can be both formal or informal.</a:t>
            </a:r>
          </a:p>
        </p:txBody>
      </p:sp>
    </p:spTree>
    <p:extLst>
      <p:ext uri="{BB962C8B-B14F-4D97-AF65-F5344CB8AC3E}">
        <p14:creationId xmlns:p14="http://schemas.microsoft.com/office/powerpoint/2010/main" val="87708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1120690" y="591344"/>
            <a:ext cx="10515600" cy="4351338"/>
          </a:xfrm>
        </p:spPr>
        <p:txBody>
          <a:bodyPr>
            <a:normAutofit/>
          </a:bodyPr>
          <a:lstStyle/>
          <a:p>
            <a:pPr marL="0" indent="0">
              <a:buNone/>
            </a:pPr>
            <a:endParaRPr lang="en-US" dirty="0"/>
          </a:p>
          <a:p>
            <a:pPr marL="0" indent="0">
              <a:buNone/>
            </a:pPr>
            <a:r>
              <a:rPr lang="en-US" b="1" dirty="0"/>
              <a:t>In all three cases, proposals can be presented either as a:</a:t>
            </a:r>
          </a:p>
          <a:p>
            <a:pPr lvl="1"/>
            <a:r>
              <a:rPr lang="en-US" dirty="0"/>
              <a:t> </a:t>
            </a:r>
            <a:r>
              <a:rPr lang="en-US" sz="2800" dirty="0"/>
              <a:t>short and simple format </a:t>
            </a:r>
            <a:r>
              <a:rPr lang="en-US" sz="2800" b="1" i="1" dirty="0"/>
              <a:t>(informal reports templates)</a:t>
            </a:r>
          </a:p>
          <a:p>
            <a:pPr lvl="1"/>
            <a:r>
              <a:rPr lang="en-US" sz="2800"/>
              <a:t> longer</a:t>
            </a:r>
            <a:r>
              <a:rPr lang="en-US" sz="2800" dirty="0"/>
              <a:t>, more complicated format </a:t>
            </a:r>
            <a:r>
              <a:rPr lang="en-US" sz="2800" b="1" i="1" dirty="0"/>
              <a:t>(formal proposals)</a:t>
            </a:r>
          </a:p>
          <a:p>
            <a:pPr marL="457200" lvl="1" indent="0">
              <a:buNone/>
            </a:pPr>
            <a:endParaRPr lang="en-US" sz="2800" dirty="0"/>
          </a:p>
          <a:p>
            <a:pPr marL="0" indent="0">
              <a:buNone/>
            </a:pPr>
            <a:r>
              <a:rPr lang="en-US" b="1" dirty="0"/>
              <a:t>Proposals can be either:</a:t>
            </a:r>
          </a:p>
          <a:p>
            <a:pPr lvl="1"/>
            <a:r>
              <a:rPr lang="en-US" dirty="0"/>
              <a:t> </a:t>
            </a:r>
            <a:r>
              <a:rPr lang="en-US" sz="2800" b="1" dirty="0"/>
              <a:t>Solicited </a:t>
            </a:r>
            <a:r>
              <a:rPr lang="en-US" sz="2800" dirty="0"/>
              <a:t>– Requested by the reader/client </a:t>
            </a:r>
          </a:p>
          <a:p>
            <a:pPr lvl="1"/>
            <a:r>
              <a:rPr lang="en-US" sz="2800" b="1" dirty="0"/>
              <a:t>Unsolicited </a:t>
            </a:r>
            <a:r>
              <a:rPr lang="en-US" sz="2800" dirty="0"/>
              <a:t>– Submitted to a client on your own without a request</a:t>
            </a:r>
            <a:endParaRPr lang="en-US" sz="2800" b="1"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15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039"/>
            <a:ext cx="12191999" cy="830997"/>
          </a:xfrm>
          <a:prstGeom prst="rect">
            <a:avLst/>
          </a:prstGeom>
          <a:noFill/>
        </p:spPr>
        <p:txBody>
          <a:bodyPr wrap="square" rtlCol="0">
            <a:spAutoFit/>
          </a:bodyPr>
          <a:lstStyle/>
          <a:p>
            <a:pPr algn="ctr"/>
            <a:r>
              <a:rPr lang="en-US" sz="2400" b="1" dirty="0">
                <a:solidFill>
                  <a:srgbClr val="002060"/>
                </a:solidFill>
              </a:rPr>
              <a:t>Reports and Proposals help organizational decision making. They are complex documents. </a:t>
            </a:r>
          </a:p>
          <a:p>
            <a:pPr algn="ctr"/>
            <a:r>
              <a:rPr lang="en-US" sz="2400" b="1" dirty="0">
                <a:solidFill>
                  <a:srgbClr val="002060"/>
                </a:solidFill>
              </a:rPr>
              <a:t>Adapted to their audience and purposes. Formatted as both formal and informal.</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771820704"/>
              </p:ext>
            </p:extLst>
          </p:nvPr>
        </p:nvGraphicFramePr>
        <p:xfrm>
          <a:off x="293078" y="1330002"/>
          <a:ext cx="5525832" cy="5096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val="2546840131"/>
              </p:ext>
            </p:extLst>
          </p:nvPr>
        </p:nvGraphicFramePr>
        <p:xfrm>
          <a:off x="6216429" y="1330002"/>
          <a:ext cx="5846617" cy="50963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4356188" y="837568"/>
            <a:ext cx="3978388" cy="461665"/>
          </a:xfrm>
          <a:prstGeom prst="rect">
            <a:avLst/>
          </a:prstGeom>
          <a:noFill/>
        </p:spPr>
        <p:txBody>
          <a:bodyPr wrap="square" rtlCol="0">
            <a:spAutoFit/>
          </a:bodyPr>
          <a:lstStyle/>
          <a:p>
            <a:r>
              <a:rPr lang="en-US" sz="2400" b="1" dirty="0">
                <a:solidFill>
                  <a:srgbClr val="C00000"/>
                </a:solidFill>
              </a:rPr>
              <a:t>Comparative Characteristics</a:t>
            </a:r>
            <a:endParaRPr lang="en-US" b="1" dirty="0">
              <a:solidFill>
                <a:srgbClr val="C00000"/>
              </a:solidFill>
            </a:endParaRPr>
          </a:p>
        </p:txBody>
      </p:sp>
    </p:spTree>
    <p:extLst>
      <p:ext uri="{BB962C8B-B14F-4D97-AF65-F5344CB8AC3E}">
        <p14:creationId xmlns:p14="http://schemas.microsoft.com/office/powerpoint/2010/main" val="10953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2" y="1052940"/>
            <a:ext cx="11790218" cy="534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4766" y="226372"/>
            <a:ext cx="10899450" cy="461665"/>
          </a:xfrm>
          <a:prstGeom prst="rect">
            <a:avLst/>
          </a:prstGeom>
          <a:noFill/>
        </p:spPr>
        <p:txBody>
          <a:bodyPr wrap="square" rtlCol="0">
            <a:spAutoFit/>
          </a:bodyPr>
          <a:lstStyle/>
          <a:p>
            <a:r>
              <a:rPr lang="en-US" sz="2400" dirty="0"/>
              <a:t>Proposals can be categorized in several ways relating to the audience and purposes</a:t>
            </a:r>
          </a:p>
        </p:txBody>
      </p:sp>
    </p:spTree>
    <p:extLst>
      <p:ext uri="{BB962C8B-B14F-4D97-AF65-F5344CB8AC3E}">
        <p14:creationId xmlns:p14="http://schemas.microsoft.com/office/powerpoint/2010/main" val="280772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861" y="207285"/>
            <a:ext cx="4478401" cy="430887"/>
          </a:xfrm>
          <a:prstGeom prst="rect">
            <a:avLst/>
          </a:prstGeom>
          <a:noFill/>
        </p:spPr>
        <p:txBody>
          <a:bodyPr wrap="square" rtlCol="0">
            <a:spAutoFit/>
          </a:bodyPr>
          <a:lstStyle/>
          <a:p>
            <a:r>
              <a:rPr lang="en-US" sz="2200" b="1" dirty="0">
                <a:solidFill>
                  <a:schemeClr val="accent1">
                    <a:lumMod val="50000"/>
                  </a:schemeClr>
                </a:solidFill>
              </a:rPr>
              <a:t>Three Basic types of Proposals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23" y="1085914"/>
            <a:ext cx="9744075" cy="3717681"/>
          </a:xfrm>
          <a:prstGeom prst="rect">
            <a:avLst/>
          </a:prstGeom>
        </p:spPr>
      </p:pic>
    </p:spTree>
    <p:extLst>
      <p:ext uri="{BB962C8B-B14F-4D97-AF65-F5344CB8AC3E}">
        <p14:creationId xmlns:p14="http://schemas.microsoft.com/office/powerpoint/2010/main" val="85205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4461" y="337915"/>
            <a:ext cx="5547115" cy="430887"/>
          </a:xfrm>
          <a:prstGeom prst="rect">
            <a:avLst/>
          </a:prstGeom>
          <a:noFill/>
        </p:spPr>
        <p:txBody>
          <a:bodyPr wrap="square" rtlCol="0">
            <a:spAutoFit/>
          </a:bodyPr>
          <a:lstStyle/>
          <a:p>
            <a:r>
              <a:rPr lang="en-US" sz="2200" b="1" dirty="0">
                <a:solidFill>
                  <a:schemeClr val="accent1">
                    <a:lumMod val="50000"/>
                  </a:schemeClr>
                </a:solidFill>
              </a:rPr>
              <a:t>Three Basic types of Proposals (Cont’d)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694" y="1154214"/>
            <a:ext cx="9772650" cy="4116632"/>
          </a:xfrm>
          <a:prstGeom prst="rect">
            <a:avLst/>
          </a:prstGeom>
        </p:spPr>
      </p:pic>
    </p:spTree>
    <p:extLst>
      <p:ext uri="{BB962C8B-B14F-4D97-AF65-F5344CB8AC3E}">
        <p14:creationId xmlns:p14="http://schemas.microsoft.com/office/powerpoint/2010/main" val="160223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361" y="291261"/>
            <a:ext cx="4987278" cy="430887"/>
          </a:xfrm>
          <a:prstGeom prst="rect">
            <a:avLst/>
          </a:prstGeom>
          <a:noFill/>
        </p:spPr>
        <p:txBody>
          <a:bodyPr wrap="square" rtlCol="0">
            <a:spAutoFit/>
          </a:bodyPr>
          <a:lstStyle/>
          <a:p>
            <a:r>
              <a:rPr lang="en-US" sz="2200" b="1" dirty="0">
                <a:solidFill>
                  <a:schemeClr val="accent1">
                    <a:lumMod val="50000"/>
                  </a:schemeClr>
                </a:solidFill>
              </a:rPr>
              <a:t>Three Basic types of Proposals (Cont’d)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527" y="1259357"/>
            <a:ext cx="9725025" cy="3254986"/>
          </a:xfrm>
          <a:prstGeom prst="rect">
            <a:avLst/>
          </a:prstGeom>
        </p:spPr>
      </p:pic>
    </p:spTree>
    <p:extLst>
      <p:ext uri="{BB962C8B-B14F-4D97-AF65-F5344CB8AC3E}">
        <p14:creationId xmlns:p14="http://schemas.microsoft.com/office/powerpoint/2010/main" val="28757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1728</Words>
  <Application>Microsoft Office PowerPoint</Application>
  <PresentationFormat>Widescreen</PresentationFormat>
  <Paragraphs>160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Arial</vt:lpstr>
      <vt:lpstr>Calibri</vt:lpstr>
      <vt:lpstr>Calibri Light</vt:lpstr>
      <vt:lpstr>Courier New</vt:lpstr>
      <vt:lpstr>Times New Roman</vt:lpstr>
      <vt:lpstr>Wingdings</vt:lpstr>
      <vt:lpstr>Office Theme</vt:lpstr>
      <vt:lpstr>PROPOSALS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PROPOSALS</dc:title>
  <dc:creator>Hajra Butt</dc:creator>
  <cp:lastModifiedBy>H.I. Butt</cp:lastModifiedBy>
  <cp:revision>52</cp:revision>
  <dcterms:created xsi:type="dcterms:W3CDTF">2020-03-27T14:00:40Z</dcterms:created>
  <dcterms:modified xsi:type="dcterms:W3CDTF">2024-10-11T08:09:16Z</dcterms:modified>
</cp:coreProperties>
</file>