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44527"/>
            <a:ext cx="7772400" cy="2387600"/>
          </a:xfrm>
        </p:spPr>
        <p:txBody>
          <a:bodyPr/>
          <a:lstStyle/>
          <a:p>
            <a:r>
              <a:rPr lang="it-IT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Modulo web per la gestione di tickets in un contesto bancario - fintech</a:t>
            </a:r>
            <a:br>
              <a:rPr lang="it-IT" sz="5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1" y="3968596"/>
            <a:ext cx="2539736" cy="319691"/>
          </a:xfrm>
        </p:spPr>
        <p:txBody>
          <a:bodyPr/>
          <a:lstStyle/>
          <a:p>
            <a:r>
              <a:rPr lang="en-US" sz="2400" dirty="0"/>
              <a:t>Fabio Pantaleo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131" y="4327322"/>
            <a:ext cx="2539735" cy="245066"/>
          </a:xfrm>
        </p:spPr>
        <p:txBody>
          <a:bodyPr/>
          <a:lstStyle/>
          <a:p>
            <a:r>
              <a:rPr lang="en-US" sz="1600" dirty="0"/>
              <a:t>2009124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132" y="4637741"/>
            <a:ext cx="2539734" cy="245066"/>
          </a:xfrm>
        </p:spPr>
        <p:txBody>
          <a:bodyPr/>
          <a:lstStyle/>
          <a:p>
            <a:r>
              <a:rPr lang="en-US" sz="1400" dirty="0"/>
              <a:t>20 Settembre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of XX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66F7D76-CF05-915B-5568-B85B342A6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67" y="1779351"/>
            <a:ext cx="2491665" cy="780970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73CDBF-0DDC-1D2A-23E4-C1AC60A79D45}"/>
              </a:ext>
            </a:extLst>
          </p:cNvPr>
          <p:cNvSpPr txBox="1"/>
          <p:nvPr/>
        </p:nvSpPr>
        <p:spPr>
          <a:xfrm>
            <a:off x="241068" y="2823661"/>
            <a:ext cx="86618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Opera nel mercato </a:t>
            </a:r>
            <a:r>
              <a:rPr lang="it-IT" b="1" dirty="0"/>
              <a:t>dell’Information </a:t>
            </a:r>
            <a:r>
              <a:rPr lang="it-IT" b="1" dirty="0" err="1"/>
              <a:t>Communication</a:t>
            </a:r>
            <a:r>
              <a:rPr lang="it-IT" b="1" dirty="0"/>
              <a:t> Technology </a:t>
            </a:r>
            <a:r>
              <a:rPr lang="it-IT" dirty="0"/>
              <a:t>ed è specializzata in soluzioni internet e mobile per banche, assicurazioni e industria.</a:t>
            </a:r>
          </a:p>
          <a:p>
            <a:endParaRPr lang="it-IT" dirty="0"/>
          </a:p>
          <a:p>
            <a:r>
              <a:rPr lang="it-IT" dirty="0"/>
              <a:t>Offre una vasta gamma di servizi quali:</a:t>
            </a:r>
          </a:p>
          <a:p>
            <a:endParaRPr lang="it-IT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/>
              <a:t>Sviluppo Applicazioni e Portali </a:t>
            </a:r>
            <a:r>
              <a:rPr lang="it-IT" sz="1600" b="1" dirty="0"/>
              <a:t>web-</a:t>
            </a:r>
            <a:r>
              <a:rPr lang="it-IT" sz="1600" b="1" dirty="0" err="1"/>
              <a:t>based</a:t>
            </a:r>
            <a:endParaRPr lang="it-IT" sz="1600" b="1" dirty="0"/>
          </a:p>
          <a:p>
            <a:endParaRPr lang="it-IT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/>
              <a:t>Sviluppo </a:t>
            </a:r>
            <a:r>
              <a:rPr lang="it-IT" sz="1600" b="1" dirty="0"/>
              <a:t>Applicazioni</a:t>
            </a:r>
            <a:r>
              <a:rPr lang="it-IT" sz="1600" dirty="0"/>
              <a:t> </a:t>
            </a:r>
            <a:r>
              <a:rPr lang="it-IT" sz="1600" b="1" dirty="0"/>
              <a:t>Mobile</a:t>
            </a:r>
          </a:p>
          <a:p>
            <a:endParaRPr lang="it-IT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/>
              <a:t>Studio di fattibilità e sostenibilità dei </a:t>
            </a:r>
            <a:r>
              <a:rPr lang="it-IT" sz="1600" b="1" dirty="0"/>
              <a:t>modelli di business</a:t>
            </a:r>
          </a:p>
          <a:p>
            <a:endParaRPr lang="it-IT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/>
              <a:t>Analisi e definizione dei processi organizzativi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AC60A-8DD6-0902-6F63-2A81D8F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Bisogni dell’azienda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20E6A-F64F-3B08-E98C-1B0BD8EA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727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L’azienda richiedeva un sistema di tracciamento dei rapporti con le aziende clienti.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Strumenti utilizzati prima dello sviluppo del modulo: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F5A128-5F42-176B-9830-92A020026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873E963-B197-EA9F-B0A2-E0DFFCA5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2" y="3582082"/>
            <a:ext cx="2125829" cy="1195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31E7B83-5B43-B7C5-60EB-9FCE184C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1" y="3582083"/>
            <a:ext cx="1195778" cy="1195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1F23AFE-0A83-48EB-8671-088841CD9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79" y="3582082"/>
            <a:ext cx="2119186" cy="11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59BB6-3C6A-6A74-5984-08ED29F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9500ED-8253-7571-6521-B17C532D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B5BC456-3281-3D77-8BB4-3791F43B1455}"/>
              </a:ext>
            </a:extLst>
          </p:cNvPr>
          <p:cNvSpPr/>
          <p:nvPr/>
        </p:nvSpPr>
        <p:spPr>
          <a:xfrm>
            <a:off x="257695" y="1346661"/>
            <a:ext cx="8726731" cy="4563687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877AD4-C1EF-2DCA-4CA0-B9424EBC17F3}"/>
              </a:ext>
            </a:extLst>
          </p:cNvPr>
          <p:cNvSpPr txBox="1"/>
          <p:nvPr/>
        </p:nvSpPr>
        <p:spPr>
          <a:xfrm>
            <a:off x="3881227" y="1442498"/>
            <a:ext cx="147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CW</a:t>
            </a:r>
            <a:r>
              <a:rPr lang="it-IT" sz="2800" dirty="0"/>
              <a:t>GEST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FF78FD-1D0D-251D-AE48-D2BB4749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1677665"/>
            <a:ext cx="846359" cy="8463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765C33-C315-7F7E-FB23-3CC7543019DC}"/>
              </a:ext>
            </a:extLst>
          </p:cNvPr>
          <p:cNvSpPr txBox="1"/>
          <p:nvPr/>
        </p:nvSpPr>
        <p:spPr>
          <a:xfrm>
            <a:off x="1260508" y="2485696"/>
            <a:ext cx="9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Azienda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28C3C73-F181-0724-0F17-C2CEC1788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13" y="2979546"/>
            <a:ext cx="1190891" cy="119089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FF0C0C-4DDA-4711-D55A-3AE48445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61" y="3663059"/>
            <a:ext cx="1102825" cy="110282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5E5C756-D0F6-6844-5A81-09F07EC1F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50" y="3035181"/>
            <a:ext cx="1102825" cy="1102825"/>
          </a:xfrm>
          <a:prstGeom prst="rect">
            <a:avLst/>
          </a:prstGeom>
        </p:spPr>
      </p:pic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B5C0F3B-51B5-321E-444D-103933A77C5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1722273" y="2855028"/>
            <a:ext cx="1" cy="808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B054392-C4ED-2A93-540F-CAC9AD68AD5C}"/>
              </a:ext>
            </a:extLst>
          </p:cNvPr>
          <p:cNvCxnSpPr>
            <a:stCxn id="17" idx="3"/>
          </p:cNvCxnSpPr>
          <p:nvPr/>
        </p:nvCxnSpPr>
        <p:spPr>
          <a:xfrm flipV="1">
            <a:off x="2273686" y="3628504"/>
            <a:ext cx="1607541" cy="58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89EB34E-DD09-2C2C-86D5-AFDDEF510993}"/>
              </a:ext>
            </a:extLst>
          </p:cNvPr>
          <p:cNvCxnSpPr>
            <a:cxnSpLocks/>
          </p:cNvCxnSpPr>
          <p:nvPr/>
        </p:nvCxnSpPr>
        <p:spPr>
          <a:xfrm flipH="1">
            <a:off x="5445947" y="3574991"/>
            <a:ext cx="1615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9D516E1-380B-3EAC-219D-14B72A14B1BA}"/>
              </a:ext>
            </a:extLst>
          </p:cNvPr>
          <p:cNvSpPr txBox="1"/>
          <p:nvPr/>
        </p:nvSpPr>
        <p:spPr>
          <a:xfrm>
            <a:off x="1134711" y="4765884"/>
            <a:ext cx="11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Impiegato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90B46F4-06E9-D303-09D6-988E867DAACF}"/>
              </a:ext>
            </a:extLst>
          </p:cNvPr>
          <p:cNvSpPr txBox="1"/>
          <p:nvPr/>
        </p:nvSpPr>
        <p:spPr>
          <a:xfrm>
            <a:off x="6999219" y="41380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Sviluppatore CWBI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79D77A7-565D-60BE-EE3B-6E6D2251A961}"/>
              </a:ext>
            </a:extLst>
          </p:cNvPr>
          <p:cNvSpPr txBox="1"/>
          <p:nvPr/>
        </p:nvSpPr>
        <p:spPr>
          <a:xfrm>
            <a:off x="5790825" y="3188866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Gestisce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288A357-3686-E9FD-4CE2-EABE7AEF4AE9}"/>
              </a:ext>
            </a:extLst>
          </p:cNvPr>
          <p:cNvSpPr txBox="1"/>
          <p:nvPr/>
        </p:nvSpPr>
        <p:spPr>
          <a:xfrm>
            <a:off x="4268885" y="3985771"/>
            <a:ext cx="8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Ticket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4D3E3DC-63A1-EC94-8E2F-7A9F98DE36BE}"/>
              </a:ext>
            </a:extLst>
          </p:cNvPr>
          <p:cNvSpPr txBox="1"/>
          <p:nvPr/>
        </p:nvSpPr>
        <p:spPr>
          <a:xfrm>
            <a:off x="2609228" y="3474615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Apertura</a:t>
            </a:r>
          </a:p>
        </p:txBody>
      </p:sp>
    </p:spTree>
    <p:extLst>
      <p:ext uri="{BB962C8B-B14F-4D97-AF65-F5344CB8AC3E}">
        <p14:creationId xmlns:p14="http://schemas.microsoft.com/office/powerpoint/2010/main" val="33512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5BBD8-39B4-C8D2-372F-A412E048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Lavoro da svolgere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628D6-65C4-4872-4061-E8B431D9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B2E002-7CD6-C842-1D9E-7C4EB6A1E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/>
              <a:t> of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76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94</TotalTime>
  <Words>123</Words>
  <Application>Microsoft Office PowerPoint</Application>
  <PresentationFormat>Presentazione su schermo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di Office</vt:lpstr>
      <vt:lpstr>Modulo web per la gestione di tickets in un contesto bancario - fintech </vt:lpstr>
      <vt:lpstr>L’azienda</vt:lpstr>
      <vt:lpstr>Bisogni dell’azienda</vt:lpstr>
      <vt:lpstr>Il progetto</vt:lpstr>
      <vt:lpstr>Lavoro da svolgere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web per la gestione di tickets in un contesto bancario - fintech </dc:title>
  <dc:creator>Fabio Pantaleo</dc:creator>
  <cp:lastModifiedBy>Fabio Pantaleo</cp:lastModifiedBy>
  <cp:revision>2</cp:revision>
  <dcterms:created xsi:type="dcterms:W3CDTF">2023-09-12T14:31:48Z</dcterms:created>
  <dcterms:modified xsi:type="dcterms:W3CDTF">2023-09-12T16:06:58Z</dcterms:modified>
</cp:coreProperties>
</file>