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4527"/>
            <a:ext cx="7772400" cy="2387600"/>
          </a:xfrm>
        </p:spPr>
        <p:txBody>
          <a:bodyPr/>
          <a:lstStyle/>
          <a:p>
            <a:r>
              <a:rPr lang="it-IT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Modulo web per la gestione di tickets in un contesto bancario - fintech</a:t>
            </a:r>
            <a:br>
              <a:rPr lang="it-IT" sz="5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1" y="3968596"/>
            <a:ext cx="2539736" cy="319691"/>
          </a:xfrm>
        </p:spPr>
        <p:txBody>
          <a:bodyPr/>
          <a:lstStyle/>
          <a:p>
            <a:r>
              <a:rPr lang="en-US" sz="2400" dirty="0"/>
              <a:t>Fabio Pantaleo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131" y="4327322"/>
            <a:ext cx="2539735" cy="245066"/>
          </a:xfrm>
        </p:spPr>
        <p:txBody>
          <a:bodyPr/>
          <a:lstStyle/>
          <a:p>
            <a:r>
              <a:rPr lang="en-US" sz="1600" dirty="0"/>
              <a:t>2009124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132" y="4637741"/>
            <a:ext cx="2539734" cy="245066"/>
          </a:xfrm>
        </p:spPr>
        <p:txBody>
          <a:bodyPr/>
          <a:lstStyle/>
          <a:p>
            <a:r>
              <a:rPr lang="en-US" sz="1400" dirty="0"/>
              <a:t>20 Settembre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XX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66F7D76-CF05-915B-5568-B85B342A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6" y="1415457"/>
            <a:ext cx="2491665" cy="78097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73CDBF-0DDC-1D2A-23E4-C1AC60A79D45}"/>
              </a:ext>
            </a:extLst>
          </p:cNvPr>
          <p:cNvSpPr txBox="1"/>
          <p:nvPr/>
        </p:nvSpPr>
        <p:spPr>
          <a:xfrm>
            <a:off x="241067" y="2368638"/>
            <a:ext cx="86618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Opera nel mercato </a:t>
            </a:r>
            <a:r>
              <a:rPr lang="it-IT" sz="2000" b="1" dirty="0"/>
              <a:t>dell’Information </a:t>
            </a:r>
            <a:r>
              <a:rPr lang="it-IT" sz="2000" b="1" dirty="0" err="1"/>
              <a:t>Communication</a:t>
            </a:r>
            <a:r>
              <a:rPr lang="it-IT" sz="2000" b="1" dirty="0"/>
              <a:t> Technology </a:t>
            </a:r>
            <a:r>
              <a:rPr lang="it-IT" sz="2000" dirty="0"/>
              <a:t>ed è specializzata in soluzioni internet e mobile per banche, assicurazioni e industria.</a:t>
            </a:r>
          </a:p>
          <a:p>
            <a:endParaRPr lang="it-IT" dirty="0"/>
          </a:p>
          <a:p>
            <a:r>
              <a:rPr lang="it-IT" sz="2000" dirty="0"/>
              <a:t>Offre una vasta gamma di servizi quali: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Applicazioni e Portali </a:t>
            </a:r>
            <a:r>
              <a:rPr lang="it-IT" sz="2000" b="1" dirty="0"/>
              <a:t>web-</a:t>
            </a:r>
            <a:r>
              <a:rPr lang="it-IT" sz="2000" b="1" dirty="0" err="1"/>
              <a:t>based</a:t>
            </a:r>
            <a:endParaRPr lang="it-IT" sz="2000" b="1" dirty="0"/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</a:t>
            </a:r>
            <a:r>
              <a:rPr lang="it-IT" sz="2000" b="1" dirty="0"/>
              <a:t>Applicazioni</a:t>
            </a:r>
            <a:r>
              <a:rPr lang="it-IT" sz="2000" dirty="0"/>
              <a:t> </a:t>
            </a:r>
            <a:r>
              <a:rPr lang="it-IT" sz="2000" b="1" dirty="0"/>
              <a:t>Mobile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Studio di fattibilità e sostenibilità dei </a:t>
            </a:r>
            <a:r>
              <a:rPr lang="it-IT" sz="2000" b="1" dirty="0"/>
              <a:t>modelli di business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Analisi e definizione dei processi organizzativi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AC60A-8DD6-0902-6F63-2A81D8F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Bisogni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20E6A-F64F-3B08-E98C-1B0BD8E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72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CWBI richiedeva un sistema di tracciamento dei rapporti con le aziende clienti.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Strumenti utilizzati prima dello sviluppo del modulo: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5A128-5F42-176B-9830-92A02002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73E963-B197-EA9F-B0A2-E0DFFCA5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3582082"/>
            <a:ext cx="2125829" cy="1195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31E7B83-5B43-B7C5-60EB-9FCE184C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1" y="3582083"/>
            <a:ext cx="1195778" cy="1195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1F23AFE-0A83-48EB-8671-088841CD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9" y="3582082"/>
            <a:ext cx="2119186" cy="11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9BB6-3C6A-6A74-5984-08ED29F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9500ED-8253-7571-6521-B17C532D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B5BC456-3281-3D77-8BB4-3791F43B1455}"/>
              </a:ext>
            </a:extLst>
          </p:cNvPr>
          <p:cNvSpPr/>
          <p:nvPr/>
        </p:nvSpPr>
        <p:spPr>
          <a:xfrm>
            <a:off x="257695" y="1346661"/>
            <a:ext cx="8726731" cy="456368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877AD4-C1EF-2DCA-4CA0-B9424EBC17F3}"/>
              </a:ext>
            </a:extLst>
          </p:cNvPr>
          <p:cNvSpPr txBox="1"/>
          <p:nvPr/>
        </p:nvSpPr>
        <p:spPr>
          <a:xfrm>
            <a:off x="3881227" y="1442498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FF78FD-1D0D-251D-AE48-D2BB4749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1677665"/>
            <a:ext cx="846359" cy="8463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65C33-C315-7F7E-FB23-3CC7543019DC}"/>
              </a:ext>
            </a:extLst>
          </p:cNvPr>
          <p:cNvSpPr txBox="1"/>
          <p:nvPr/>
        </p:nvSpPr>
        <p:spPr>
          <a:xfrm>
            <a:off x="1260508" y="2485696"/>
            <a:ext cx="9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Azienda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8C3C73-F181-0724-0F17-C2CEC178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13" y="2979546"/>
            <a:ext cx="1190891" cy="11908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FF0C0C-4DDA-4711-D55A-3AE48445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61" y="3663059"/>
            <a:ext cx="1102825" cy="110282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E5C756-D0F6-6844-5A81-09F07EC1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0" y="3035181"/>
            <a:ext cx="1102825" cy="1102825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B5C0F3B-51B5-321E-444D-103933A77C5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1722273" y="2855028"/>
            <a:ext cx="1" cy="808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B054392-C4ED-2A93-540F-CAC9AD68AD5C}"/>
              </a:ext>
            </a:extLst>
          </p:cNvPr>
          <p:cNvCxnSpPr>
            <a:stCxn id="17" idx="3"/>
          </p:cNvCxnSpPr>
          <p:nvPr/>
        </p:nvCxnSpPr>
        <p:spPr>
          <a:xfrm flipV="1">
            <a:off x="2273686" y="3628504"/>
            <a:ext cx="1607541" cy="58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89EB34E-DD09-2C2C-86D5-AFDDEF510993}"/>
              </a:ext>
            </a:extLst>
          </p:cNvPr>
          <p:cNvCxnSpPr>
            <a:cxnSpLocks/>
          </p:cNvCxnSpPr>
          <p:nvPr/>
        </p:nvCxnSpPr>
        <p:spPr>
          <a:xfrm flipH="1">
            <a:off x="5445947" y="3574991"/>
            <a:ext cx="1615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9D516E1-380B-3EAC-219D-14B72A14B1BA}"/>
              </a:ext>
            </a:extLst>
          </p:cNvPr>
          <p:cNvSpPr txBox="1"/>
          <p:nvPr/>
        </p:nvSpPr>
        <p:spPr>
          <a:xfrm>
            <a:off x="1134711" y="4765884"/>
            <a:ext cx="11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Impiegato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90B46F4-06E9-D303-09D6-988E867DAACF}"/>
              </a:ext>
            </a:extLst>
          </p:cNvPr>
          <p:cNvSpPr txBox="1"/>
          <p:nvPr/>
        </p:nvSpPr>
        <p:spPr>
          <a:xfrm>
            <a:off x="6999219" y="41380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CWBI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9D77A7-565D-60BE-EE3B-6E6D2251A961}"/>
              </a:ext>
            </a:extLst>
          </p:cNvPr>
          <p:cNvSpPr txBox="1"/>
          <p:nvPr/>
        </p:nvSpPr>
        <p:spPr>
          <a:xfrm>
            <a:off x="5790825" y="3188866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Gestisce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288A357-3686-E9FD-4CE2-EABE7AEF4AE9}"/>
              </a:ext>
            </a:extLst>
          </p:cNvPr>
          <p:cNvSpPr txBox="1"/>
          <p:nvPr/>
        </p:nvSpPr>
        <p:spPr>
          <a:xfrm>
            <a:off x="4268885" y="3985771"/>
            <a:ext cx="8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Ticket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3E3DC-63A1-EC94-8E2F-7A9F98DE36BE}"/>
              </a:ext>
            </a:extLst>
          </p:cNvPr>
          <p:cNvSpPr txBox="1"/>
          <p:nvPr/>
        </p:nvSpPr>
        <p:spPr>
          <a:xfrm>
            <a:off x="2609228" y="3474615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Apertura</a:t>
            </a:r>
          </a:p>
        </p:txBody>
      </p:sp>
    </p:spTree>
    <p:extLst>
      <p:ext uri="{BB962C8B-B14F-4D97-AF65-F5344CB8AC3E}">
        <p14:creationId xmlns:p14="http://schemas.microsoft.com/office/powerpoint/2010/main" val="33512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5BBD8-39B4-C8D2-372F-A412E04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628D6-65C4-4872-4061-E8B431D9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8004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B2E002-7CD6-C842-1D9E-7C4EB6A1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A3148FA-CBDF-BC23-1B50-101CBFA38013}"/>
              </a:ext>
            </a:extLst>
          </p:cNvPr>
          <p:cNvSpPr/>
          <p:nvPr/>
        </p:nvSpPr>
        <p:spPr>
          <a:xfrm>
            <a:off x="1773627" y="1406413"/>
            <a:ext cx="7061507" cy="464915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0092E5-7F36-8E25-7CAA-1F670CC4D9AA}"/>
              </a:ext>
            </a:extLst>
          </p:cNvPr>
          <p:cNvSpPr txBox="1"/>
          <p:nvPr/>
        </p:nvSpPr>
        <p:spPr>
          <a:xfrm>
            <a:off x="4564547" y="1551617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EEEF1D-B0CB-5396-F301-527D8D90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034476"/>
            <a:ext cx="834165" cy="83416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C83B4B-FF99-61CF-41FE-C3D25D0F5228}"/>
              </a:ext>
            </a:extLst>
          </p:cNvPr>
          <p:cNvSpPr txBox="1"/>
          <p:nvPr/>
        </p:nvSpPr>
        <p:spPr>
          <a:xfrm>
            <a:off x="2637598" y="353194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8A1809-7A4D-B773-9F72-68BD17C9783B}"/>
              </a:ext>
            </a:extLst>
          </p:cNvPr>
          <p:cNvSpPr txBox="1"/>
          <p:nvPr/>
        </p:nvSpPr>
        <p:spPr>
          <a:xfrm>
            <a:off x="2841796" y="2236116"/>
            <a:ext cx="1487350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BACK-END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2DD5A2-00D6-C435-EC68-CFDA2178D4E3}"/>
              </a:ext>
            </a:extLst>
          </p:cNvPr>
          <p:cNvSpPr txBox="1"/>
          <p:nvPr/>
        </p:nvSpPr>
        <p:spPr>
          <a:xfrm>
            <a:off x="2702226" y="4901374"/>
            <a:ext cx="1657052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22C203-F1A3-75D9-8F28-8FAABC59A702}"/>
              </a:ext>
            </a:extLst>
          </p:cNvPr>
          <p:cNvSpPr txBox="1"/>
          <p:nvPr/>
        </p:nvSpPr>
        <p:spPr>
          <a:xfrm>
            <a:off x="5846383" y="2227612"/>
            <a:ext cx="18700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REFACTORING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21252EF-83CF-73F5-229F-6D15A813A60A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4329146" y="2443056"/>
            <a:ext cx="1517237" cy="8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3ADE0D9-3CBA-C78A-014A-38EDFB191A4D}"/>
              </a:ext>
            </a:extLst>
          </p:cNvPr>
          <p:cNvCxnSpPr>
            <a:cxnSpLocks/>
          </p:cNvCxnSpPr>
          <p:nvPr/>
        </p:nvCxnSpPr>
        <p:spPr>
          <a:xfrm>
            <a:off x="3585471" y="2667003"/>
            <a:ext cx="0" cy="8649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742860-1F44-4D4B-6881-47A986B8774B}"/>
              </a:ext>
            </a:extLst>
          </p:cNvPr>
          <p:cNvCxnSpPr>
            <a:cxnSpLocks/>
          </p:cNvCxnSpPr>
          <p:nvPr/>
        </p:nvCxnSpPr>
        <p:spPr>
          <a:xfrm>
            <a:off x="3585471" y="3962833"/>
            <a:ext cx="0" cy="9385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9E1390B-FF70-82B8-B030-0707255F5656}"/>
              </a:ext>
            </a:extLst>
          </p:cNvPr>
          <p:cNvCxnSpPr>
            <a:cxnSpLocks/>
          </p:cNvCxnSpPr>
          <p:nvPr/>
        </p:nvCxnSpPr>
        <p:spPr>
          <a:xfrm flipH="1" flipV="1">
            <a:off x="1328857" y="2421779"/>
            <a:ext cx="14944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C63BDC-6EFD-850A-6E0D-9D433A9D7EE8}"/>
              </a:ext>
            </a:extLst>
          </p:cNvPr>
          <p:cNvSpPr txBox="1"/>
          <p:nvPr/>
        </p:nvSpPr>
        <p:spPr>
          <a:xfrm>
            <a:off x="1773627" y="2422704"/>
            <a:ext cx="114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6418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FFDE5-452C-66DC-3672-42F122C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e strumenti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0CAD671-F9A4-2339-C026-45CEF0B1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1" y="2183225"/>
            <a:ext cx="952500" cy="9525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C0E1B0-FC62-4C5F-36C4-0885B653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AD921-2BE2-0E2F-8A70-F325EE50F952}"/>
              </a:ext>
            </a:extLst>
          </p:cNvPr>
          <p:cNvSpPr txBox="1"/>
          <p:nvPr/>
        </p:nvSpPr>
        <p:spPr>
          <a:xfrm>
            <a:off x="1534886" y="1668234"/>
            <a:ext cx="58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IDE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60131C-05E0-0AE4-4073-22CB557F0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71" y="2080678"/>
            <a:ext cx="669820" cy="11414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EDED7-ECC0-0A7D-6689-8DBF73FE0FAF}"/>
              </a:ext>
            </a:extLst>
          </p:cNvPr>
          <p:cNvSpPr txBox="1"/>
          <p:nvPr/>
        </p:nvSpPr>
        <p:spPr>
          <a:xfrm>
            <a:off x="3700793" y="1668234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Linguaggio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719837-5478-DC62-15DC-ECB3031AA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47" y="2311058"/>
            <a:ext cx="1335572" cy="95250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9A278-63B5-65BC-DF97-377F4FC3D5EA}"/>
              </a:ext>
            </a:extLst>
          </p:cNvPr>
          <p:cNvSpPr txBox="1"/>
          <p:nvPr/>
        </p:nvSpPr>
        <p:spPr>
          <a:xfrm>
            <a:off x="6594147" y="1680568"/>
            <a:ext cx="162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Web Server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08CB1F0-8364-1A49-5975-FFB04CFA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3" y="4204525"/>
            <a:ext cx="1335573" cy="133557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12D4B2-93F7-EABE-22A7-6146FFCEAD21}"/>
              </a:ext>
            </a:extLst>
          </p:cNvPr>
          <p:cNvSpPr txBox="1"/>
          <p:nvPr/>
        </p:nvSpPr>
        <p:spPr>
          <a:xfrm>
            <a:off x="581738" y="3804415"/>
            <a:ext cx="249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Gestione Database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C006039-5F37-F441-6AF3-0168120AE9B0}"/>
              </a:ext>
            </a:extLst>
          </p:cNvPr>
          <p:cNvSpPr txBox="1"/>
          <p:nvPr/>
        </p:nvSpPr>
        <p:spPr>
          <a:xfrm>
            <a:off x="3700793" y="3804415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Framework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50F967D-6AC1-4396-E7AA-E46D81DDA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3" y="4294453"/>
            <a:ext cx="1452142" cy="37324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9EE45B5-696F-562E-D7E7-81AB6D0DA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26" y="4186670"/>
            <a:ext cx="706488" cy="582853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B64E3E9D-8EDF-7222-C197-B0A484CD8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6108" y="5376865"/>
            <a:ext cx="1793227" cy="582853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67261FEF-6F1F-FD9C-4E26-F1CCBC88E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4181" y="4811867"/>
            <a:ext cx="1888241" cy="50353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0E7B2E7-45AC-7FE1-10A5-DFB8B54066F8}"/>
              </a:ext>
            </a:extLst>
          </p:cNvPr>
          <p:cNvSpPr txBox="1"/>
          <p:nvPr/>
        </p:nvSpPr>
        <p:spPr>
          <a:xfrm>
            <a:off x="6706756" y="3897754"/>
            <a:ext cx="139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Repository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29416E4-A1E6-A2DC-2299-26B0365B8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82" y="4412991"/>
            <a:ext cx="1533268" cy="582852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D9BB9D9D-FE27-FD07-82B6-C8564C62AB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7936" y="5186285"/>
            <a:ext cx="2681566" cy="4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B521D-93D7-E321-8485-9000D7C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CC1F9-3482-8EF4-4C92-A04A099D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5074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Attori primari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1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Funzionalità</a:t>
            </a:r>
          </a:p>
          <a:p>
            <a:pPr lvl="1"/>
            <a:r>
              <a:rPr lang="it-IT" sz="2200" dirty="0"/>
              <a:t>Creazione, modifica, eliminazione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Visualizzazione lista e dettagli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Presa in carico di un ticket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FD321-4F03-11A9-AF2E-37C820BC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AFA71E-C348-E882-C1E2-0C8EC527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4" y="2579671"/>
            <a:ext cx="405316" cy="8026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2493D3E-3EDB-88F5-F031-34B02DB4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1" y="2579670"/>
            <a:ext cx="405316" cy="8026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8FB2B21-DB4C-437E-FB52-3FB81140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2573967"/>
            <a:ext cx="413264" cy="8026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6D5653-C13D-F771-C872-86DE95D7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0" y="2579669"/>
            <a:ext cx="405316" cy="8026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4C791D-4753-6250-8739-00C8A750DB5D}"/>
              </a:ext>
            </a:extLst>
          </p:cNvPr>
          <p:cNvSpPr txBox="1"/>
          <p:nvPr/>
        </p:nvSpPr>
        <p:spPr>
          <a:xfrm>
            <a:off x="327201" y="2071839"/>
            <a:ext cx="25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non autenticato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835C8B-0A57-59D2-6A53-C83E9E36402B}"/>
              </a:ext>
            </a:extLst>
          </p:cNvPr>
          <p:cNvSpPr txBox="1"/>
          <p:nvPr/>
        </p:nvSpPr>
        <p:spPr>
          <a:xfrm>
            <a:off x="2920148" y="2066136"/>
            <a:ext cx="153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CWBI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4B6B58-1BCF-EF30-2C43-A940684AABD9}"/>
              </a:ext>
            </a:extLst>
          </p:cNvPr>
          <p:cNvSpPr txBox="1"/>
          <p:nvPr/>
        </p:nvSpPr>
        <p:spPr>
          <a:xfrm>
            <a:off x="4653906" y="2084355"/>
            <a:ext cx="15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Cliente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68954B-AABD-6C3E-2D9A-FD18641D62D3}"/>
              </a:ext>
            </a:extLst>
          </p:cNvPr>
          <p:cNvSpPr txBox="1"/>
          <p:nvPr/>
        </p:nvSpPr>
        <p:spPr>
          <a:xfrm>
            <a:off x="6680434" y="2071839"/>
            <a:ext cx="25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4303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A40AE-F219-3EEE-FAE7-C0AB4F4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Implementazione: 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B23BA-6FA1-5122-55A0-C92A82F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L’ architettura adotta per lo sviluppo dell’ applicazione è stata </a:t>
            </a:r>
            <a:r>
              <a:rPr lang="it-IT" sz="2400" b="1" dirty="0"/>
              <a:t>MVC, </a:t>
            </a:r>
            <a:r>
              <a:rPr lang="it-IT" sz="2400" dirty="0"/>
              <a:t>supportata da framework</a:t>
            </a:r>
            <a:endParaRPr lang="it-IT" sz="24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4E3816-637E-CA8E-5389-B459715EF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FF615F-639A-2A04-FB27-DCD76A878597}"/>
              </a:ext>
            </a:extLst>
          </p:cNvPr>
          <p:cNvSpPr txBox="1"/>
          <p:nvPr/>
        </p:nvSpPr>
        <p:spPr>
          <a:xfrm>
            <a:off x="4028112" y="4363497"/>
            <a:ext cx="1082396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E96A11-479B-A3AE-3F9D-78C1E58A81BC}"/>
              </a:ext>
            </a:extLst>
          </p:cNvPr>
          <p:cNvSpPr txBox="1"/>
          <p:nvPr/>
        </p:nvSpPr>
        <p:spPr>
          <a:xfrm>
            <a:off x="1861033" y="297988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4FEF96-B3D7-2633-185E-6B4244A900CF}"/>
              </a:ext>
            </a:extLst>
          </p:cNvPr>
          <p:cNvSpPr txBox="1"/>
          <p:nvPr/>
        </p:nvSpPr>
        <p:spPr>
          <a:xfrm>
            <a:off x="5496662" y="2979885"/>
            <a:ext cx="854421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VIEW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8D27355-81A7-C63C-38A6-728D5CB4C7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47340" y="3195329"/>
            <a:ext cx="1849322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2229FC2-5A18-9AB8-715A-381C25D99025}"/>
              </a:ext>
            </a:extLst>
          </p:cNvPr>
          <p:cNvCxnSpPr>
            <a:cxnSpLocks/>
          </p:cNvCxnSpPr>
          <p:nvPr/>
        </p:nvCxnSpPr>
        <p:spPr>
          <a:xfrm flipV="1">
            <a:off x="4729736" y="3409170"/>
            <a:ext cx="1092313" cy="924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CB994A-6E6A-0FF1-C52E-12F56E032E6C}"/>
              </a:ext>
            </a:extLst>
          </p:cNvPr>
          <p:cNvCxnSpPr>
            <a:cxnSpLocks/>
          </p:cNvCxnSpPr>
          <p:nvPr/>
        </p:nvCxnSpPr>
        <p:spPr>
          <a:xfrm flipH="1">
            <a:off x="5110508" y="3448830"/>
            <a:ext cx="1026970" cy="8852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B0538B3-6FAC-22AB-C9F4-DAEB5E89CF18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2754187" y="3410773"/>
            <a:ext cx="1273925" cy="1168168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6D80CD6D-4266-5D8D-72D3-653CDD677E1D}"/>
              </a:ext>
            </a:extLst>
          </p:cNvPr>
          <p:cNvSpPr/>
          <p:nvPr/>
        </p:nvSpPr>
        <p:spPr>
          <a:xfrm>
            <a:off x="6536703" y="2686809"/>
            <a:ext cx="524804" cy="1017037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B38ECB6-8266-B736-D08F-A3EA07673DAA}"/>
              </a:ext>
            </a:extLst>
          </p:cNvPr>
          <p:cNvSpPr txBox="1"/>
          <p:nvPr/>
        </p:nvSpPr>
        <p:spPr>
          <a:xfrm>
            <a:off x="7048841" y="2832742"/>
            <a:ext cx="192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JSTL</a:t>
            </a: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1B063B6E-8A46-1063-422E-C2D1C0E152AF}"/>
              </a:ext>
            </a:extLst>
          </p:cNvPr>
          <p:cNvSpPr/>
          <p:nvPr/>
        </p:nvSpPr>
        <p:spPr>
          <a:xfrm rot="5400000">
            <a:off x="4298404" y="3963970"/>
            <a:ext cx="541811" cy="249013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F7A12C7-68BD-B13A-342E-3BD8055DC9CF}"/>
              </a:ext>
            </a:extLst>
          </p:cNvPr>
          <p:cNvSpPr txBox="1"/>
          <p:nvPr/>
        </p:nvSpPr>
        <p:spPr>
          <a:xfrm>
            <a:off x="3484667" y="5372338"/>
            <a:ext cx="249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Data Access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 err="1"/>
              <a:t>Hibernate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97E2F35-4D7D-75AD-5D8D-004FC0FB475A}"/>
              </a:ext>
            </a:extLst>
          </p:cNvPr>
          <p:cNvSpPr txBox="1"/>
          <p:nvPr/>
        </p:nvSpPr>
        <p:spPr>
          <a:xfrm rot="2585567">
            <a:off x="2996313" y="3858834"/>
            <a:ext cx="14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instantiate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7E78E7B-520B-E5D8-DC5F-F7957F0E8697}"/>
              </a:ext>
            </a:extLst>
          </p:cNvPr>
          <p:cNvSpPr txBox="1"/>
          <p:nvPr/>
        </p:nvSpPr>
        <p:spPr>
          <a:xfrm>
            <a:off x="1671791" y="4425052"/>
            <a:ext cx="9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Spring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1D1B986-EB08-A719-B634-9491CA22B3EB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2147048" y="3520316"/>
            <a:ext cx="309" cy="904736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5BC489F-8423-0E04-0D53-8D128713D89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622922" y="4609718"/>
            <a:ext cx="1259999" cy="0"/>
          </a:xfrm>
          <a:prstGeom prst="line">
            <a:avLst/>
          </a:prstGeom>
          <a:ln w="254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AF41AC9-D19A-3C16-4CA9-5C4713495381}"/>
              </a:ext>
            </a:extLst>
          </p:cNvPr>
          <p:cNvSpPr txBox="1"/>
          <p:nvPr/>
        </p:nvSpPr>
        <p:spPr>
          <a:xfrm>
            <a:off x="4010724" y="2196358"/>
            <a:ext cx="7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Struts</a:t>
            </a:r>
            <a:endParaRPr lang="it-IT" b="1" dirty="0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D3409C7-68EE-9339-ACCE-B417278B70C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973618" y="2381024"/>
            <a:ext cx="1037106" cy="509402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A8982C6-FD6D-1379-5F8B-0E00FEB47732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4795935" y="2381024"/>
            <a:ext cx="981447" cy="5094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BAC9-E6D1-F06B-C628-7722C892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48193-C4D1-04BD-B381-C433B894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5F949-9D88-0167-71A8-11EABD5E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261</TotalTime>
  <Words>215</Words>
  <Application>Microsoft Office PowerPoint</Application>
  <PresentationFormat>Presentazione su schermo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di Office</vt:lpstr>
      <vt:lpstr>Modulo web per la gestione di tickets in un contesto bancario - fintech </vt:lpstr>
      <vt:lpstr>L’azienda</vt:lpstr>
      <vt:lpstr>Bisogni dell’azienda</vt:lpstr>
      <vt:lpstr>Il progetto</vt:lpstr>
      <vt:lpstr>Sviluppo componenti</vt:lpstr>
      <vt:lpstr>Tecnologie e strumenti</vt:lpstr>
      <vt:lpstr>Analisi dei requisiti</vt:lpstr>
      <vt:lpstr>Implementazione: Architettura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web per la gestione di tickets in un contesto bancario - fintech </dc:title>
  <dc:creator>Fabio Pantaleo</dc:creator>
  <cp:lastModifiedBy>Fabio Pantaleo</cp:lastModifiedBy>
  <cp:revision>4</cp:revision>
  <dcterms:created xsi:type="dcterms:W3CDTF">2023-09-12T14:31:48Z</dcterms:created>
  <dcterms:modified xsi:type="dcterms:W3CDTF">2023-09-14T11:37:17Z</dcterms:modified>
</cp:coreProperties>
</file>