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779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89E6-2480-4CDF-B0A7-A214E74ADCF6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E76C-1C7E-4F24-8B4F-956635DFD9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036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89E6-2480-4CDF-B0A7-A214E74ADCF6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E76C-1C7E-4F24-8B4F-956635DFD9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93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89E6-2480-4CDF-B0A7-A214E74ADCF6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E76C-1C7E-4F24-8B4F-956635DFD9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21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89E6-2480-4CDF-B0A7-A214E74ADCF6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E76C-1C7E-4F24-8B4F-956635DFD9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05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89E6-2480-4CDF-B0A7-A214E74ADCF6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E76C-1C7E-4F24-8B4F-956635DFD9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627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89E6-2480-4CDF-B0A7-A214E74ADCF6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E76C-1C7E-4F24-8B4F-956635DFD9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854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89E6-2480-4CDF-B0A7-A214E74ADCF6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E76C-1C7E-4F24-8B4F-956635DFD9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86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89E6-2480-4CDF-B0A7-A214E74ADCF6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E76C-1C7E-4F24-8B4F-956635DFD9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1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89E6-2480-4CDF-B0A7-A214E74ADCF6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E76C-1C7E-4F24-8B4F-956635DFD9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97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89E6-2480-4CDF-B0A7-A214E74ADCF6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E76C-1C7E-4F24-8B4F-956635DFD9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540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89E6-2480-4CDF-B0A7-A214E74ADCF6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E76C-1C7E-4F24-8B4F-956635DFD9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22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789E6-2480-4CDF-B0A7-A214E74ADCF6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AE76C-1C7E-4F24-8B4F-956635DFD9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93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1402455" y="1274619"/>
            <a:ext cx="8295727" cy="486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40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92</cp:revision>
  <dcterms:created xsi:type="dcterms:W3CDTF">2022-05-03T13:59:10Z</dcterms:created>
  <dcterms:modified xsi:type="dcterms:W3CDTF">2023-04-02T10:53:16Z</dcterms:modified>
</cp:coreProperties>
</file>